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83" r:id="rId10"/>
    <p:sldId id="264" r:id="rId11"/>
    <p:sldId id="265" r:id="rId12"/>
    <p:sldId id="266" r:id="rId13"/>
    <p:sldId id="267" r:id="rId14"/>
    <p:sldId id="268" r:id="rId15"/>
    <p:sldId id="269" r:id="rId16"/>
    <p:sldId id="282" r:id="rId17"/>
    <p:sldId id="274" r:id="rId18"/>
    <p:sldId id="275" r:id="rId19"/>
    <p:sldId id="276" r:id="rId20"/>
    <p:sldId id="277" r:id="rId21"/>
    <p:sldId id="271" r:id="rId22"/>
    <p:sldId id="273" r:id="rId23"/>
    <p:sldId id="279" r:id="rId24"/>
    <p:sldId id="280" r:id="rId25"/>
    <p:sldId id="272" r:id="rId26"/>
    <p:sldId id="278" r:id="rId27"/>
    <p:sldId id="270" r:id="rId28"/>
    <p:sldId id="281" r:id="rId29"/>
    <p:sldId id="284" r:id="rId30"/>
    <p:sldId id="285" r:id="rId31"/>
    <p:sldId id="286" r:id="rId32"/>
    <p:sldId id="287" r:id="rId33"/>
    <p:sldId id="288" r:id="rId34"/>
    <p:sldId id="289" r:id="rId35"/>
    <p:sldId id="300" r:id="rId36"/>
    <p:sldId id="301" r:id="rId37"/>
    <p:sldId id="290" r:id="rId38"/>
    <p:sldId id="291" r:id="rId39"/>
    <p:sldId id="292" r:id="rId40"/>
    <p:sldId id="293" r:id="rId41"/>
    <p:sldId id="294" r:id="rId42"/>
    <p:sldId id="295" r:id="rId43"/>
    <p:sldId id="296" r:id="rId44"/>
    <p:sldId id="298" r:id="rId45"/>
    <p:sldId id="299"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20" r:id="rId63"/>
    <p:sldId id="321" r:id="rId64"/>
    <p:sldId id="322" r:id="rId65"/>
    <p:sldId id="323" r:id="rId66"/>
    <p:sldId id="324" r:id="rId67"/>
    <p:sldId id="325" r:id="rId68"/>
    <p:sldId id="318" r:id="rId69"/>
    <p:sldId id="319" r:id="rId70"/>
    <p:sldId id="326" r:id="rId71"/>
    <p:sldId id="327" r:id="rId72"/>
    <p:sldId id="329" r:id="rId73"/>
    <p:sldId id="328"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50" r:id="rId94"/>
    <p:sldId id="351" r:id="rId95"/>
    <p:sldId id="349"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9" r:id="rId110"/>
    <p:sldId id="365" r:id="rId111"/>
    <p:sldId id="366" r:id="rId112"/>
    <p:sldId id="367" r:id="rId113"/>
    <p:sldId id="368"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0D25FF-C3CB-4DB0-94A6-D00E279DC892}" v="63" dt="2019-06-10T23:27:12.8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microsoft.com/office/2016/11/relationships/changesInfo" Target="changesInfos/changesInfo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ihan Ariyuana" userId="a673341b-dfea-48bd-bc6b-c1125fd20ed3" providerId="ADAL" clId="{CAB50CE4-68A2-4207-B7DE-D119D3359EB7}"/>
    <pc:docChg chg="undo custSel addSld delSld modSld">
      <pc:chgData name="Rosihan Ariyuana" userId="a673341b-dfea-48bd-bc6b-c1125fd20ed3" providerId="ADAL" clId="{CAB50CE4-68A2-4207-B7DE-D119D3359EB7}" dt="2019-03-26T04:29:36.804" v="1658" actId="27636"/>
      <pc:docMkLst>
        <pc:docMk/>
      </pc:docMkLst>
      <pc:sldChg chg="modSp">
        <pc:chgData name="Rosihan Ariyuana" userId="a673341b-dfea-48bd-bc6b-c1125fd20ed3" providerId="ADAL" clId="{CAB50CE4-68A2-4207-B7DE-D119D3359EB7}" dt="2019-03-26T04:29:36.804" v="1658" actId="27636"/>
        <pc:sldMkLst>
          <pc:docMk/>
          <pc:sldMk cId="3244427006" sldId="257"/>
        </pc:sldMkLst>
        <pc:spChg chg="mod">
          <ac:chgData name="Rosihan Ariyuana" userId="a673341b-dfea-48bd-bc6b-c1125fd20ed3" providerId="ADAL" clId="{CAB50CE4-68A2-4207-B7DE-D119D3359EB7}" dt="2019-03-26T04:29:36.804" v="1658" actId="27636"/>
          <ac:spMkLst>
            <pc:docMk/>
            <pc:sldMk cId="3244427006" sldId="257"/>
            <ac:spMk id="3" creationId="{00000000-0000-0000-0000-000000000000}"/>
          </ac:spMkLst>
        </pc:spChg>
      </pc:sldChg>
      <pc:sldChg chg="addSp delSp modSp">
        <pc:chgData name="Rosihan Ariyuana" userId="a673341b-dfea-48bd-bc6b-c1125fd20ed3" providerId="ADAL" clId="{CAB50CE4-68A2-4207-B7DE-D119D3359EB7}" dt="2019-03-25T09:42:24.710" v="33" actId="478"/>
        <pc:sldMkLst>
          <pc:docMk/>
          <pc:sldMk cId="3619214013" sldId="284"/>
        </pc:sldMkLst>
        <pc:spChg chg="add del">
          <ac:chgData name="Rosihan Ariyuana" userId="a673341b-dfea-48bd-bc6b-c1125fd20ed3" providerId="ADAL" clId="{CAB50CE4-68A2-4207-B7DE-D119D3359EB7}" dt="2019-03-25T09:42:24.710" v="33" actId="478"/>
          <ac:spMkLst>
            <pc:docMk/>
            <pc:sldMk cId="3619214013" sldId="284"/>
            <ac:spMk id="3" creationId="{F7F36A5E-297C-44F4-AAE9-66884BD0D0F0}"/>
          </ac:spMkLst>
        </pc:spChg>
        <pc:spChg chg="add del mod">
          <ac:chgData name="Rosihan Ariyuana" userId="a673341b-dfea-48bd-bc6b-c1125fd20ed3" providerId="ADAL" clId="{CAB50CE4-68A2-4207-B7DE-D119D3359EB7}" dt="2019-03-25T09:42:24.710" v="33" actId="478"/>
          <ac:spMkLst>
            <pc:docMk/>
            <pc:sldMk cId="3619214013" sldId="284"/>
            <ac:spMk id="5" creationId="{FDAE40F7-F90B-4F38-B8FF-6EFFEBAACB1D}"/>
          </ac:spMkLst>
        </pc:spChg>
      </pc:sldChg>
      <pc:sldChg chg="addSp delSp modSp add">
        <pc:chgData name="Rosihan Ariyuana" userId="a673341b-dfea-48bd-bc6b-c1125fd20ed3" providerId="ADAL" clId="{CAB50CE4-68A2-4207-B7DE-D119D3359EB7}" dt="2019-03-25T09:43:06.749" v="43" actId="20577"/>
        <pc:sldMkLst>
          <pc:docMk/>
          <pc:sldMk cId="3955993089" sldId="302"/>
        </pc:sldMkLst>
        <pc:spChg chg="mod">
          <ac:chgData name="Rosihan Ariyuana" userId="a673341b-dfea-48bd-bc6b-c1125fd20ed3" providerId="ADAL" clId="{CAB50CE4-68A2-4207-B7DE-D119D3359EB7}" dt="2019-03-25T09:41:48.092" v="29" actId="20577"/>
          <ac:spMkLst>
            <pc:docMk/>
            <pc:sldMk cId="3955993089" sldId="302"/>
            <ac:spMk id="2" creationId="{80D73F0D-77B9-4EFE-B275-3B45E6346EB1}"/>
          </ac:spMkLst>
        </pc:spChg>
        <pc:spChg chg="add del mod">
          <ac:chgData name="Rosihan Ariyuana" userId="a673341b-dfea-48bd-bc6b-c1125fd20ed3" providerId="ADAL" clId="{CAB50CE4-68A2-4207-B7DE-D119D3359EB7}" dt="2019-03-25T09:43:06.749" v="43" actId="20577"/>
          <ac:spMkLst>
            <pc:docMk/>
            <pc:sldMk cId="3955993089" sldId="302"/>
            <ac:spMk id="3" creationId="{BFEBD785-5CB8-4B5E-B3A4-3E46137319DA}"/>
          </ac:spMkLst>
        </pc:spChg>
      </pc:sldChg>
      <pc:sldChg chg="modSp add">
        <pc:chgData name="Rosihan Ariyuana" userId="a673341b-dfea-48bd-bc6b-c1125fd20ed3" providerId="ADAL" clId="{CAB50CE4-68A2-4207-B7DE-D119D3359EB7}" dt="2019-03-26T02:48:35.297" v="1656" actId="20577"/>
        <pc:sldMkLst>
          <pc:docMk/>
          <pc:sldMk cId="4153630390" sldId="303"/>
        </pc:sldMkLst>
        <pc:spChg chg="mod">
          <ac:chgData name="Rosihan Ariyuana" userId="a673341b-dfea-48bd-bc6b-c1125fd20ed3" providerId="ADAL" clId="{CAB50CE4-68A2-4207-B7DE-D119D3359EB7}" dt="2019-03-25T09:43:24.963" v="55" actId="20577"/>
          <ac:spMkLst>
            <pc:docMk/>
            <pc:sldMk cId="4153630390" sldId="303"/>
            <ac:spMk id="2" creationId="{403B5E64-FD67-4CE7-B99E-E6A664FB95DD}"/>
          </ac:spMkLst>
        </pc:spChg>
        <pc:spChg chg="mod">
          <ac:chgData name="Rosihan Ariyuana" userId="a673341b-dfea-48bd-bc6b-c1125fd20ed3" providerId="ADAL" clId="{CAB50CE4-68A2-4207-B7DE-D119D3359EB7}" dt="2019-03-26T02:48:35.297" v="1656" actId="20577"/>
          <ac:spMkLst>
            <pc:docMk/>
            <pc:sldMk cId="4153630390" sldId="303"/>
            <ac:spMk id="3" creationId="{E2062686-DADF-4C0F-B16D-325827F083ED}"/>
          </ac:spMkLst>
        </pc:spChg>
      </pc:sldChg>
      <pc:sldChg chg="modSp add">
        <pc:chgData name="Rosihan Ariyuana" userId="a673341b-dfea-48bd-bc6b-c1125fd20ed3" providerId="ADAL" clId="{CAB50CE4-68A2-4207-B7DE-D119D3359EB7}" dt="2019-03-25T09:54:51.112" v="276" actId="123"/>
        <pc:sldMkLst>
          <pc:docMk/>
          <pc:sldMk cId="3765678903" sldId="304"/>
        </pc:sldMkLst>
        <pc:spChg chg="mod">
          <ac:chgData name="Rosihan Ariyuana" userId="a673341b-dfea-48bd-bc6b-c1125fd20ed3" providerId="ADAL" clId="{CAB50CE4-68A2-4207-B7DE-D119D3359EB7}" dt="2019-03-25T09:52:47.110" v="208" actId="20577"/>
          <ac:spMkLst>
            <pc:docMk/>
            <pc:sldMk cId="3765678903" sldId="304"/>
            <ac:spMk id="2" creationId="{9CB21885-0B63-40C3-B9FA-417518852CD8}"/>
          </ac:spMkLst>
        </pc:spChg>
        <pc:spChg chg="mod">
          <ac:chgData name="Rosihan Ariyuana" userId="a673341b-dfea-48bd-bc6b-c1125fd20ed3" providerId="ADAL" clId="{CAB50CE4-68A2-4207-B7DE-D119D3359EB7}" dt="2019-03-25T09:54:51.112" v="276" actId="123"/>
          <ac:spMkLst>
            <pc:docMk/>
            <pc:sldMk cId="3765678903" sldId="304"/>
            <ac:spMk id="3" creationId="{E158AA0C-2C99-42B2-9782-3EA76E64769F}"/>
          </ac:spMkLst>
        </pc:spChg>
      </pc:sldChg>
      <pc:sldChg chg="modSp add">
        <pc:chgData name="Rosihan Ariyuana" userId="a673341b-dfea-48bd-bc6b-c1125fd20ed3" providerId="ADAL" clId="{CAB50CE4-68A2-4207-B7DE-D119D3359EB7}" dt="2019-03-25T09:59:59.046" v="454" actId="115"/>
        <pc:sldMkLst>
          <pc:docMk/>
          <pc:sldMk cId="1050850837" sldId="305"/>
        </pc:sldMkLst>
        <pc:spChg chg="mod">
          <ac:chgData name="Rosihan Ariyuana" userId="a673341b-dfea-48bd-bc6b-c1125fd20ed3" providerId="ADAL" clId="{CAB50CE4-68A2-4207-B7DE-D119D3359EB7}" dt="2019-03-25T09:52:57.985" v="221" actId="20577"/>
          <ac:spMkLst>
            <pc:docMk/>
            <pc:sldMk cId="1050850837" sldId="305"/>
            <ac:spMk id="2" creationId="{A3EE1FFA-512A-4386-8D60-F4F195D1DE0B}"/>
          </ac:spMkLst>
        </pc:spChg>
        <pc:spChg chg="mod">
          <ac:chgData name="Rosihan Ariyuana" userId="a673341b-dfea-48bd-bc6b-c1125fd20ed3" providerId="ADAL" clId="{CAB50CE4-68A2-4207-B7DE-D119D3359EB7}" dt="2019-03-25T09:59:59.046" v="454" actId="115"/>
          <ac:spMkLst>
            <pc:docMk/>
            <pc:sldMk cId="1050850837" sldId="305"/>
            <ac:spMk id="3" creationId="{5CD9E31D-4E68-42A6-A5F9-5ABB46CF2B99}"/>
          </ac:spMkLst>
        </pc:spChg>
      </pc:sldChg>
      <pc:sldChg chg="modSp add">
        <pc:chgData name="Rosihan Ariyuana" userId="a673341b-dfea-48bd-bc6b-c1125fd20ed3" providerId="ADAL" clId="{CAB50CE4-68A2-4207-B7DE-D119D3359EB7}" dt="2019-03-25T11:28:30.528" v="572" actId="20577"/>
        <pc:sldMkLst>
          <pc:docMk/>
          <pc:sldMk cId="1618567837" sldId="306"/>
        </pc:sldMkLst>
        <pc:spChg chg="mod">
          <ac:chgData name="Rosihan Ariyuana" userId="a673341b-dfea-48bd-bc6b-c1125fd20ed3" providerId="ADAL" clId="{CAB50CE4-68A2-4207-B7DE-D119D3359EB7}" dt="2019-03-25T11:24:59.044" v="468" actId="20577"/>
          <ac:spMkLst>
            <pc:docMk/>
            <pc:sldMk cId="1618567837" sldId="306"/>
            <ac:spMk id="2" creationId="{EC68B1C0-FB44-4443-9968-3180C7B64342}"/>
          </ac:spMkLst>
        </pc:spChg>
        <pc:spChg chg="mod">
          <ac:chgData name="Rosihan Ariyuana" userId="a673341b-dfea-48bd-bc6b-c1125fd20ed3" providerId="ADAL" clId="{CAB50CE4-68A2-4207-B7DE-D119D3359EB7}" dt="2019-03-25T11:28:30.528" v="572" actId="20577"/>
          <ac:spMkLst>
            <pc:docMk/>
            <pc:sldMk cId="1618567837" sldId="306"/>
            <ac:spMk id="3" creationId="{9788A16D-5FC5-433C-8490-0667FDE887AB}"/>
          </ac:spMkLst>
        </pc:spChg>
      </pc:sldChg>
      <pc:sldChg chg="addSp delSp modSp add">
        <pc:chgData name="Rosihan Ariyuana" userId="a673341b-dfea-48bd-bc6b-c1125fd20ed3" providerId="ADAL" clId="{CAB50CE4-68A2-4207-B7DE-D119D3359EB7}" dt="2019-03-25T11:29:22.651" v="589" actId="1076"/>
        <pc:sldMkLst>
          <pc:docMk/>
          <pc:sldMk cId="2774912060" sldId="307"/>
        </pc:sldMkLst>
        <pc:spChg chg="mod">
          <ac:chgData name="Rosihan Ariyuana" userId="a673341b-dfea-48bd-bc6b-c1125fd20ed3" providerId="ADAL" clId="{CAB50CE4-68A2-4207-B7DE-D119D3359EB7}" dt="2019-03-25T11:29:16.431" v="586" actId="20577"/>
          <ac:spMkLst>
            <pc:docMk/>
            <pc:sldMk cId="2774912060" sldId="307"/>
            <ac:spMk id="2" creationId="{D43111CB-8C6D-42CC-92A0-C8AFE40F0A63}"/>
          </ac:spMkLst>
        </pc:spChg>
        <pc:spChg chg="del">
          <ac:chgData name="Rosihan Ariyuana" userId="a673341b-dfea-48bd-bc6b-c1125fd20ed3" providerId="ADAL" clId="{CAB50CE4-68A2-4207-B7DE-D119D3359EB7}" dt="2019-03-25T11:29:19.510" v="587" actId="478"/>
          <ac:spMkLst>
            <pc:docMk/>
            <pc:sldMk cId="2774912060" sldId="307"/>
            <ac:spMk id="3" creationId="{238DAE07-6529-4707-B944-12A3570FD1E7}"/>
          </ac:spMkLst>
        </pc:spChg>
        <pc:picChg chg="add mod">
          <ac:chgData name="Rosihan Ariyuana" userId="a673341b-dfea-48bd-bc6b-c1125fd20ed3" providerId="ADAL" clId="{CAB50CE4-68A2-4207-B7DE-D119D3359EB7}" dt="2019-03-25T11:29:22.651" v="589" actId="1076"/>
          <ac:picMkLst>
            <pc:docMk/>
            <pc:sldMk cId="2774912060" sldId="307"/>
            <ac:picMk id="4" creationId="{72FB3477-9FE4-4E9F-B6A5-C72E12FFDF72}"/>
          </ac:picMkLst>
        </pc:picChg>
      </pc:sldChg>
      <pc:sldChg chg="modSp add">
        <pc:chgData name="Rosihan Ariyuana" userId="a673341b-dfea-48bd-bc6b-c1125fd20ed3" providerId="ADAL" clId="{CAB50CE4-68A2-4207-B7DE-D119D3359EB7}" dt="2019-03-25T11:30:20.373" v="659" actId="20577"/>
        <pc:sldMkLst>
          <pc:docMk/>
          <pc:sldMk cId="3848333022" sldId="308"/>
        </pc:sldMkLst>
        <pc:spChg chg="mod">
          <ac:chgData name="Rosihan Ariyuana" userId="a673341b-dfea-48bd-bc6b-c1125fd20ed3" providerId="ADAL" clId="{CAB50CE4-68A2-4207-B7DE-D119D3359EB7}" dt="2019-03-25T11:30:07.682" v="613" actId="20577"/>
          <ac:spMkLst>
            <pc:docMk/>
            <pc:sldMk cId="3848333022" sldId="308"/>
            <ac:spMk id="2" creationId="{2CDFFECD-2862-4D48-B33D-67E2A6544A7E}"/>
          </ac:spMkLst>
        </pc:spChg>
        <pc:spChg chg="mod">
          <ac:chgData name="Rosihan Ariyuana" userId="a673341b-dfea-48bd-bc6b-c1125fd20ed3" providerId="ADAL" clId="{CAB50CE4-68A2-4207-B7DE-D119D3359EB7}" dt="2019-03-25T11:30:20.373" v="659" actId="20577"/>
          <ac:spMkLst>
            <pc:docMk/>
            <pc:sldMk cId="3848333022" sldId="308"/>
            <ac:spMk id="3" creationId="{C2FFC3B9-0F61-42D4-B29A-B32C3036F8B4}"/>
          </ac:spMkLst>
        </pc:spChg>
      </pc:sldChg>
      <pc:sldChg chg="modSp add">
        <pc:chgData name="Rosihan Ariyuana" userId="a673341b-dfea-48bd-bc6b-c1125fd20ed3" providerId="ADAL" clId="{CAB50CE4-68A2-4207-B7DE-D119D3359EB7}" dt="2019-03-25T11:56:47.141" v="1290" actId="6549"/>
        <pc:sldMkLst>
          <pc:docMk/>
          <pc:sldMk cId="959968296" sldId="309"/>
        </pc:sldMkLst>
        <pc:spChg chg="mod">
          <ac:chgData name="Rosihan Ariyuana" userId="a673341b-dfea-48bd-bc6b-c1125fd20ed3" providerId="ADAL" clId="{CAB50CE4-68A2-4207-B7DE-D119D3359EB7}" dt="2019-03-25T11:30:34.285" v="687" actId="20577"/>
          <ac:spMkLst>
            <pc:docMk/>
            <pc:sldMk cId="959968296" sldId="309"/>
            <ac:spMk id="2" creationId="{265891FE-E12B-4C4A-AFD0-FE82727A56DA}"/>
          </ac:spMkLst>
        </pc:spChg>
        <pc:spChg chg="mod">
          <ac:chgData name="Rosihan Ariyuana" userId="a673341b-dfea-48bd-bc6b-c1125fd20ed3" providerId="ADAL" clId="{CAB50CE4-68A2-4207-B7DE-D119D3359EB7}" dt="2019-03-25T11:56:47.141" v="1290" actId="6549"/>
          <ac:spMkLst>
            <pc:docMk/>
            <pc:sldMk cId="959968296" sldId="309"/>
            <ac:spMk id="3" creationId="{DBD61AB9-B85F-4B88-A457-014DD0D8C815}"/>
          </ac:spMkLst>
        </pc:spChg>
      </pc:sldChg>
      <pc:sldChg chg="modSp add">
        <pc:chgData name="Rosihan Ariyuana" userId="a673341b-dfea-48bd-bc6b-c1125fd20ed3" providerId="ADAL" clId="{CAB50CE4-68A2-4207-B7DE-D119D3359EB7}" dt="2019-03-26T01:35:10.577" v="1631" actId="20577"/>
        <pc:sldMkLst>
          <pc:docMk/>
          <pc:sldMk cId="2408829214" sldId="310"/>
        </pc:sldMkLst>
        <pc:spChg chg="mod">
          <ac:chgData name="Rosihan Ariyuana" userId="a673341b-dfea-48bd-bc6b-c1125fd20ed3" providerId="ADAL" clId="{CAB50CE4-68A2-4207-B7DE-D119D3359EB7}" dt="2019-03-25T11:33:25.908" v="788" actId="20577"/>
          <ac:spMkLst>
            <pc:docMk/>
            <pc:sldMk cId="2408829214" sldId="310"/>
            <ac:spMk id="2" creationId="{16DB76C8-8C31-4816-8B45-6EE7356C1DFA}"/>
          </ac:spMkLst>
        </pc:spChg>
        <pc:spChg chg="mod">
          <ac:chgData name="Rosihan Ariyuana" userId="a673341b-dfea-48bd-bc6b-c1125fd20ed3" providerId="ADAL" clId="{CAB50CE4-68A2-4207-B7DE-D119D3359EB7}" dt="2019-03-26T01:35:10.577" v="1631" actId="20577"/>
          <ac:spMkLst>
            <pc:docMk/>
            <pc:sldMk cId="2408829214" sldId="310"/>
            <ac:spMk id="3" creationId="{B02D3E83-CB76-4089-916E-AF34194E8855}"/>
          </ac:spMkLst>
        </pc:spChg>
      </pc:sldChg>
      <pc:sldChg chg="addSp modSp add">
        <pc:chgData name="Rosihan Ariyuana" userId="a673341b-dfea-48bd-bc6b-c1125fd20ed3" providerId="ADAL" clId="{CAB50CE4-68A2-4207-B7DE-D119D3359EB7}" dt="2019-03-25T11:50:13.666" v="1003" actId="1076"/>
        <pc:sldMkLst>
          <pc:docMk/>
          <pc:sldMk cId="3395965492" sldId="311"/>
        </pc:sldMkLst>
        <pc:spChg chg="mod">
          <ac:chgData name="Rosihan Ariyuana" userId="a673341b-dfea-48bd-bc6b-c1125fd20ed3" providerId="ADAL" clId="{CAB50CE4-68A2-4207-B7DE-D119D3359EB7}" dt="2019-03-25T11:35:12.680" v="840" actId="20577"/>
          <ac:spMkLst>
            <pc:docMk/>
            <pc:sldMk cId="3395965492" sldId="311"/>
            <ac:spMk id="2" creationId="{43B18E75-E752-4C5D-9BB5-60B8625E606D}"/>
          </ac:spMkLst>
        </pc:spChg>
        <pc:spChg chg="mod">
          <ac:chgData name="Rosihan Ariyuana" userId="a673341b-dfea-48bd-bc6b-c1125fd20ed3" providerId="ADAL" clId="{CAB50CE4-68A2-4207-B7DE-D119D3359EB7}" dt="2019-03-25T11:49:54.798" v="1001" actId="20577"/>
          <ac:spMkLst>
            <pc:docMk/>
            <pc:sldMk cId="3395965492" sldId="311"/>
            <ac:spMk id="3" creationId="{850737BA-A35A-45C4-8CB1-CFDD157B9A94}"/>
          </ac:spMkLst>
        </pc:spChg>
        <pc:graphicFrameChg chg="add mod">
          <ac:chgData name="Rosihan Ariyuana" userId="a673341b-dfea-48bd-bc6b-c1125fd20ed3" providerId="ADAL" clId="{CAB50CE4-68A2-4207-B7DE-D119D3359EB7}" dt="2019-03-25T11:50:13.666" v="1003" actId="1076"/>
          <ac:graphicFrameMkLst>
            <pc:docMk/>
            <pc:sldMk cId="3395965492" sldId="311"/>
            <ac:graphicFrameMk id="4" creationId="{9574F37F-AB9C-4C79-9A5A-C2590342D202}"/>
          </ac:graphicFrameMkLst>
        </pc:graphicFrameChg>
      </pc:sldChg>
      <pc:sldChg chg="addSp delSp modSp add">
        <pc:chgData name="Rosihan Ariyuana" userId="a673341b-dfea-48bd-bc6b-c1125fd20ed3" providerId="ADAL" clId="{CAB50CE4-68A2-4207-B7DE-D119D3359EB7}" dt="2019-03-25T11:56:31.997" v="1284"/>
        <pc:sldMkLst>
          <pc:docMk/>
          <pc:sldMk cId="3978654763" sldId="312"/>
        </pc:sldMkLst>
        <pc:spChg chg="mod">
          <ac:chgData name="Rosihan Ariyuana" userId="a673341b-dfea-48bd-bc6b-c1125fd20ed3" providerId="ADAL" clId="{CAB50CE4-68A2-4207-B7DE-D119D3359EB7}" dt="2019-03-25T11:38:56.696" v="925" actId="20577"/>
          <ac:spMkLst>
            <pc:docMk/>
            <pc:sldMk cId="3978654763" sldId="312"/>
            <ac:spMk id="2" creationId="{A2D843A8-C733-4F0C-9368-E5F6668EAC13}"/>
          </ac:spMkLst>
        </pc:spChg>
        <pc:spChg chg="del">
          <ac:chgData name="Rosihan Ariyuana" userId="a673341b-dfea-48bd-bc6b-c1125fd20ed3" providerId="ADAL" clId="{CAB50CE4-68A2-4207-B7DE-D119D3359EB7}" dt="2019-03-25T11:38:59.680" v="926" actId="478"/>
          <ac:spMkLst>
            <pc:docMk/>
            <pc:sldMk cId="3978654763" sldId="312"/>
            <ac:spMk id="3" creationId="{1BE39454-7996-482F-9A6B-468C1863DEC3}"/>
          </ac:spMkLst>
        </pc:spChg>
        <pc:spChg chg="add mod">
          <ac:chgData name="Rosihan Ariyuana" userId="a673341b-dfea-48bd-bc6b-c1125fd20ed3" providerId="ADAL" clId="{CAB50CE4-68A2-4207-B7DE-D119D3359EB7}" dt="2019-03-25T11:56:31.997" v="1284"/>
          <ac:spMkLst>
            <pc:docMk/>
            <pc:sldMk cId="3978654763" sldId="312"/>
            <ac:spMk id="6" creationId="{935B36E5-9663-4D22-817C-7540D0AD8A94}"/>
          </ac:spMkLst>
        </pc:spChg>
        <pc:graphicFrameChg chg="add del mod modGraphic">
          <ac:chgData name="Rosihan Ariyuana" userId="a673341b-dfea-48bd-bc6b-c1125fd20ed3" providerId="ADAL" clId="{CAB50CE4-68A2-4207-B7DE-D119D3359EB7}" dt="2019-03-25T11:50:19.190" v="1004" actId="478"/>
          <ac:graphicFrameMkLst>
            <pc:docMk/>
            <pc:sldMk cId="3978654763" sldId="312"/>
            <ac:graphicFrameMk id="4" creationId="{4693ED09-3B6B-477A-8E01-0AD32543A0B1}"/>
          </ac:graphicFrameMkLst>
        </pc:graphicFrameChg>
      </pc:sldChg>
      <pc:sldChg chg="modSp add">
        <pc:chgData name="Rosihan Ariyuana" userId="a673341b-dfea-48bd-bc6b-c1125fd20ed3" providerId="ADAL" clId="{CAB50CE4-68A2-4207-B7DE-D119D3359EB7}" dt="2019-03-26T01:46:29.582" v="1651" actId="20577"/>
        <pc:sldMkLst>
          <pc:docMk/>
          <pc:sldMk cId="3218384055" sldId="313"/>
        </pc:sldMkLst>
        <pc:spChg chg="mod">
          <ac:chgData name="Rosihan Ariyuana" userId="a673341b-dfea-48bd-bc6b-c1125fd20ed3" providerId="ADAL" clId="{CAB50CE4-68A2-4207-B7DE-D119D3359EB7}" dt="2019-03-25T11:51:59.177" v="1073" actId="20577"/>
          <ac:spMkLst>
            <pc:docMk/>
            <pc:sldMk cId="3218384055" sldId="313"/>
            <ac:spMk id="2" creationId="{D08A6DB7-8F91-4BD0-B99E-7DAC2D7DB96C}"/>
          </ac:spMkLst>
        </pc:spChg>
        <pc:spChg chg="mod">
          <ac:chgData name="Rosihan Ariyuana" userId="a673341b-dfea-48bd-bc6b-c1125fd20ed3" providerId="ADAL" clId="{CAB50CE4-68A2-4207-B7DE-D119D3359EB7}" dt="2019-03-26T01:46:29.582" v="1651" actId="20577"/>
          <ac:spMkLst>
            <pc:docMk/>
            <pc:sldMk cId="3218384055" sldId="313"/>
            <ac:spMk id="3" creationId="{6BC28371-0D13-4D31-9025-512F2695D75C}"/>
          </ac:spMkLst>
        </pc:spChg>
      </pc:sldChg>
      <pc:sldChg chg="modSp add">
        <pc:chgData name="Rosihan Ariyuana" userId="a673341b-dfea-48bd-bc6b-c1125fd20ed3" providerId="ADAL" clId="{CAB50CE4-68A2-4207-B7DE-D119D3359EB7}" dt="2019-03-25T11:56:04.900" v="1271" actId="20577"/>
        <pc:sldMkLst>
          <pc:docMk/>
          <pc:sldMk cId="3021856934" sldId="314"/>
        </pc:sldMkLst>
        <pc:spChg chg="mod">
          <ac:chgData name="Rosihan Ariyuana" userId="a673341b-dfea-48bd-bc6b-c1125fd20ed3" providerId="ADAL" clId="{CAB50CE4-68A2-4207-B7DE-D119D3359EB7}" dt="2019-03-25T11:55:24.804" v="1249" actId="20577"/>
          <ac:spMkLst>
            <pc:docMk/>
            <pc:sldMk cId="3021856934" sldId="314"/>
            <ac:spMk id="2" creationId="{25659969-D40E-4C9C-B3B5-162422B0F067}"/>
          </ac:spMkLst>
        </pc:spChg>
        <pc:spChg chg="mod">
          <ac:chgData name="Rosihan Ariyuana" userId="a673341b-dfea-48bd-bc6b-c1125fd20ed3" providerId="ADAL" clId="{CAB50CE4-68A2-4207-B7DE-D119D3359EB7}" dt="2019-03-25T11:56:04.900" v="1271" actId="20577"/>
          <ac:spMkLst>
            <pc:docMk/>
            <pc:sldMk cId="3021856934" sldId="314"/>
            <ac:spMk id="3" creationId="{6498B20D-7175-4F7D-B74D-9791C18D628D}"/>
          </ac:spMkLst>
        </pc:spChg>
      </pc:sldChg>
      <pc:sldChg chg="addSp delSp modSp add">
        <pc:chgData name="Rosihan Ariyuana" userId="a673341b-dfea-48bd-bc6b-c1125fd20ed3" providerId="ADAL" clId="{CAB50CE4-68A2-4207-B7DE-D119D3359EB7}" dt="2019-03-26T00:18:14.711" v="1449" actId="1076"/>
        <pc:sldMkLst>
          <pc:docMk/>
          <pc:sldMk cId="2685315612" sldId="315"/>
        </pc:sldMkLst>
        <pc:spChg chg="mod">
          <ac:chgData name="Rosihan Ariyuana" userId="a673341b-dfea-48bd-bc6b-c1125fd20ed3" providerId="ADAL" clId="{CAB50CE4-68A2-4207-B7DE-D119D3359EB7}" dt="2019-03-25T12:00:34.854" v="1314" actId="20577"/>
          <ac:spMkLst>
            <pc:docMk/>
            <pc:sldMk cId="2685315612" sldId="315"/>
            <ac:spMk id="2" creationId="{AE3D66F4-FF68-42B1-A0B7-078F1DA6D128}"/>
          </ac:spMkLst>
        </pc:spChg>
        <pc:spChg chg="del">
          <ac:chgData name="Rosihan Ariyuana" userId="a673341b-dfea-48bd-bc6b-c1125fd20ed3" providerId="ADAL" clId="{CAB50CE4-68A2-4207-B7DE-D119D3359EB7}" dt="2019-03-25T12:00:37.471" v="1315" actId="478"/>
          <ac:spMkLst>
            <pc:docMk/>
            <pc:sldMk cId="2685315612" sldId="315"/>
            <ac:spMk id="3" creationId="{45809C3D-A41A-4EA8-B76E-8EE1F02F3419}"/>
          </ac:spMkLst>
        </pc:spChg>
        <pc:spChg chg="add mod">
          <ac:chgData name="Rosihan Ariyuana" userId="a673341b-dfea-48bd-bc6b-c1125fd20ed3" providerId="ADAL" clId="{CAB50CE4-68A2-4207-B7DE-D119D3359EB7}" dt="2019-03-25T12:03:24.527" v="1395" actId="255"/>
          <ac:spMkLst>
            <pc:docMk/>
            <pc:sldMk cId="2685315612" sldId="315"/>
            <ac:spMk id="6" creationId="{D627E62E-0465-4833-BB02-5BCF25D2F9B0}"/>
          </ac:spMkLst>
        </pc:spChg>
        <pc:spChg chg="add mod">
          <ac:chgData name="Rosihan Ariyuana" userId="a673341b-dfea-48bd-bc6b-c1125fd20ed3" providerId="ADAL" clId="{CAB50CE4-68A2-4207-B7DE-D119D3359EB7}" dt="2019-03-26T00:18:14.711" v="1449" actId="1076"/>
          <ac:spMkLst>
            <pc:docMk/>
            <pc:sldMk cId="2685315612" sldId="315"/>
            <ac:spMk id="7" creationId="{FD6C102D-2A1E-49BA-B03B-75F18ED475BA}"/>
          </ac:spMkLst>
        </pc:spChg>
        <pc:graphicFrameChg chg="add del mod">
          <ac:chgData name="Rosihan Ariyuana" userId="a673341b-dfea-48bd-bc6b-c1125fd20ed3" providerId="ADAL" clId="{CAB50CE4-68A2-4207-B7DE-D119D3359EB7}" dt="2019-03-25T12:02:09.418" v="1323" actId="478"/>
          <ac:graphicFrameMkLst>
            <pc:docMk/>
            <pc:sldMk cId="2685315612" sldId="315"/>
            <ac:graphicFrameMk id="4" creationId="{D0139DBE-3BBE-4556-87C2-E262DCFCB5C6}"/>
          </ac:graphicFrameMkLst>
        </pc:graphicFrameChg>
        <pc:picChg chg="add mod">
          <ac:chgData name="Rosihan Ariyuana" userId="a673341b-dfea-48bd-bc6b-c1125fd20ed3" providerId="ADAL" clId="{CAB50CE4-68A2-4207-B7DE-D119D3359EB7}" dt="2019-03-25T12:03:15.089" v="1393" actId="1076"/>
          <ac:picMkLst>
            <pc:docMk/>
            <pc:sldMk cId="2685315612" sldId="315"/>
            <ac:picMk id="5" creationId="{D136A1D2-69D8-437D-8A34-149AB3D8B2DB}"/>
          </ac:picMkLst>
        </pc:picChg>
      </pc:sldChg>
      <pc:sldChg chg="modSp add">
        <pc:chgData name="Rosihan Ariyuana" userId="a673341b-dfea-48bd-bc6b-c1125fd20ed3" providerId="ADAL" clId="{CAB50CE4-68A2-4207-B7DE-D119D3359EB7}" dt="2019-03-26T00:19:12.820" v="1483" actId="5793"/>
        <pc:sldMkLst>
          <pc:docMk/>
          <pc:sldMk cId="2844676509" sldId="316"/>
        </pc:sldMkLst>
        <pc:spChg chg="mod">
          <ac:chgData name="Rosihan Ariyuana" userId="a673341b-dfea-48bd-bc6b-c1125fd20ed3" providerId="ADAL" clId="{CAB50CE4-68A2-4207-B7DE-D119D3359EB7}" dt="2019-03-26T00:18:56.213" v="1473" actId="20577"/>
          <ac:spMkLst>
            <pc:docMk/>
            <pc:sldMk cId="2844676509" sldId="316"/>
            <ac:spMk id="2" creationId="{D043C606-681A-48A2-8621-9AB6119B8E62}"/>
          </ac:spMkLst>
        </pc:spChg>
        <pc:spChg chg="mod">
          <ac:chgData name="Rosihan Ariyuana" userId="a673341b-dfea-48bd-bc6b-c1125fd20ed3" providerId="ADAL" clId="{CAB50CE4-68A2-4207-B7DE-D119D3359EB7}" dt="2019-03-26T00:19:12.820" v="1483" actId="5793"/>
          <ac:spMkLst>
            <pc:docMk/>
            <pc:sldMk cId="2844676509" sldId="316"/>
            <ac:spMk id="3" creationId="{446026A9-D0E4-4DF0-BE76-8225CB1D1860}"/>
          </ac:spMkLst>
        </pc:spChg>
      </pc:sldChg>
      <pc:sldChg chg="addSp modSp add">
        <pc:chgData name="Rosihan Ariyuana" userId="a673341b-dfea-48bd-bc6b-c1125fd20ed3" providerId="ADAL" clId="{CAB50CE4-68A2-4207-B7DE-D119D3359EB7}" dt="2019-03-26T00:23:54.818" v="1614" actId="114"/>
        <pc:sldMkLst>
          <pc:docMk/>
          <pc:sldMk cId="3226440320" sldId="317"/>
        </pc:sldMkLst>
        <pc:spChg chg="mod">
          <ac:chgData name="Rosihan Ariyuana" userId="a673341b-dfea-48bd-bc6b-c1125fd20ed3" providerId="ADAL" clId="{CAB50CE4-68A2-4207-B7DE-D119D3359EB7}" dt="2019-03-26T00:19:56.698" v="1507" actId="20577"/>
          <ac:spMkLst>
            <pc:docMk/>
            <pc:sldMk cId="3226440320" sldId="317"/>
            <ac:spMk id="2" creationId="{4AE24668-1094-47DE-9FFF-3ADC751C9635}"/>
          </ac:spMkLst>
        </pc:spChg>
        <pc:spChg chg="mod">
          <ac:chgData name="Rosihan Ariyuana" userId="a673341b-dfea-48bd-bc6b-c1125fd20ed3" providerId="ADAL" clId="{CAB50CE4-68A2-4207-B7DE-D119D3359EB7}" dt="2019-03-26T00:23:26.531" v="1607" actId="20577"/>
          <ac:spMkLst>
            <pc:docMk/>
            <pc:sldMk cId="3226440320" sldId="317"/>
            <ac:spMk id="3" creationId="{13B9D45A-79D4-4238-AB9A-D11F4D9231B6}"/>
          </ac:spMkLst>
        </pc:spChg>
        <pc:spChg chg="add mod">
          <ac:chgData name="Rosihan Ariyuana" userId="a673341b-dfea-48bd-bc6b-c1125fd20ed3" providerId="ADAL" clId="{CAB50CE4-68A2-4207-B7DE-D119D3359EB7}" dt="2019-03-26T00:23:54.818" v="1614" actId="114"/>
          <ac:spMkLst>
            <pc:docMk/>
            <pc:sldMk cId="3226440320" sldId="317"/>
            <ac:spMk id="5" creationId="{D4CAD802-56B4-49BF-919B-394AE7BAE4AD}"/>
          </ac:spMkLst>
        </pc:spChg>
        <pc:picChg chg="add mod">
          <ac:chgData name="Rosihan Ariyuana" userId="a673341b-dfea-48bd-bc6b-c1125fd20ed3" providerId="ADAL" clId="{CAB50CE4-68A2-4207-B7DE-D119D3359EB7}" dt="2019-03-26T00:23:29.979" v="1608" actId="1076"/>
          <ac:picMkLst>
            <pc:docMk/>
            <pc:sldMk cId="3226440320" sldId="317"/>
            <ac:picMk id="4" creationId="{233FDD93-5E6B-432C-864F-A33B3E40C42A}"/>
          </ac:picMkLst>
        </pc:picChg>
      </pc:sldChg>
    </pc:docChg>
  </pc:docChgLst>
  <pc:docChgLst>
    <pc:chgData name="Rosihan Ariyuana" userId="a673341b-dfea-48bd-bc6b-c1125fd20ed3" providerId="ADAL" clId="{302C9D0F-9514-4A0C-8A74-F2B91C9F57A4}"/>
  </pc:docChgLst>
  <pc:docChgLst>
    <pc:chgData name="Rosihan Ariyuana" userId="a673341b-dfea-48bd-bc6b-c1125fd20ed3" providerId="ADAL" clId="{589CB178-6634-4F05-A01B-3080313731FC}"/>
    <pc:docChg chg="undo custSel addSld delSld modSld">
      <pc:chgData name="Rosihan Ariyuana" userId="a673341b-dfea-48bd-bc6b-c1125fd20ed3" providerId="ADAL" clId="{589CB178-6634-4F05-A01B-3080313731FC}" dt="2019-05-07T01:59:35.651" v="2633" actId="20577"/>
      <pc:docMkLst>
        <pc:docMk/>
      </pc:docMkLst>
      <pc:sldChg chg="modSp">
        <pc:chgData name="Rosihan Ariyuana" userId="a673341b-dfea-48bd-bc6b-c1125fd20ed3" providerId="ADAL" clId="{589CB178-6634-4F05-A01B-3080313731FC}" dt="2019-04-15T06:50:47.196" v="1" actId="27636"/>
        <pc:sldMkLst>
          <pc:docMk/>
          <pc:sldMk cId="3244427006" sldId="257"/>
        </pc:sldMkLst>
        <pc:spChg chg="mod">
          <ac:chgData name="Rosihan Ariyuana" userId="a673341b-dfea-48bd-bc6b-c1125fd20ed3" providerId="ADAL" clId="{589CB178-6634-4F05-A01B-3080313731FC}" dt="2019-04-15T06:50:47.196" v="1" actId="27636"/>
          <ac:spMkLst>
            <pc:docMk/>
            <pc:sldMk cId="3244427006" sldId="257"/>
            <ac:spMk id="3" creationId="{00000000-0000-0000-0000-000000000000}"/>
          </ac:spMkLst>
        </pc:spChg>
      </pc:sldChg>
      <pc:sldChg chg="modSp add">
        <pc:chgData name="Rosihan Ariyuana" userId="a673341b-dfea-48bd-bc6b-c1125fd20ed3" providerId="ADAL" clId="{589CB178-6634-4F05-A01B-3080313731FC}" dt="2019-04-15T13:13:53.610" v="72" actId="20577"/>
        <pc:sldMkLst>
          <pc:docMk/>
          <pc:sldMk cId="3166333188" sldId="330"/>
        </pc:sldMkLst>
        <pc:spChg chg="mod">
          <ac:chgData name="Rosihan Ariyuana" userId="a673341b-dfea-48bd-bc6b-c1125fd20ed3" providerId="ADAL" clId="{589CB178-6634-4F05-A01B-3080313731FC}" dt="2019-04-15T13:12:20.516" v="42" actId="20577"/>
          <ac:spMkLst>
            <pc:docMk/>
            <pc:sldMk cId="3166333188" sldId="330"/>
            <ac:spMk id="2" creationId="{3C5B6B23-B3DC-4C18-AF0A-992C480924F0}"/>
          </ac:spMkLst>
        </pc:spChg>
        <pc:spChg chg="mod">
          <ac:chgData name="Rosihan Ariyuana" userId="a673341b-dfea-48bd-bc6b-c1125fd20ed3" providerId="ADAL" clId="{589CB178-6634-4F05-A01B-3080313731FC}" dt="2019-04-15T13:13:53.610" v="72" actId="20577"/>
          <ac:spMkLst>
            <pc:docMk/>
            <pc:sldMk cId="3166333188" sldId="330"/>
            <ac:spMk id="3" creationId="{EC08D9AF-3CCC-47F1-85CA-AFBB19C600E5}"/>
          </ac:spMkLst>
        </pc:spChg>
      </pc:sldChg>
      <pc:sldChg chg="addSp delSp modSp add">
        <pc:chgData name="Rosihan Ariyuana" userId="a673341b-dfea-48bd-bc6b-c1125fd20ed3" providerId="ADAL" clId="{589CB178-6634-4F05-A01B-3080313731FC}" dt="2019-04-16T02:27:39.472" v="1119" actId="20577"/>
        <pc:sldMkLst>
          <pc:docMk/>
          <pc:sldMk cId="3039411475" sldId="331"/>
        </pc:sldMkLst>
        <pc:spChg chg="mod">
          <ac:chgData name="Rosihan Ariyuana" userId="a673341b-dfea-48bd-bc6b-c1125fd20ed3" providerId="ADAL" clId="{589CB178-6634-4F05-A01B-3080313731FC}" dt="2019-04-15T14:44:52.632" v="85" actId="20577"/>
          <ac:spMkLst>
            <pc:docMk/>
            <pc:sldMk cId="3039411475" sldId="331"/>
            <ac:spMk id="2" creationId="{387EB428-51AF-4811-AABF-1DE48388871B}"/>
          </ac:spMkLst>
        </pc:spChg>
        <pc:spChg chg="del">
          <ac:chgData name="Rosihan Ariyuana" userId="a673341b-dfea-48bd-bc6b-c1125fd20ed3" providerId="ADAL" clId="{589CB178-6634-4F05-A01B-3080313731FC}" dt="2019-04-15T14:45:31.892" v="86" actId="478"/>
          <ac:spMkLst>
            <pc:docMk/>
            <pc:sldMk cId="3039411475" sldId="331"/>
            <ac:spMk id="3" creationId="{A4BC3178-9CBF-42A1-AAC6-8610F44086C9}"/>
          </ac:spMkLst>
        </pc:spChg>
        <pc:spChg chg="add mod">
          <ac:chgData name="Rosihan Ariyuana" userId="a673341b-dfea-48bd-bc6b-c1125fd20ed3" providerId="ADAL" clId="{589CB178-6634-4F05-A01B-3080313731FC}" dt="2019-04-15T14:46:15.786" v="96" actId="1076"/>
          <ac:spMkLst>
            <pc:docMk/>
            <pc:sldMk cId="3039411475" sldId="331"/>
            <ac:spMk id="4" creationId="{70D7AEE0-A8A3-414C-BC95-1C6E84393EE5}"/>
          </ac:spMkLst>
        </pc:spChg>
        <pc:spChg chg="add mod">
          <ac:chgData name="Rosihan Ariyuana" userId="a673341b-dfea-48bd-bc6b-c1125fd20ed3" providerId="ADAL" clId="{589CB178-6634-4F05-A01B-3080313731FC}" dt="2019-04-16T02:27:39.472" v="1119" actId="20577"/>
          <ac:spMkLst>
            <pc:docMk/>
            <pc:sldMk cId="3039411475" sldId="331"/>
            <ac:spMk id="5" creationId="{5E5E1977-918E-440C-BFF6-7EE41E58412D}"/>
          </ac:spMkLst>
        </pc:spChg>
        <pc:spChg chg="add mod">
          <ac:chgData name="Rosihan Ariyuana" userId="a673341b-dfea-48bd-bc6b-c1125fd20ed3" providerId="ADAL" clId="{589CB178-6634-4F05-A01B-3080313731FC}" dt="2019-04-15T14:46:26.069" v="99" actId="20577"/>
          <ac:spMkLst>
            <pc:docMk/>
            <pc:sldMk cId="3039411475" sldId="331"/>
            <ac:spMk id="6" creationId="{1543FEEE-81F0-4037-910A-916C079CF8F1}"/>
          </ac:spMkLst>
        </pc:spChg>
        <pc:spChg chg="add mod">
          <ac:chgData name="Rosihan Ariyuana" userId="a673341b-dfea-48bd-bc6b-c1125fd20ed3" providerId="ADAL" clId="{589CB178-6634-4F05-A01B-3080313731FC}" dt="2019-04-15T14:46:37.563" v="102" actId="20577"/>
          <ac:spMkLst>
            <pc:docMk/>
            <pc:sldMk cId="3039411475" sldId="331"/>
            <ac:spMk id="7" creationId="{0851B891-4A54-46BF-965A-D6B9A22F30B5}"/>
          </ac:spMkLst>
        </pc:spChg>
        <pc:picChg chg="add mod">
          <ac:chgData name="Rosihan Ariyuana" userId="a673341b-dfea-48bd-bc6b-c1125fd20ed3" providerId="ADAL" clId="{589CB178-6634-4F05-A01B-3080313731FC}" dt="2019-04-15T14:45:51.291" v="89" actId="1076"/>
          <ac:picMkLst>
            <pc:docMk/>
            <pc:sldMk cId="3039411475" sldId="331"/>
            <ac:picMk id="1026" creationId="{9800709D-6AA1-4330-B8E0-C7DB2FB416D4}"/>
          </ac:picMkLst>
        </pc:picChg>
      </pc:sldChg>
      <pc:sldChg chg="addSp delSp modSp add">
        <pc:chgData name="Rosihan Ariyuana" userId="a673341b-dfea-48bd-bc6b-c1125fd20ed3" providerId="ADAL" clId="{589CB178-6634-4F05-A01B-3080313731FC}" dt="2019-04-15T14:55:15.861" v="389" actId="14100"/>
        <pc:sldMkLst>
          <pc:docMk/>
          <pc:sldMk cId="1887166078" sldId="332"/>
        </pc:sldMkLst>
        <pc:spChg chg="mod">
          <ac:chgData name="Rosihan Ariyuana" userId="a673341b-dfea-48bd-bc6b-c1125fd20ed3" providerId="ADAL" clId="{589CB178-6634-4F05-A01B-3080313731FC}" dt="2019-04-15T14:53:22.304" v="279" actId="20577"/>
          <ac:spMkLst>
            <pc:docMk/>
            <pc:sldMk cId="1887166078" sldId="332"/>
            <ac:spMk id="2" creationId="{2C6BC7F9-5BBC-4976-A292-E46FBEB005A5}"/>
          </ac:spMkLst>
        </pc:spChg>
        <pc:spChg chg="del">
          <ac:chgData name="Rosihan Ariyuana" userId="a673341b-dfea-48bd-bc6b-c1125fd20ed3" providerId="ADAL" clId="{589CB178-6634-4F05-A01B-3080313731FC}" dt="2019-04-15T14:53:25.346" v="280" actId="478"/>
          <ac:spMkLst>
            <pc:docMk/>
            <pc:sldMk cId="1887166078" sldId="332"/>
            <ac:spMk id="3" creationId="{23D9828E-1CA1-49E9-9312-36113D1D2FDF}"/>
          </ac:spMkLst>
        </pc:spChg>
        <pc:spChg chg="add mod">
          <ac:chgData name="Rosihan Ariyuana" userId="a673341b-dfea-48bd-bc6b-c1125fd20ed3" providerId="ADAL" clId="{589CB178-6634-4F05-A01B-3080313731FC}" dt="2019-04-15T14:55:15.861" v="389" actId="14100"/>
          <ac:spMkLst>
            <pc:docMk/>
            <pc:sldMk cId="1887166078" sldId="332"/>
            <ac:spMk id="4" creationId="{EC9A34D9-183C-4CE2-895E-0A0DDCF11888}"/>
          </ac:spMkLst>
        </pc:spChg>
        <pc:picChg chg="add mod">
          <ac:chgData name="Rosihan Ariyuana" userId="a673341b-dfea-48bd-bc6b-c1125fd20ed3" providerId="ADAL" clId="{589CB178-6634-4F05-A01B-3080313731FC}" dt="2019-04-15T14:53:53.980" v="285" actId="14100"/>
          <ac:picMkLst>
            <pc:docMk/>
            <pc:sldMk cId="1887166078" sldId="332"/>
            <ac:picMk id="2050" creationId="{1A16C81C-B342-4D19-863D-B3156BE59637}"/>
          </ac:picMkLst>
        </pc:picChg>
      </pc:sldChg>
      <pc:sldChg chg="addSp delSp modSp add">
        <pc:chgData name="Rosihan Ariyuana" userId="a673341b-dfea-48bd-bc6b-c1125fd20ed3" providerId="ADAL" clId="{589CB178-6634-4F05-A01B-3080313731FC}" dt="2019-04-15T14:57:37.569" v="437" actId="1076"/>
        <pc:sldMkLst>
          <pc:docMk/>
          <pc:sldMk cId="2384922159" sldId="333"/>
        </pc:sldMkLst>
        <pc:spChg chg="mod">
          <ac:chgData name="Rosihan Ariyuana" userId="a673341b-dfea-48bd-bc6b-c1125fd20ed3" providerId="ADAL" clId="{589CB178-6634-4F05-A01B-3080313731FC}" dt="2019-04-15T14:55:56.224" v="428" actId="20577"/>
          <ac:spMkLst>
            <pc:docMk/>
            <pc:sldMk cId="2384922159" sldId="333"/>
            <ac:spMk id="2" creationId="{03487D62-938C-41A7-AAAC-0D36B0B9C48E}"/>
          </ac:spMkLst>
        </pc:spChg>
        <pc:spChg chg="del">
          <ac:chgData name="Rosihan Ariyuana" userId="a673341b-dfea-48bd-bc6b-c1125fd20ed3" providerId="ADAL" clId="{589CB178-6634-4F05-A01B-3080313731FC}" dt="2019-04-15T14:57:16.006" v="429" actId="478"/>
          <ac:spMkLst>
            <pc:docMk/>
            <pc:sldMk cId="2384922159" sldId="333"/>
            <ac:spMk id="3" creationId="{490EDDD2-6905-4D75-920B-970A2D03AC04}"/>
          </ac:spMkLst>
        </pc:spChg>
        <pc:picChg chg="add mod">
          <ac:chgData name="Rosihan Ariyuana" userId="a673341b-dfea-48bd-bc6b-c1125fd20ed3" providerId="ADAL" clId="{589CB178-6634-4F05-A01B-3080313731FC}" dt="2019-04-15T14:57:37.569" v="437" actId="1076"/>
          <ac:picMkLst>
            <pc:docMk/>
            <pc:sldMk cId="2384922159" sldId="333"/>
            <ac:picMk id="4" creationId="{B7C523D4-A7CD-4CFB-A82E-E10F38171B4F}"/>
          </ac:picMkLst>
        </pc:picChg>
      </pc:sldChg>
      <pc:sldChg chg="modSp add">
        <pc:chgData name="Rosihan Ariyuana" userId="a673341b-dfea-48bd-bc6b-c1125fd20ed3" providerId="ADAL" clId="{589CB178-6634-4F05-A01B-3080313731FC}" dt="2019-04-15T15:01:42.321" v="514" actId="20577"/>
        <pc:sldMkLst>
          <pc:docMk/>
          <pc:sldMk cId="2614601688" sldId="334"/>
        </pc:sldMkLst>
        <pc:spChg chg="mod">
          <ac:chgData name="Rosihan Ariyuana" userId="a673341b-dfea-48bd-bc6b-c1125fd20ed3" providerId="ADAL" clId="{589CB178-6634-4F05-A01B-3080313731FC}" dt="2019-04-15T15:01:00.651" v="472" actId="20577"/>
          <ac:spMkLst>
            <pc:docMk/>
            <pc:sldMk cId="2614601688" sldId="334"/>
            <ac:spMk id="2" creationId="{FFC66978-F39B-4054-A8C3-AE933A61487D}"/>
          </ac:spMkLst>
        </pc:spChg>
        <pc:spChg chg="mod">
          <ac:chgData name="Rosihan Ariyuana" userId="a673341b-dfea-48bd-bc6b-c1125fd20ed3" providerId="ADAL" clId="{589CB178-6634-4F05-A01B-3080313731FC}" dt="2019-04-15T15:01:42.321" v="514" actId="20577"/>
          <ac:spMkLst>
            <pc:docMk/>
            <pc:sldMk cId="2614601688" sldId="334"/>
            <ac:spMk id="3" creationId="{85B99036-9BA9-4476-9227-AF07542B7255}"/>
          </ac:spMkLst>
        </pc:spChg>
      </pc:sldChg>
      <pc:sldChg chg="modSp add">
        <pc:chgData name="Rosihan Ariyuana" userId="a673341b-dfea-48bd-bc6b-c1125fd20ed3" providerId="ADAL" clId="{589CB178-6634-4F05-A01B-3080313731FC}" dt="2019-04-15T15:04:45.355" v="574" actId="20577"/>
        <pc:sldMkLst>
          <pc:docMk/>
          <pc:sldMk cId="1579869001" sldId="335"/>
        </pc:sldMkLst>
        <pc:spChg chg="mod">
          <ac:chgData name="Rosihan Ariyuana" userId="a673341b-dfea-48bd-bc6b-c1125fd20ed3" providerId="ADAL" clId="{589CB178-6634-4F05-A01B-3080313731FC}" dt="2019-04-15T15:03:43.919" v="562" actId="20577"/>
          <ac:spMkLst>
            <pc:docMk/>
            <pc:sldMk cId="1579869001" sldId="335"/>
            <ac:spMk id="2" creationId="{3AC5FDE2-755E-479B-9DF4-B248F44EE4FC}"/>
          </ac:spMkLst>
        </pc:spChg>
        <pc:spChg chg="mod">
          <ac:chgData name="Rosihan Ariyuana" userId="a673341b-dfea-48bd-bc6b-c1125fd20ed3" providerId="ADAL" clId="{589CB178-6634-4F05-A01B-3080313731FC}" dt="2019-04-15T15:04:45.355" v="574" actId="20577"/>
          <ac:spMkLst>
            <pc:docMk/>
            <pc:sldMk cId="1579869001" sldId="335"/>
            <ac:spMk id="3" creationId="{0BFC6DC8-8C49-4A4C-83B6-AE43B781E035}"/>
          </ac:spMkLst>
        </pc:spChg>
      </pc:sldChg>
      <pc:sldChg chg="modSp add">
        <pc:chgData name="Rosihan Ariyuana" userId="a673341b-dfea-48bd-bc6b-c1125fd20ed3" providerId="ADAL" clId="{589CB178-6634-4F05-A01B-3080313731FC}" dt="2019-04-15T15:06:43.343" v="609" actId="113"/>
        <pc:sldMkLst>
          <pc:docMk/>
          <pc:sldMk cId="1004726047" sldId="336"/>
        </pc:sldMkLst>
        <pc:spChg chg="mod">
          <ac:chgData name="Rosihan Ariyuana" userId="a673341b-dfea-48bd-bc6b-c1125fd20ed3" providerId="ADAL" clId="{589CB178-6634-4F05-A01B-3080313731FC}" dt="2019-04-15T15:05:16.713" v="577" actId="27636"/>
          <ac:spMkLst>
            <pc:docMk/>
            <pc:sldMk cId="1004726047" sldId="336"/>
            <ac:spMk id="2" creationId="{9787DBEF-5F77-4E43-AB21-7EF8938F585C}"/>
          </ac:spMkLst>
        </pc:spChg>
        <pc:spChg chg="mod">
          <ac:chgData name="Rosihan Ariyuana" userId="a673341b-dfea-48bd-bc6b-c1125fd20ed3" providerId="ADAL" clId="{589CB178-6634-4F05-A01B-3080313731FC}" dt="2019-04-15T15:06:43.343" v="609" actId="113"/>
          <ac:spMkLst>
            <pc:docMk/>
            <pc:sldMk cId="1004726047" sldId="336"/>
            <ac:spMk id="3" creationId="{256A01FB-8B7D-4DF7-B3A1-FFF02753B29E}"/>
          </ac:spMkLst>
        </pc:spChg>
      </pc:sldChg>
      <pc:sldChg chg="modSp add">
        <pc:chgData name="Rosihan Ariyuana" userId="a673341b-dfea-48bd-bc6b-c1125fd20ed3" providerId="ADAL" clId="{589CB178-6634-4F05-A01B-3080313731FC}" dt="2019-04-15T22:16:36.275" v="829" actId="113"/>
        <pc:sldMkLst>
          <pc:docMk/>
          <pc:sldMk cId="2260995949" sldId="337"/>
        </pc:sldMkLst>
        <pc:spChg chg="mod">
          <ac:chgData name="Rosihan Ariyuana" userId="a673341b-dfea-48bd-bc6b-c1125fd20ed3" providerId="ADAL" clId="{589CB178-6634-4F05-A01B-3080313731FC}" dt="2019-04-15T22:05:12.539" v="620" actId="20577"/>
          <ac:spMkLst>
            <pc:docMk/>
            <pc:sldMk cId="2260995949" sldId="337"/>
            <ac:spMk id="2" creationId="{14BC0DE1-9523-4091-91D9-BA172544E0C0}"/>
          </ac:spMkLst>
        </pc:spChg>
        <pc:spChg chg="mod">
          <ac:chgData name="Rosihan Ariyuana" userId="a673341b-dfea-48bd-bc6b-c1125fd20ed3" providerId="ADAL" clId="{589CB178-6634-4F05-A01B-3080313731FC}" dt="2019-04-15T22:16:36.275" v="829" actId="113"/>
          <ac:spMkLst>
            <pc:docMk/>
            <pc:sldMk cId="2260995949" sldId="337"/>
            <ac:spMk id="3" creationId="{2C787ED8-5B95-4F78-B5D4-F636D6723FB9}"/>
          </ac:spMkLst>
        </pc:spChg>
      </pc:sldChg>
      <pc:sldChg chg="modSp add">
        <pc:chgData name="Rosihan Ariyuana" userId="a673341b-dfea-48bd-bc6b-c1125fd20ed3" providerId="ADAL" clId="{589CB178-6634-4F05-A01B-3080313731FC}" dt="2019-04-15T22:16:42.304" v="830" actId="113"/>
        <pc:sldMkLst>
          <pc:docMk/>
          <pc:sldMk cId="2421061990" sldId="338"/>
        </pc:sldMkLst>
        <pc:spChg chg="mod">
          <ac:chgData name="Rosihan Ariyuana" userId="a673341b-dfea-48bd-bc6b-c1125fd20ed3" providerId="ADAL" clId="{589CB178-6634-4F05-A01B-3080313731FC}" dt="2019-04-15T22:08:12.315" v="676" actId="20577"/>
          <ac:spMkLst>
            <pc:docMk/>
            <pc:sldMk cId="2421061990" sldId="338"/>
            <ac:spMk id="2" creationId="{64EC9167-2E76-46C6-94AC-432AAEFE7BA7}"/>
          </ac:spMkLst>
        </pc:spChg>
        <pc:spChg chg="mod">
          <ac:chgData name="Rosihan Ariyuana" userId="a673341b-dfea-48bd-bc6b-c1125fd20ed3" providerId="ADAL" clId="{589CB178-6634-4F05-A01B-3080313731FC}" dt="2019-04-15T22:16:42.304" v="830" actId="113"/>
          <ac:spMkLst>
            <pc:docMk/>
            <pc:sldMk cId="2421061990" sldId="338"/>
            <ac:spMk id="3" creationId="{492BE83E-6220-4012-882C-4CD2B7D2BA96}"/>
          </ac:spMkLst>
        </pc:spChg>
      </pc:sldChg>
      <pc:sldChg chg="modSp add">
        <pc:chgData name="Rosihan Ariyuana" userId="a673341b-dfea-48bd-bc6b-c1125fd20ed3" providerId="ADAL" clId="{589CB178-6634-4F05-A01B-3080313731FC}" dt="2019-04-15T22:17:31.978" v="840" actId="404"/>
        <pc:sldMkLst>
          <pc:docMk/>
          <pc:sldMk cId="181903834" sldId="339"/>
        </pc:sldMkLst>
        <pc:spChg chg="mod">
          <ac:chgData name="Rosihan Ariyuana" userId="a673341b-dfea-48bd-bc6b-c1125fd20ed3" providerId="ADAL" clId="{589CB178-6634-4F05-A01B-3080313731FC}" dt="2019-04-15T22:12:39.092" v="769" actId="20577"/>
          <ac:spMkLst>
            <pc:docMk/>
            <pc:sldMk cId="181903834" sldId="339"/>
            <ac:spMk id="2" creationId="{B56E9AE0-1EA3-468B-89C8-D4011D5D540A}"/>
          </ac:spMkLst>
        </pc:spChg>
        <pc:spChg chg="mod">
          <ac:chgData name="Rosihan Ariyuana" userId="a673341b-dfea-48bd-bc6b-c1125fd20ed3" providerId="ADAL" clId="{589CB178-6634-4F05-A01B-3080313731FC}" dt="2019-04-15T22:17:31.978" v="840" actId="404"/>
          <ac:spMkLst>
            <pc:docMk/>
            <pc:sldMk cId="181903834" sldId="339"/>
            <ac:spMk id="3" creationId="{152A3970-40BD-4C8B-A805-D2296D6FD632}"/>
          </ac:spMkLst>
        </pc:spChg>
      </pc:sldChg>
      <pc:sldChg chg="modSp add">
        <pc:chgData name="Rosihan Ariyuana" userId="a673341b-dfea-48bd-bc6b-c1125fd20ed3" providerId="ADAL" clId="{589CB178-6634-4F05-A01B-3080313731FC}" dt="2019-04-15T22:20:04.202" v="946" actId="114"/>
        <pc:sldMkLst>
          <pc:docMk/>
          <pc:sldMk cId="2498057030" sldId="340"/>
        </pc:sldMkLst>
        <pc:spChg chg="mod">
          <ac:chgData name="Rosihan Ariyuana" userId="a673341b-dfea-48bd-bc6b-c1125fd20ed3" providerId="ADAL" clId="{589CB178-6634-4F05-A01B-3080313731FC}" dt="2019-04-15T22:18:21.857" v="849" actId="20577"/>
          <ac:spMkLst>
            <pc:docMk/>
            <pc:sldMk cId="2498057030" sldId="340"/>
            <ac:spMk id="2" creationId="{89F8F0C7-E866-4A8A-A013-EDC6EF0C7BC0}"/>
          </ac:spMkLst>
        </pc:spChg>
        <pc:spChg chg="mod">
          <ac:chgData name="Rosihan Ariyuana" userId="a673341b-dfea-48bd-bc6b-c1125fd20ed3" providerId="ADAL" clId="{589CB178-6634-4F05-A01B-3080313731FC}" dt="2019-04-15T22:20:04.202" v="946" actId="114"/>
          <ac:spMkLst>
            <pc:docMk/>
            <pc:sldMk cId="2498057030" sldId="340"/>
            <ac:spMk id="3" creationId="{BB7B833B-3D42-4B30-B842-75F906FEAA81}"/>
          </ac:spMkLst>
        </pc:spChg>
      </pc:sldChg>
      <pc:sldChg chg="modSp add">
        <pc:chgData name="Rosihan Ariyuana" userId="a673341b-dfea-48bd-bc6b-c1125fd20ed3" providerId="ADAL" clId="{589CB178-6634-4F05-A01B-3080313731FC}" dt="2019-04-15T22:30:14.747" v="1039" actId="114"/>
        <pc:sldMkLst>
          <pc:docMk/>
          <pc:sldMk cId="1971513352" sldId="341"/>
        </pc:sldMkLst>
        <pc:spChg chg="mod">
          <ac:chgData name="Rosihan Ariyuana" userId="a673341b-dfea-48bd-bc6b-c1125fd20ed3" providerId="ADAL" clId="{589CB178-6634-4F05-A01B-3080313731FC}" dt="2019-04-15T22:22:43.670" v="957" actId="20577"/>
          <ac:spMkLst>
            <pc:docMk/>
            <pc:sldMk cId="1971513352" sldId="341"/>
            <ac:spMk id="2" creationId="{00470208-F163-40CA-ADD5-32FD1B96ED2C}"/>
          </ac:spMkLst>
        </pc:spChg>
        <pc:spChg chg="mod">
          <ac:chgData name="Rosihan Ariyuana" userId="a673341b-dfea-48bd-bc6b-c1125fd20ed3" providerId="ADAL" clId="{589CB178-6634-4F05-A01B-3080313731FC}" dt="2019-04-15T22:30:14.747" v="1039" actId="114"/>
          <ac:spMkLst>
            <pc:docMk/>
            <pc:sldMk cId="1971513352" sldId="341"/>
            <ac:spMk id="3" creationId="{B37A7149-1B41-4393-B849-D233AF4C58D7}"/>
          </ac:spMkLst>
        </pc:spChg>
      </pc:sldChg>
      <pc:sldChg chg="modSp add">
        <pc:chgData name="Rosihan Ariyuana" userId="a673341b-dfea-48bd-bc6b-c1125fd20ed3" providerId="ADAL" clId="{589CB178-6634-4F05-A01B-3080313731FC}" dt="2019-04-15T22:44:24.898" v="1062" actId="20577"/>
        <pc:sldMkLst>
          <pc:docMk/>
          <pc:sldMk cId="1718443020" sldId="342"/>
        </pc:sldMkLst>
        <pc:spChg chg="mod">
          <ac:chgData name="Rosihan Ariyuana" userId="a673341b-dfea-48bd-bc6b-c1125fd20ed3" providerId="ADAL" clId="{589CB178-6634-4F05-A01B-3080313731FC}" dt="2019-04-15T22:28:25.041" v="1018" actId="20577"/>
          <ac:spMkLst>
            <pc:docMk/>
            <pc:sldMk cId="1718443020" sldId="342"/>
            <ac:spMk id="2" creationId="{A9AB8C6A-62E2-4A98-B28D-1E292DDC84A7}"/>
          </ac:spMkLst>
        </pc:spChg>
        <pc:spChg chg="mod">
          <ac:chgData name="Rosihan Ariyuana" userId="a673341b-dfea-48bd-bc6b-c1125fd20ed3" providerId="ADAL" clId="{589CB178-6634-4F05-A01B-3080313731FC}" dt="2019-04-15T22:44:24.898" v="1062" actId="20577"/>
          <ac:spMkLst>
            <pc:docMk/>
            <pc:sldMk cId="1718443020" sldId="342"/>
            <ac:spMk id="3" creationId="{3B4DAAF8-DEAD-408A-AD22-6BA74BF1F3F3}"/>
          </ac:spMkLst>
        </pc:spChg>
      </pc:sldChg>
      <pc:sldChg chg="addSp modSp add">
        <pc:chgData name="Rosihan Ariyuana" userId="a673341b-dfea-48bd-bc6b-c1125fd20ed3" providerId="ADAL" clId="{589CB178-6634-4F05-A01B-3080313731FC}" dt="2019-04-15T22:50:49.944" v="1085" actId="12"/>
        <pc:sldMkLst>
          <pc:docMk/>
          <pc:sldMk cId="3152682486" sldId="343"/>
        </pc:sldMkLst>
        <pc:spChg chg="mod">
          <ac:chgData name="Rosihan Ariyuana" userId="a673341b-dfea-48bd-bc6b-c1125fd20ed3" providerId="ADAL" clId="{589CB178-6634-4F05-A01B-3080313731FC}" dt="2019-04-15T22:48:14.364" v="1072" actId="20577"/>
          <ac:spMkLst>
            <pc:docMk/>
            <pc:sldMk cId="3152682486" sldId="343"/>
            <ac:spMk id="2" creationId="{7349AFE2-17B6-4CA5-9C67-87B38B603709}"/>
          </ac:spMkLst>
        </pc:spChg>
        <pc:spChg chg="mod">
          <ac:chgData name="Rosihan Ariyuana" userId="a673341b-dfea-48bd-bc6b-c1125fd20ed3" providerId="ADAL" clId="{589CB178-6634-4F05-A01B-3080313731FC}" dt="2019-04-15T22:50:49.944" v="1085" actId="12"/>
          <ac:spMkLst>
            <pc:docMk/>
            <pc:sldMk cId="3152682486" sldId="343"/>
            <ac:spMk id="3" creationId="{90949713-A6EF-43F2-8A91-F5F53E1157C4}"/>
          </ac:spMkLst>
        </pc:spChg>
        <pc:picChg chg="add mod">
          <ac:chgData name="Rosihan Ariyuana" userId="a673341b-dfea-48bd-bc6b-c1125fd20ed3" providerId="ADAL" clId="{589CB178-6634-4F05-A01B-3080313731FC}" dt="2019-04-15T22:50:39.741" v="1077" actId="14100"/>
          <ac:picMkLst>
            <pc:docMk/>
            <pc:sldMk cId="3152682486" sldId="343"/>
            <ac:picMk id="4" creationId="{46C46315-58C1-4D72-AE22-704224C40635}"/>
          </ac:picMkLst>
        </pc:picChg>
      </pc:sldChg>
      <pc:sldChg chg="addSp modSp add">
        <pc:chgData name="Rosihan Ariyuana" userId="a673341b-dfea-48bd-bc6b-c1125fd20ed3" providerId="ADAL" clId="{589CB178-6634-4F05-A01B-3080313731FC}" dt="2019-04-15T22:57:01.870" v="1111" actId="14100"/>
        <pc:sldMkLst>
          <pc:docMk/>
          <pc:sldMk cId="2459099906" sldId="344"/>
        </pc:sldMkLst>
        <pc:spChg chg="mod">
          <ac:chgData name="Rosihan Ariyuana" userId="a673341b-dfea-48bd-bc6b-c1125fd20ed3" providerId="ADAL" clId="{589CB178-6634-4F05-A01B-3080313731FC}" dt="2019-04-15T22:56:03.983" v="1095" actId="20577"/>
          <ac:spMkLst>
            <pc:docMk/>
            <pc:sldMk cId="2459099906" sldId="344"/>
            <ac:spMk id="2" creationId="{D4A001F7-7493-40A2-8BF0-9A905618E16A}"/>
          </ac:spMkLst>
        </pc:spChg>
        <pc:spChg chg="mod">
          <ac:chgData name="Rosihan Ariyuana" userId="a673341b-dfea-48bd-bc6b-c1125fd20ed3" providerId="ADAL" clId="{589CB178-6634-4F05-A01B-3080313731FC}" dt="2019-04-15T22:56:36.560" v="1108" actId="5793"/>
          <ac:spMkLst>
            <pc:docMk/>
            <pc:sldMk cId="2459099906" sldId="344"/>
            <ac:spMk id="3" creationId="{E0AF8322-A1C1-49D3-BB6E-4B06C9CFCF1C}"/>
          </ac:spMkLst>
        </pc:spChg>
        <pc:picChg chg="add mod">
          <ac:chgData name="Rosihan Ariyuana" userId="a673341b-dfea-48bd-bc6b-c1125fd20ed3" providerId="ADAL" clId="{589CB178-6634-4F05-A01B-3080313731FC}" dt="2019-04-15T22:57:01.870" v="1111" actId="14100"/>
          <ac:picMkLst>
            <pc:docMk/>
            <pc:sldMk cId="2459099906" sldId="344"/>
            <ac:picMk id="4" creationId="{85B2A4C8-A167-4C1A-9FA8-DE6CC8658597}"/>
          </ac:picMkLst>
        </pc:picChg>
      </pc:sldChg>
      <pc:sldChg chg="modSp add">
        <pc:chgData name="Rosihan Ariyuana" userId="a673341b-dfea-48bd-bc6b-c1125fd20ed3" providerId="ADAL" clId="{589CB178-6634-4F05-A01B-3080313731FC}" dt="2019-04-30T01:00:01.792" v="1952" actId="20577"/>
        <pc:sldMkLst>
          <pc:docMk/>
          <pc:sldMk cId="3259449242" sldId="345"/>
        </pc:sldMkLst>
        <pc:spChg chg="mod">
          <ac:chgData name="Rosihan Ariyuana" userId="a673341b-dfea-48bd-bc6b-c1125fd20ed3" providerId="ADAL" clId="{589CB178-6634-4F05-A01B-3080313731FC}" dt="2019-04-30T01:00:01.792" v="1952" actId="20577"/>
          <ac:spMkLst>
            <pc:docMk/>
            <pc:sldMk cId="3259449242" sldId="345"/>
            <ac:spMk id="2" creationId="{6519E2B6-7F3F-48C3-9757-DD3CED0E9FC0}"/>
          </ac:spMkLst>
        </pc:spChg>
        <pc:spChg chg="mod">
          <ac:chgData name="Rosihan Ariyuana" userId="a673341b-dfea-48bd-bc6b-c1125fd20ed3" providerId="ADAL" clId="{589CB178-6634-4F05-A01B-3080313731FC}" dt="2019-04-29T22:13:37.284" v="1252" actId="20577"/>
          <ac:spMkLst>
            <pc:docMk/>
            <pc:sldMk cId="3259449242" sldId="345"/>
            <ac:spMk id="3" creationId="{8CF52C8E-433F-484C-814D-CE57998F778B}"/>
          </ac:spMkLst>
        </pc:spChg>
      </pc:sldChg>
      <pc:sldChg chg="addSp modSp add">
        <pc:chgData name="Rosihan Ariyuana" userId="a673341b-dfea-48bd-bc6b-c1125fd20ed3" providerId="ADAL" clId="{589CB178-6634-4F05-A01B-3080313731FC}" dt="2019-04-29T22:26:28.071" v="1568" actId="1076"/>
        <pc:sldMkLst>
          <pc:docMk/>
          <pc:sldMk cId="3170390031" sldId="346"/>
        </pc:sldMkLst>
        <pc:spChg chg="mod">
          <ac:chgData name="Rosihan Ariyuana" userId="a673341b-dfea-48bd-bc6b-c1125fd20ed3" providerId="ADAL" clId="{589CB178-6634-4F05-A01B-3080313731FC}" dt="2019-04-29T22:11:54.317" v="1174" actId="20577"/>
          <ac:spMkLst>
            <pc:docMk/>
            <pc:sldMk cId="3170390031" sldId="346"/>
            <ac:spMk id="2" creationId="{6EBEECFD-F56A-456E-BE0B-8C3A6FA9CF70}"/>
          </ac:spMkLst>
        </pc:spChg>
        <pc:spChg chg="mod">
          <ac:chgData name="Rosihan Ariyuana" userId="a673341b-dfea-48bd-bc6b-c1125fd20ed3" providerId="ADAL" clId="{589CB178-6634-4F05-A01B-3080313731FC}" dt="2019-04-29T22:25:06.126" v="1564" actId="6549"/>
          <ac:spMkLst>
            <pc:docMk/>
            <pc:sldMk cId="3170390031" sldId="346"/>
            <ac:spMk id="3" creationId="{6DC99750-6877-4FB6-9C66-21CA1CEFA2DE}"/>
          </ac:spMkLst>
        </pc:spChg>
        <pc:picChg chg="add mod">
          <ac:chgData name="Rosihan Ariyuana" userId="a673341b-dfea-48bd-bc6b-c1125fd20ed3" providerId="ADAL" clId="{589CB178-6634-4F05-A01B-3080313731FC}" dt="2019-04-29T22:26:28.071" v="1568" actId="1076"/>
          <ac:picMkLst>
            <pc:docMk/>
            <pc:sldMk cId="3170390031" sldId="346"/>
            <ac:picMk id="1026" creationId="{0D48A241-4946-4AC3-B96B-311C19860EAD}"/>
          </ac:picMkLst>
        </pc:picChg>
      </pc:sldChg>
      <pc:sldChg chg="modSp add">
        <pc:chgData name="Rosihan Ariyuana" userId="a673341b-dfea-48bd-bc6b-c1125fd20ed3" providerId="ADAL" clId="{589CB178-6634-4F05-A01B-3080313731FC}" dt="2019-04-29T22:28:07.712" v="1614" actId="113"/>
        <pc:sldMkLst>
          <pc:docMk/>
          <pc:sldMk cId="3015795709" sldId="347"/>
        </pc:sldMkLst>
        <pc:spChg chg="mod">
          <ac:chgData name="Rosihan Ariyuana" userId="a673341b-dfea-48bd-bc6b-c1125fd20ed3" providerId="ADAL" clId="{589CB178-6634-4F05-A01B-3080313731FC}" dt="2019-04-29T22:26:57.899" v="1596" actId="20577"/>
          <ac:spMkLst>
            <pc:docMk/>
            <pc:sldMk cId="3015795709" sldId="347"/>
            <ac:spMk id="2" creationId="{A313BFB7-A665-4C49-B49F-C499B7935A55}"/>
          </ac:spMkLst>
        </pc:spChg>
        <pc:spChg chg="mod">
          <ac:chgData name="Rosihan Ariyuana" userId="a673341b-dfea-48bd-bc6b-c1125fd20ed3" providerId="ADAL" clId="{589CB178-6634-4F05-A01B-3080313731FC}" dt="2019-04-29T22:28:07.712" v="1614" actId="113"/>
          <ac:spMkLst>
            <pc:docMk/>
            <pc:sldMk cId="3015795709" sldId="347"/>
            <ac:spMk id="3" creationId="{F8B5D821-8D74-4866-B928-A21FC072893F}"/>
          </ac:spMkLst>
        </pc:spChg>
      </pc:sldChg>
      <pc:sldChg chg="modSp add">
        <pc:chgData name="Rosihan Ariyuana" userId="a673341b-dfea-48bd-bc6b-c1125fd20ed3" providerId="ADAL" clId="{589CB178-6634-4F05-A01B-3080313731FC}" dt="2019-04-29T22:30:47.699" v="1716" actId="113"/>
        <pc:sldMkLst>
          <pc:docMk/>
          <pc:sldMk cId="3990602778" sldId="348"/>
        </pc:sldMkLst>
        <pc:spChg chg="mod">
          <ac:chgData name="Rosihan Ariyuana" userId="a673341b-dfea-48bd-bc6b-c1125fd20ed3" providerId="ADAL" clId="{589CB178-6634-4F05-A01B-3080313731FC}" dt="2019-04-29T22:28:31.559" v="1638" actId="20577"/>
          <ac:spMkLst>
            <pc:docMk/>
            <pc:sldMk cId="3990602778" sldId="348"/>
            <ac:spMk id="2" creationId="{106212CA-692A-46FD-B490-FD604F24D6AE}"/>
          </ac:spMkLst>
        </pc:spChg>
        <pc:spChg chg="mod">
          <ac:chgData name="Rosihan Ariyuana" userId="a673341b-dfea-48bd-bc6b-c1125fd20ed3" providerId="ADAL" clId="{589CB178-6634-4F05-A01B-3080313731FC}" dt="2019-04-29T22:30:47.699" v="1716" actId="113"/>
          <ac:spMkLst>
            <pc:docMk/>
            <pc:sldMk cId="3990602778" sldId="348"/>
            <ac:spMk id="3" creationId="{B35B6CE2-6446-48D2-BE28-CD07C82987EF}"/>
          </ac:spMkLst>
        </pc:spChg>
      </pc:sldChg>
      <pc:sldChg chg="addSp modSp add">
        <pc:chgData name="Rosihan Ariyuana" userId="a673341b-dfea-48bd-bc6b-c1125fd20ed3" providerId="ADAL" clId="{589CB178-6634-4F05-A01B-3080313731FC}" dt="2019-04-29T22:59:21.054" v="1896" actId="14100"/>
        <pc:sldMkLst>
          <pc:docMk/>
          <pc:sldMk cId="817662523" sldId="349"/>
        </pc:sldMkLst>
        <pc:spChg chg="mod">
          <ac:chgData name="Rosihan Ariyuana" userId="a673341b-dfea-48bd-bc6b-c1125fd20ed3" providerId="ADAL" clId="{589CB178-6634-4F05-A01B-3080313731FC}" dt="2019-04-29T22:38:59.396" v="1839" actId="20577"/>
          <ac:spMkLst>
            <pc:docMk/>
            <pc:sldMk cId="817662523" sldId="349"/>
            <ac:spMk id="2" creationId="{252BAA3A-8701-454B-9A70-6CA9484BEE8B}"/>
          </ac:spMkLst>
        </pc:spChg>
        <pc:spChg chg="mod">
          <ac:chgData name="Rosihan Ariyuana" userId="a673341b-dfea-48bd-bc6b-c1125fd20ed3" providerId="ADAL" clId="{589CB178-6634-4F05-A01B-3080313731FC}" dt="2019-04-29T22:58:41.247" v="1888" actId="20577"/>
          <ac:spMkLst>
            <pc:docMk/>
            <pc:sldMk cId="817662523" sldId="349"/>
            <ac:spMk id="3" creationId="{F57C7D41-4312-4BBE-B953-C62D9F71BF07}"/>
          </ac:spMkLst>
        </pc:spChg>
        <pc:picChg chg="add mod">
          <ac:chgData name="Rosihan Ariyuana" userId="a673341b-dfea-48bd-bc6b-c1125fd20ed3" providerId="ADAL" clId="{589CB178-6634-4F05-A01B-3080313731FC}" dt="2019-04-29T22:57:29.585" v="1877" actId="14100"/>
          <ac:picMkLst>
            <pc:docMk/>
            <pc:sldMk cId="817662523" sldId="349"/>
            <ac:picMk id="4" creationId="{689D1816-1D2B-4E3B-8D60-C8799DF34750}"/>
          </ac:picMkLst>
        </pc:picChg>
        <pc:picChg chg="add mod">
          <ac:chgData name="Rosihan Ariyuana" userId="a673341b-dfea-48bd-bc6b-c1125fd20ed3" providerId="ADAL" clId="{589CB178-6634-4F05-A01B-3080313731FC}" dt="2019-04-29T22:58:17.210" v="1887" actId="14100"/>
          <ac:picMkLst>
            <pc:docMk/>
            <pc:sldMk cId="817662523" sldId="349"/>
            <ac:picMk id="5" creationId="{90BD5429-D7E3-435C-B37E-46F6BBE3EC70}"/>
          </ac:picMkLst>
        </pc:picChg>
        <pc:picChg chg="add mod">
          <ac:chgData name="Rosihan Ariyuana" userId="a673341b-dfea-48bd-bc6b-c1125fd20ed3" providerId="ADAL" clId="{589CB178-6634-4F05-A01B-3080313731FC}" dt="2019-04-29T22:58:49.856" v="1892" actId="14100"/>
          <ac:picMkLst>
            <pc:docMk/>
            <pc:sldMk cId="817662523" sldId="349"/>
            <ac:picMk id="6" creationId="{3FA35974-D101-416D-981B-71474482A011}"/>
          </ac:picMkLst>
        </pc:picChg>
        <pc:picChg chg="add mod">
          <ac:chgData name="Rosihan Ariyuana" userId="a673341b-dfea-48bd-bc6b-c1125fd20ed3" providerId="ADAL" clId="{589CB178-6634-4F05-A01B-3080313731FC}" dt="2019-04-29T22:59:21.054" v="1896" actId="14100"/>
          <ac:picMkLst>
            <pc:docMk/>
            <pc:sldMk cId="817662523" sldId="349"/>
            <ac:picMk id="7" creationId="{F3393D1D-26E9-42FD-81F9-1717468251D4}"/>
          </ac:picMkLst>
        </pc:picChg>
      </pc:sldChg>
      <pc:sldChg chg="addSp delSp modSp add">
        <pc:chgData name="Rosihan Ariyuana" userId="a673341b-dfea-48bd-bc6b-c1125fd20ed3" providerId="ADAL" clId="{589CB178-6634-4F05-A01B-3080313731FC}" dt="2019-04-29T22:40:32.193" v="1851" actId="14100"/>
        <pc:sldMkLst>
          <pc:docMk/>
          <pc:sldMk cId="2430191103" sldId="350"/>
        </pc:sldMkLst>
        <pc:spChg chg="mod">
          <ac:chgData name="Rosihan Ariyuana" userId="a673341b-dfea-48bd-bc6b-c1125fd20ed3" providerId="ADAL" clId="{589CB178-6634-4F05-A01B-3080313731FC}" dt="2019-04-29T22:39:16.391" v="1841"/>
          <ac:spMkLst>
            <pc:docMk/>
            <pc:sldMk cId="2430191103" sldId="350"/>
            <ac:spMk id="2" creationId="{1D8C0309-8213-4D4A-A593-9831969BA27B}"/>
          </ac:spMkLst>
        </pc:spChg>
        <pc:spChg chg="del">
          <ac:chgData name="Rosihan Ariyuana" userId="a673341b-dfea-48bd-bc6b-c1125fd20ed3" providerId="ADAL" clId="{589CB178-6634-4F05-A01B-3080313731FC}" dt="2019-04-29T22:39:19.061" v="1842" actId="478"/>
          <ac:spMkLst>
            <pc:docMk/>
            <pc:sldMk cId="2430191103" sldId="350"/>
            <ac:spMk id="3" creationId="{8CD2D7BA-6448-4406-9254-0DE9E634E439}"/>
          </ac:spMkLst>
        </pc:spChg>
        <pc:picChg chg="add mod">
          <ac:chgData name="Rosihan Ariyuana" userId="a673341b-dfea-48bd-bc6b-c1125fd20ed3" providerId="ADAL" clId="{589CB178-6634-4F05-A01B-3080313731FC}" dt="2019-04-29T22:39:52.977" v="1848" actId="1076"/>
          <ac:picMkLst>
            <pc:docMk/>
            <pc:sldMk cId="2430191103" sldId="350"/>
            <ac:picMk id="4" creationId="{545CE883-2AB9-4597-B538-DFD1B659332E}"/>
          </ac:picMkLst>
        </pc:picChg>
        <pc:picChg chg="add mod">
          <ac:chgData name="Rosihan Ariyuana" userId="a673341b-dfea-48bd-bc6b-c1125fd20ed3" providerId="ADAL" clId="{589CB178-6634-4F05-A01B-3080313731FC}" dt="2019-04-29T22:40:32.193" v="1851" actId="14100"/>
          <ac:picMkLst>
            <pc:docMk/>
            <pc:sldMk cId="2430191103" sldId="350"/>
            <ac:picMk id="5" creationId="{4E916513-8784-4A1A-8798-5DB3DE6003EA}"/>
          </ac:picMkLst>
        </pc:picChg>
      </pc:sldChg>
      <pc:sldChg chg="addSp delSp modSp add">
        <pc:chgData name="Rosihan Ariyuana" userId="a673341b-dfea-48bd-bc6b-c1125fd20ed3" providerId="ADAL" clId="{589CB178-6634-4F05-A01B-3080313731FC}" dt="2019-04-29T22:42:47.091" v="1864" actId="14100"/>
        <pc:sldMkLst>
          <pc:docMk/>
          <pc:sldMk cId="1124616195" sldId="351"/>
        </pc:sldMkLst>
        <pc:spChg chg="mod">
          <ac:chgData name="Rosihan Ariyuana" userId="a673341b-dfea-48bd-bc6b-c1125fd20ed3" providerId="ADAL" clId="{589CB178-6634-4F05-A01B-3080313731FC}" dt="2019-04-29T22:40:52.348" v="1853"/>
          <ac:spMkLst>
            <pc:docMk/>
            <pc:sldMk cId="1124616195" sldId="351"/>
            <ac:spMk id="2" creationId="{4D466B84-814D-4F1A-AD21-779D59DA05F1}"/>
          </ac:spMkLst>
        </pc:spChg>
        <pc:spChg chg="del">
          <ac:chgData name="Rosihan Ariyuana" userId="a673341b-dfea-48bd-bc6b-c1125fd20ed3" providerId="ADAL" clId="{589CB178-6634-4F05-A01B-3080313731FC}" dt="2019-04-29T22:42:04.975" v="1854" actId="478"/>
          <ac:spMkLst>
            <pc:docMk/>
            <pc:sldMk cId="1124616195" sldId="351"/>
            <ac:spMk id="3" creationId="{19F6245C-C6C8-438A-8BC5-6AB67CA9D35D}"/>
          </ac:spMkLst>
        </pc:spChg>
        <pc:picChg chg="add mod">
          <ac:chgData name="Rosihan Ariyuana" userId="a673341b-dfea-48bd-bc6b-c1125fd20ed3" providerId="ADAL" clId="{589CB178-6634-4F05-A01B-3080313731FC}" dt="2019-04-29T22:42:17.085" v="1860" actId="1076"/>
          <ac:picMkLst>
            <pc:docMk/>
            <pc:sldMk cId="1124616195" sldId="351"/>
            <ac:picMk id="4" creationId="{AAA7BD34-160C-4394-8647-2FD844633D5B}"/>
          </ac:picMkLst>
        </pc:picChg>
        <pc:picChg chg="add mod">
          <ac:chgData name="Rosihan Ariyuana" userId="a673341b-dfea-48bd-bc6b-c1125fd20ed3" providerId="ADAL" clId="{589CB178-6634-4F05-A01B-3080313731FC}" dt="2019-04-29T22:42:47.091" v="1864" actId="14100"/>
          <ac:picMkLst>
            <pc:docMk/>
            <pc:sldMk cId="1124616195" sldId="351"/>
            <ac:picMk id="5" creationId="{035E874F-FD74-4884-9726-263227B75DED}"/>
          </ac:picMkLst>
        </pc:picChg>
      </pc:sldChg>
      <pc:sldChg chg="modSp add">
        <pc:chgData name="Rosihan Ariyuana" userId="a673341b-dfea-48bd-bc6b-c1125fd20ed3" providerId="ADAL" clId="{589CB178-6634-4F05-A01B-3080313731FC}" dt="2019-04-30T02:55:55.100" v="1966" actId="20577"/>
        <pc:sldMkLst>
          <pc:docMk/>
          <pc:sldMk cId="1803208292" sldId="352"/>
        </pc:sldMkLst>
        <pc:spChg chg="mod">
          <ac:chgData name="Rosihan Ariyuana" userId="a673341b-dfea-48bd-bc6b-c1125fd20ed3" providerId="ADAL" clId="{589CB178-6634-4F05-A01B-3080313731FC}" dt="2019-04-30T00:31:46.024" v="1906" actId="20577"/>
          <ac:spMkLst>
            <pc:docMk/>
            <pc:sldMk cId="1803208292" sldId="352"/>
            <ac:spMk id="2" creationId="{7D2BE243-0BAC-4C0C-95B6-4E66DB858069}"/>
          </ac:spMkLst>
        </pc:spChg>
        <pc:spChg chg="mod">
          <ac:chgData name="Rosihan Ariyuana" userId="a673341b-dfea-48bd-bc6b-c1125fd20ed3" providerId="ADAL" clId="{589CB178-6634-4F05-A01B-3080313731FC}" dt="2019-04-30T02:55:55.100" v="1966" actId="20577"/>
          <ac:spMkLst>
            <pc:docMk/>
            <pc:sldMk cId="1803208292" sldId="352"/>
            <ac:spMk id="3" creationId="{28B06D05-0AD5-4C7F-8258-F28D1303516E}"/>
          </ac:spMkLst>
        </pc:spChg>
      </pc:sldChg>
      <pc:sldChg chg="modSp add">
        <pc:chgData name="Rosihan Ariyuana" userId="a673341b-dfea-48bd-bc6b-c1125fd20ed3" providerId="ADAL" clId="{589CB178-6634-4F05-A01B-3080313731FC}" dt="2019-04-30T00:41:09.517" v="1944" actId="20577"/>
        <pc:sldMkLst>
          <pc:docMk/>
          <pc:sldMk cId="3322713715" sldId="353"/>
        </pc:sldMkLst>
        <pc:spChg chg="mod">
          <ac:chgData name="Rosihan Ariyuana" userId="a673341b-dfea-48bd-bc6b-c1125fd20ed3" providerId="ADAL" clId="{589CB178-6634-4F05-A01B-3080313731FC}" dt="2019-04-30T00:37:32.206" v="1925" actId="20577"/>
          <ac:spMkLst>
            <pc:docMk/>
            <pc:sldMk cId="3322713715" sldId="353"/>
            <ac:spMk id="2" creationId="{49EFA288-9BB4-414D-BCD0-EADE8BEF9946}"/>
          </ac:spMkLst>
        </pc:spChg>
        <pc:spChg chg="mod">
          <ac:chgData name="Rosihan Ariyuana" userId="a673341b-dfea-48bd-bc6b-c1125fd20ed3" providerId="ADAL" clId="{589CB178-6634-4F05-A01B-3080313731FC}" dt="2019-04-30T00:41:09.517" v="1944" actId="20577"/>
          <ac:spMkLst>
            <pc:docMk/>
            <pc:sldMk cId="3322713715" sldId="353"/>
            <ac:spMk id="3" creationId="{413DAB00-A206-4423-8C9F-83F004F065F3}"/>
          </ac:spMkLst>
        </pc:spChg>
      </pc:sldChg>
      <pc:sldChg chg="modSp add">
        <pc:chgData name="Rosihan Ariyuana" userId="a673341b-dfea-48bd-bc6b-c1125fd20ed3" providerId="ADAL" clId="{589CB178-6634-4F05-A01B-3080313731FC}" dt="2019-05-06T13:28:39.871" v="1980" actId="20577"/>
        <pc:sldMkLst>
          <pc:docMk/>
          <pc:sldMk cId="4231431328" sldId="354"/>
        </pc:sldMkLst>
        <pc:spChg chg="mod">
          <ac:chgData name="Rosihan Ariyuana" userId="a673341b-dfea-48bd-bc6b-c1125fd20ed3" providerId="ADAL" clId="{589CB178-6634-4F05-A01B-3080313731FC}" dt="2019-05-06T13:28:39.871" v="1980" actId="20577"/>
          <ac:spMkLst>
            <pc:docMk/>
            <pc:sldMk cId="4231431328" sldId="354"/>
            <ac:spMk id="2" creationId="{79CA16D1-2BA3-4885-A695-B0DD4CE95E8E}"/>
          </ac:spMkLst>
        </pc:spChg>
      </pc:sldChg>
      <pc:sldChg chg="addSp delSp modSp add">
        <pc:chgData name="Rosihan Ariyuana" userId="a673341b-dfea-48bd-bc6b-c1125fd20ed3" providerId="ADAL" clId="{589CB178-6634-4F05-A01B-3080313731FC}" dt="2019-05-06T13:29:36.646" v="2005" actId="20577"/>
        <pc:sldMkLst>
          <pc:docMk/>
          <pc:sldMk cId="254257263" sldId="355"/>
        </pc:sldMkLst>
        <pc:spChg chg="mod">
          <ac:chgData name="Rosihan Ariyuana" userId="a673341b-dfea-48bd-bc6b-c1125fd20ed3" providerId="ADAL" clId="{589CB178-6634-4F05-A01B-3080313731FC}" dt="2019-05-06T13:29:36.646" v="2005" actId="20577"/>
          <ac:spMkLst>
            <pc:docMk/>
            <pc:sldMk cId="254257263" sldId="355"/>
            <ac:spMk id="2" creationId="{1E62A449-71FF-4F70-B27A-0C96F2BF0B33}"/>
          </ac:spMkLst>
        </pc:spChg>
        <pc:spChg chg="del">
          <ac:chgData name="Rosihan Ariyuana" userId="a673341b-dfea-48bd-bc6b-c1125fd20ed3" providerId="ADAL" clId="{589CB178-6634-4F05-A01B-3080313731FC}" dt="2019-05-06T13:29:11.057" v="1987" actId="478"/>
          <ac:spMkLst>
            <pc:docMk/>
            <pc:sldMk cId="254257263" sldId="355"/>
            <ac:spMk id="3" creationId="{272D7DF8-F16A-46F2-84AE-AF4330F47F51}"/>
          </ac:spMkLst>
        </pc:spChg>
        <pc:picChg chg="add">
          <ac:chgData name="Rosihan Ariyuana" userId="a673341b-dfea-48bd-bc6b-c1125fd20ed3" providerId="ADAL" clId="{589CB178-6634-4F05-A01B-3080313731FC}" dt="2019-05-06T13:29:12.628" v="1988"/>
          <ac:picMkLst>
            <pc:docMk/>
            <pc:sldMk cId="254257263" sldId="355"/>
            <ac:picMk id="4" creationId="{32512337-B63E-443B-BC12-39ABDEF548F2}"/>
          </ac:picMkLst>
        </pc:picChg>
      </pc:sldChg>
      <pc:sldChg chg="modSp add">
        <pc:chgData name="Rosihan Ariyuana" userId="a673341b-dfea-48bd-bc6b-c1125fd20ed3" providerId="ADAL" clId="{589CB178-6634-4F05-A01B-3080313731FC}" dt="2019-05-06T13:30:00.855" v="2027"/>
        <pc:sldMkLst>
          <pc:docMk/>
          <pc:sldMk cId="647954085" sldId="356"/>
        </pc:sldMkLst>
        <pc:spChg chg="mod">
          <ac:chgData name="Rosihan Ariyuana" userId="a673341b-dfea-48bd-bc6b-c1125fd20ed3" providerId="ADAL" clId="{589CB178-6634-4F05-A01B-3080313731FC}" dt="2019-05-06T13:29:46.560" v="2026" actId="20577"/>
          <ac:spMkLst>
            <pc:docMk/>
            <pc:sldMk cId="647954085" sldId="356"/>
            <ac:spMk id="2" creationId="{DD0652AF-81F9-48BC-B365-EFCE346CF8C9}"/>
          </ac:spMkLst>
        </pc:spChg>
        <pc:spChg chg="mod">
          <ac:chgData name="Rosihan Ariyuana" userId="a673341b-dfea-48bd-bc6b-c1125fd20ed3" providerId="ADAL" clId="{589CB178-6634-4F05-A01B-3080313731FC}" dt="2019-05-06T13:30:00.855" v="2027"/>
          <ac:spMkLst>
            <pc:docMk/>
            <pc:sldMk cId="647954085" sldId="356"/>
            <ac:spMk id="3" creationId="{1FD029F5-FC06-4742-B927-F6BCD7EEEA71}"/>
          </ac:spMkLst>
        </pc:spChg>
      </pc:sldChg>
      <pc:sldChg chg="modSp add">
        <pc:chgData name="Rosihan Ariyuana" userId="a673341b-dfea-48bd-bc6b-c1125fd20ed3" providerId="ADAL" clId="{589CB178-6634-4F05-A01B-3080313731FC}" dt="2019-05-06T14:07:56.232" v="2629" actId="20577"/>
        <pc:sldMkLst>
          <pc:docMk/>
          <pc:sldMk cId="398050329" sldId="357"/>
        </pc:sldMkLst>
        <pc:spChg chg="mod">
          <ac:chgData name="Rosihan Ariyuana" userId="a673341b-dfea-48bd-bc6b-c1125fd20ed3" providerId="ADAL" clId="{589CB178-6634-4F05-A01B-3080313731FC}" dt="2019-05-06T13:30:54.489" v="2044" actId="20577"/>
          <ac:spMkLst>
            <pc:docMk/>
            <pc:sldMk cId="398050329" sldId="357"/>
            <ac:spMk id="2" creationId="{D3C43E0E-61D0-4D30-8007-A735A13A195F}"/>
          </ac:spMkLst>
        </pc:spChg>
        <pc:spChg chg="mod">
          <ac:chgData name="Rosihan Ariyuana" userId="a673341b-dfea-48bd-bc6b-c1125fd20ed3" providerId="ADAL" clId="{589CB178-6634-4F05-A01B-3080313731FC}" dt="2019-05-06T14:07:56.232" v="2629" actId="20577"/>
          <ac:spMkLst>
            <pc:docMk/>
            <pc:sldMk cId="398050329" sldId="357"/>
            <ac:spMk id="3" creationId="{DE1F4A07-F4E5-4F66-BFE9-A949350C5A75}"/>
          </ac:spMkLst>
        </pc:spChg>
      </pc:sldChg>
      <pc:sldChg chg="addSp delSp modSp add">
        <pc:chgData name="Rosihan Ariyuana" userId="a673341b-dfea-48bd-bc6b-c1125fd20ed3" providerId="ADAL" clId="{589CB178-6634-4F05-A01B-3080313731FC}" dt="2019-05-06T13:37:04.102" v="2154" actId="14100"/>
        <pc:sldMkLst>
          <pc:docMk/>
          <pc:sldMk cId="1273827555" sldId="358"/>
        </pc:sldMkLst>
        <pc:spChg chg="mod">
          <ac:chgData name="Rosihan Ariyuana" userId="a673341b-dfea-48bd-bc6b-c1125fd20ed3" providerId="ADAL" clId="{589CB178-6634-4F05-A01B-3080313731FC}" dt="2019-05-06T13:33:14.732" v="2081" actId="20577"/>
          <ac:spMkLst>
            <pc:docMk/>
            <pc:sldMk cId="1273827555" sldId="358"/>
            <ac:spMk id="2" creationId="{E8598269-8DA8-4A1E-88AA-D9F7F55F89F7}"/>
          </ac:spMkLst>
        </pc:spChg>
        <pc:spChg chg="mod">
          <ac:chgData name="Rosihan Ariyuana" userId="a673341b-dfea-48bd-bc6b-c1125fd20ed3" providerId="ADAL" clId="{589CB178-6634-4F05-A01B-3080313731FC}" dt="2019-05-06T13:33:42.415" v="2142" actId="20577"/>
          <ac:spMkLst>
            <pc:docMk/>
            <pc:sldMk cId="1273827555" sldId="358"/>
            <ac:spMk id="3" creationId="{C7D8A335-E7ED-4305-81E1-5E8F7150AB48}"/>
          </ac:spMkLst>
        </pc:spChg>
        <pc:picChg chg="add del mod">
          <ac:chgData name="Rosihan Ariyuana" userId="a673341b-dfea-48bd-bc6b-c1125fd20ed3" providerId="ADAL" clId="{589CB178-6634-4F05-A01B-3080313731FC}" dt="2019-05-06T13:36:32.627" v="2146" actId="478"/>
          <ac:picMkLst>
            <pc:docMk/>
            <pc:sldMk cId="1273827555" sldId="358"/>
            <ac:picMk id="4" creationId="{F3563948-E4FD-4208-838B-AF33A034EE86}"/>
          </ac:picMkLst>
        </pc:picChg>
        <pc:picChg chg="add mod">
          <ac:chgData name="Rosihan Ariyuana" userId="a673341b-dfea-48bd-bc6b-c1125fd20ed3" providerId="ADAL" clId="{589CB178-6634-4F05-A01B-3080313731FC}" dt="2019-05-06T13:36:38.782" v="2149" actId="14100"/>
          <ac:picMkLst>
            <pc:docMk/>
            <pc:sldMk cId="1273827555" sldId="358"/>
            <ac:picMk id="5" creationId="{DE1142E1-EF74-4660-B657-E49FAAE6C5EE}"/>
          </ac:picMkLst>
        </pc:picChg>
        <pc:picChg chg="add mod">
          <ac:chgData name="Rosihan Ariyuana" userId="a673341b-dfea-48bd-bc6b-c1125fd20ed3" providerId="ADAL" clId="{589CB178-6634-4F05-A01B-3080313731FC}" dt="2019-05-06T13:37:04.102" v="2154" actId="14100"/>
          <ac:picMkLst>
            <pc:docMk/>
            <pc:sldMk cId="1273827555" sldId="358"/>
            <ac:picMk id="6" creationId="{6A0E18FE-BD16-4ABF-A496-3218E4CDD0FF}"/>
          </ac:picMkLst>
        </pc:picChg>
      </pc:sldChg>
      <pc:sldChg chg="addSp delSp modSp add">
        <pc:chgData name="Rosihan Ariyuana" userId="a673341b-dfea-48bd-bc6b-c1125fd20ed3" providerId="ADAL" clId="{589CB178-6634-4F05-A01B-3080313731FC}" dt="2019-05-06T13:37:37.050" v="2177" actId="1076"/>
        <pc:sldMkLst>
          <pc:docMk/>
          <pc:sldMk cId="721182550" sldId="359"/>
        </pc:sldMkLst>
        <pc:spChg chg="mod">
          <ac:chgData name="Rosihan Ariyuana" userId="a673341b-dfea-48bd-bc6b-c1125fd20ed3" providerId="ADAL" clId="{589CB178-6634-4F05-A01B-3080313731FC}" dt="2019-05-06T13:37:15.968" v="2172" actId="20577"/>
          <ac:spMkLst>
            <pc:docMk/>
            <pc:sldMk cId="721182550" sldId="359"/>
            <ac:spMk id="2" creationId="{F10EA02F-E84B-4B83-BAA5-109EE846C9AA}"/>
          </ac:spMkLst>
        </pc:spChg>
        <pc:spChg chg="del">
          <ac:chgData name="Rosihan Ariyuana" userId="a673341b-dfea-48bd-bc6b-c1125fd20ed3" providerId="ADAL" clId="{589CB178-6634-4F05-A01B-3080313731FC}" dt="2019-05-06T13:37:28.197" v="2173" actId="478"/>
          <ac:spMkLst>
            <pc:docMk/>
            <pc:sldMk cId="721182550" sldId="359"/>
            <ac:spMk id="3" creationId="{4D84B9B6-6C4A-4B9E-A304-4186431BB925}"/>
          </ac:spMkLst>
        </pc:spChg>
        <pc:picChg chg="add mod">
          <ac:chgData name="Rosihan Ariyuana" userId="a673341b-dfea-48bd-bc6b-c1125fd20ed3" providerId="ADAL" clId="{589CB178-6634-4F05-A01B-3080313731FC}" dt="2019-05-06T13:37:37.050" v="2177" actId="1076"/>
          <ac:picMkLst>
            <pc:docMk/>
            <pc:sldMk cId="721182550" sldId="359"/>
            <ac:picMk id="4" creationId="{632A4A60-B665-478E-9827-9CB24ECEF5E1}"/>
          </ac:picMkLst>
        </pc:picChg>
      </pc:sldChg>
      <pc:sldChg chg="addSp modSp add">
        <pc:chgData name="Rosihan Ariyuana" userId="a673341b-dfea-48bd-bc6b-c1125fd20ed3" providerId="ADAL" clId="{589CB178-6634-4F05-A01B-3080313731FC}" dt="2019-05-06T13:55:59.622" v="2265" actId="1076"/>
        <pc:sldMkLst>
          <pc:docMk/>
          <pc:sldMk cId="3138553745" sldId="360"/>
        </pc:sldMkLst>
        <pc:spChg chg="mod">
          <ac:chgData name="Rosihan Ariyuana" userId="a673341b-dfea-48bd-bc6b-c1125fd20ed3" providerId="ADAL" clId="{589CB178-6634-4F05-A01B-3080313731FC}" dt="2019-05-06T13:53:43.231" v="2206" actId="5793"/>
          <ac:spMkLst>
            <pc:docMk/>
            <pc:sldMk cId="3138553745" sldId="360"/>
            <ac:spMk id="2" creationId="{20DCA046-312B-4A75-BBCF-2A30D43D91DD}"/>
          </ac:spMkLst>
        </pc:spChg>
        <pc:spChg chg="mod">
          <ac:chgData name="Rosihan Ariyuana" userId="a673341b-dfea-48bd-bc6b-c1125fd20ed3" providerId="ADAL" clId="{589CB178-6634-4F05-A01B-3080313731FC}" dt="2019-05-06T13:54:35.158" v="2261" actId="20577"/>
          <ac:spMkLst>
            <pc:docMk/>
            <pc:sldMk cId="3138553745" sldId="360"/>
            <ac:spMk id="3" creationId="{EFA18A7A-5E4C-4E6F-9CEE-96344152CF22}"/>
          </ac:spMkLst>
        </pc:spChg>
        <pc:picChg chg="add mod">
          <ac:chgData name="Rosihan Ariyuana" userId="a673341b-dfea-48bd-bc6b-c1125fd20ed3" providerId="ADAL" clId="{589CB178-6634-4F05-A01B-3080313731FC}" dt="2019-05-06T13:55:59.622" v="2265" actId="1076"/>
          <ac:picMkLst>
            <pc:docMk/>
            <pc:sldMk cId="3138553745" sldId="360"/>
            <ac:picMk id="4" creationId="{61BE99F7-3116-4AA4-9854-71E858F8DDFE}"/>
          </ac:picMkLst>
        </pc:picChg>
      </pc:sldChg>
      <pc:sldChg chg="addSp delSp modSp add">
        <pc:chgData name="Rosihan Ariyuana" userId="a673341b-dfea-48bd-bc6b-c1125fd20ed3" providerId="ADAL" clId="{589CB178-6634-4F05-A01B-3080313731FC}" dt="2019-05-06T14:02:09.867" v="2307" actId="1076"/>
        <pc:sldMkLst>
          <pc:docMk/>
          <pc:sldMk cId="4131519491" sldId="361"/>
        </pc:sldMkLst>
        <pc:spChg chg="mod">
          <ac:chgData name="Rosihan Ariyuana" userId="a673341b-dfea-48bd-bc6b-c1125fd20ed3" providerId="ADAL" clId="{589CB178-6634-4F05-A01B-3080313731FC}" dt="2019-05-06T13:59:48.536" v="2288" actId="20577"/>
          <ac:spMkLst>
            <pc:docMk/>
            <pc:sldMk cId="4131519491" sldId="361"/>
            <ac:spMk id="2" creationId="{CC8789F3-C574-4913-BABB-A265847F7161}"/>
          </ac:spMkLst>
        </pc:spChg>
        <pc:spChg chg="del">
          <ac:chgData name="Rosihan Ariyuana" userId="a673341b-dfea-48bd-bc6b-c1125fd20ed3" providerId="ADAL" clId="{589CB178-6634-4F05-A01B-3080313731FC}" dt="2019-05-06T13:59:52.697" v="2289" actId="478"/>
          <ac:spMkLst>
            <pc:docMk/>
            <pc:sldMk cId="4131519491" sldId="361"/>
            <ac:spMk id="3" creationId="{478F10B4-3A9F-4219-85E0-21063D659475}"/>
          </ac:spMkLst>
        </pc:spChg>
        <pc:spChg chg="add mod">
          <ac:chgData name="Rosihan Ariyuana" userId="a673341b-dfea-48bd-bc6b-c1125fd20ed3" providerId="ADAL" clId="{589CB178-6634-4F05-A01B-3080313731FC}" dt="2019-05-06T14:02:09.867" v="2307" actId="1076"/>
          <ac:spMkLst>
            <pc:docMk/>
            <pc:sldMk cId="4131519491" sldId="361"/>
            <ac:spMk id="6" creationId="{874A03CF-19DF-4B3D-BF73-3C6E22112C93}"/>
          </ac:spMkLst>
        </pc:spChg>
        <pc:picChg chg="add mod">
          <ac:chgData name="Rosihan Ariyuana" userId="a673341b-dfea-48bd-bc6b-c1125fd20ed3" providerId="ADAL" clId="{589CB178-6634-4F05-A01B-3080313731FC}" dt="2019-05-06T13:59:59.482" v="2293" actId="1076"/>
          <ac:picMkLst>
            <pc:docMk/>
            <pc:sldMk cId="4131519491" sldId="361"/>
            <ac:picMk id="4" creationId="{71818317-A1C8-475E-9442-20D9787BAF55}"/>
          </ac:picMkLst>
        </pc:picChg>
        <pc:picChg chg="add mod">
          <ac:chgData name="Rosihan Ariyuana" userId="a673341b-dfea-48bd-bc6b-c1125fd20ed3" providerId="ADAL" clId="{589CB178-6634-4F05-A01B-3080313731FC}" dt="2019-05-06T14:01:50.366" v="2298" actId="1076"/>
          <ac:picMkLst>
            <pc:docMk/>
            <pc:sldMk cId="4131519491" sldId="361"/>
            <ac:picMk id="5" creationId="{C5F8A6A9-D6C7-47E1-9872-05717C45C6BB}"/>
          </ac:picMkLst>
        </pc:picChg>
      </pc:sldChg>
      <pc:sldChg chg="modSp add">
        <pc:chgData name="Rosihan Ariyuana" userId="a673341b-dfea-48bd-bc6b-c1125fd20ed3" providerId="ADAL" clId="{589CB178-6634-4F05-A01B-3080313731FC}" dt="2019-05-07T01:59:35.651" v="2633" actId="20577"/>
        <pc:sldMkLst>
          <pc:docMk/>
          <pc:sldMk cId="3639132523" sldId="362"/>
        </pc:sldMkLst>
        <pc:spChg chg="mod">
          <ac:chgData name="Rosihan Ariyuana" userId="a673341b-dfea-48bd-bc6b-c1125fd20ed3" providerId="ADAL" clId="{589CB178-6634-4F05-A01B-3080313731FC}" dt="2019-05-06T14:03:33.497" v="2327" actId="20577"/>
          <ac:spMkLst>
            <pc:docMk/>
            <pc:sldMk cId="3639132523" sldId="362"/>
            <ac:spMk id="2" creationId="{27255C5D-08D3-459E-B917-749B110F830B}"/>
          </ac:spMkLst>
        </pc:spChg>
        <pc:spChg chg="mod">
          <ac:chgData name="Rosihan Ariyuana" userId="a673341b-dfea-48bd-bc6b-c1125fd20ed3" providerId="ADAL" clId="{589CB178-6634-4F05-A01B-3080313731FC}" dt="2019-05-07T01:59:35.651" v="2633" actId="20577"/>
          <ac:spMkLst>
            <pc:docMk/>
            <pc:sldMk cId="3639132523" sldId="362"/>
            <ac:spMk id="3" creationId="{102E6D86-3223-48EF-9F7D-0F841B64891D}"/>
          </ac:spMkLst>
        </pc:spChg>
      </pc:sldChg>
    </pc:docChg>
  </pc:docChgLst>
  <pc:docChgLst>
    <pc:chgData name="Rosihan Ariyuana" userId="a673341b-dfea-48bd-bc6b-c1125fd20ed3" providerId="ADAL" clId="{2E0D25FF-C3CB-4DB0-94A6-D00E279DC892}"/>
    <pc:docChg chg="custSel addSld modSld">
      <pc:chgData name="Rosihan Ariyuana" userId="a673341b-dfea-48bd-bc6b-c1125fd20ed3" providerId="ADAL" clId="{2E0D25FF-C3CB-4DB0-94A6-D00E279DC892}" dt="2019-06-10T23:27:12.844" v="1008" actId="14100"/>
      <pc:docMkLst>
        <pc:docMk/>
      </pc:docMkLst>
      <pc:sldChg chg="modSp add">
        <pc:chgData name="Rosihan Ariyuana" userId="a673341b-dfea-48bd-bc6b-c1125fd20ed3" providerId="ADAL" clId="{2E0D25FF-C3CB-4DB0-94A6-D00E279DC892}" dt="2019-06-10T22:15:53.307" v="17" actId="20577"/>
        <pc:sldMkLst>
          <pc:docMk/>
          <pc:sldMk cId="4174451061" sldId="370"/>
        </pc:sldMkLst>
        <pc:spChg chg="mod">
          <ac:chgData name="Rosihan Ariyuana" userId="a673341b-dfea-48bd-bc6b-c1125fd20ed3" providerId="ADAL" clId="{2E0D25FF-C3CB-4DB0-94A6-D00E279DC892}" dt="2019-06-10T22:15:53.307" v="17" actId="20577"/>
          <ac:spMkLst>
            <pc:docMk/>
            <pc:sldMk cId="4174451061" sldId="370"/>
            <ac:spMk id="2" creationId="{9EE305E1-C52B-4496-A837-2A93A9C6713D}"/>
          </ac:spMkLst>
        </pc:spChg>
      </pc:sldChg>
      <pc:sldChg chg="modSp add">
        <pc:chgData name="Rosihan Ariyuana" userId="a673341b-dfea-48bd-bc6b-c1125fd20ed3" providerId="ADAL" clId="{2E0D25FF-C3CB-4DB0-94A6-D00E279DC892}" dt="2019-06-10T22:16:12.886" v="27" actId="27636"/>
        <pc:sldMkLst>
          <pc:docMk/>
          <pc:sldMk cId="820503833" sldId="371"/>
        </pc:sldMkLst>
        <pc:spChg chg="mod">
          <ac:chgData name="Rosihan Ariyuana" userId="a673341b-dfea-48bd-bc6b-c1125fd20ed3" providerId="ADAL" clId="{2E0D25FF-C3CB-4DB0-94A6-D00E279DC892}" dt="2019-06-10T22:16:01.804" v="25" actId="20577"/>
          <ac:spMkLst>
            <pc:docMk/>
            <pc:sldMk cId="820503833" sldId="371"/>
            <ac:spMk id="2" creationId="{DBD17AE3-0DC7-4F82-BD50-9122A393933C}"/>
          </ac:spMkLst>
        </pc:spChg>
        <pc:spChg chg="mod">
          <ac:chgData name="Rosihan Ariyuana" userId="a673341b-dfea-48bd-bc6b-c1125fd20ed3" providerId="ADAL" clId="{2E0D25FF-C3CB-4DB0-94A6-D00E279DC892}" dt="2019-06-10T22:16:12.886" v="27" actId="27636"/>
          <ac:spMkLst>
            <pc:docMk/>
            <pc:sldMk cId="820503833" sldId="371"/>
            <ac:spMk id="3" creationId="{4D624FEF-C776-47B4-9022-B281CD492BB5}"/>
          </ac:spMkLst>
        </pc:spChg>
      </pc:sldChg>
      <pc:sldChg chg="modSp add">
        <pc:chgData name="Rosihan Ariyuana" userId="a673341b-dfea-48bd-bc6b-c1125fd20ed3" providerId="ADAL" clId="{2E0D25FF-C3CB-4DB0-94A6-D00E279DC892}" dt="2019-06-10T22:17:02.488" v="32" actId="5793"/>
        <pc:sldMkLst>
          <pc:docMk/>
          <pc:sldMk cId="1859954096" sldId="372"/>
        </pc:sldMkLst>
        <pc:spChg chg="mod">
          <ac:chgData name="Rosihan Ariyuana" userId="a673341b-dfea-48bd-bc6b-c1125fd20ed3" providerId="ADAL" clId="{2E0D25FF-C3CB-4DB0-94A6-D00E279DC892}" dt="2019-06-10T22:16:37.821" v="30" actId="114"/>
          <ac:spMkLst>
            <pc:docMk/>
            <pc:sldMk cId="1859954096" sldId="372"/>
            <ac:spMk id="2" creationId="{4395DAAF-37D1-4E83-BA9E-11747F5439BA}"/>
          </ac:spMkLst>
        </pc:spChg>
        <pc:spChg chg="mod">
          <ac:chgData name="Rosihan Ariyuana" userId="a673341b-dfea-48bd-bc6b-c1125fd20ed3" providerId="ADAL" clId="{2E0D25FF-C3CB-4DB0-94A6-D00E279DC892}" dt="2019-06-10T22:17:02.488" v="32" actId="5793"/>
          <ac:spMkLst>
            <pc:docMk/>
            <pc:sldMk cId="1859954096" sldId="372"/>
            <ac:spMk id="3" creationId="{1DF0BFB5-7806-49F2-9237-22A2A8F14D8D}"/>
          </ac:spMkLst>
        </pc:spChg>
      </pc:sldChg>
      <pc:sldChg chg="addSp modSp add">
        <pc:chgData name="Rosihan Ariyuana" userId="a673341b-dfea-48bd-bc6b-c1125fd20ed3" providerId="ADAL" clId="{2E0D25FF-C3CB-4DB0-94A6-D00E279DC892}" dt="2019-06-10T22:18:13.786" v="41" actId="1076"/>
        <pc:sldMkLst>
          <pc:docMk/>
          <pc:sldMk cId="3999948989" sldId="373"/>
        </pc:sldMkLst>
        <pc:spChg chg="mod">
          <ac:chgData name="Rosihan Ariyuana" userId="a673341b-dfea-48bd-bc6b-c1125fd20ed3" providerId="ADAL" clId="{2E0D25FF-C3CB-4DB0-94A6-D00E279DC892}" dt="2019-06-10T22:17:48.427" v="37"/>
          <ac:spMkLst>
            <pc:docMk/>
            <pc:sldMk cId="3999948989" sldId="373"/>
            <ac:spMk id="2" creationId="{9871F83C-B14E-459E-ABC6-8CA0472F2FBE}"/>
          </ac:spMkLst>
        </pc:spChg>
        <pc:spChg chg="mod">
          <ac:chgData name="Rosihan Ariyuana" userId="a673341b-dfea-48bd-bc6b-c1125fd20ed3" providerId="ADAL" clId="{2E0D25FF-C3CB-4DB0-94A6-D00E279DC892}" dt="2019-06-10T22:17:41.407" v="36" actId="6549"/>
          <ac:spMkLst>
            <pc:docMk/>
            <pc:sldMk cId="3999948989" sldId="373"/>
            <ac:spMk id="3" creationId="{2613E040-D6FB-4DB2-AB42-44A731E1031F}"/>
          </ac:spMkLst>
        </pc:spChg>
        <pc:picChg chg="add mod">
          <ac:chgData name="Rosihan Ariyuana" userId="a673341b-dfea-48bd-bc6b-c1125fd20ed3" providerId="ADAL" clId="{2E0D25FF-C3CB-4DB0-94A6-D00E279DC892}" dt="2019-06-10T22:18:13.786" v="41" actId="1076"/>
          <ac:picMkLst>
            <pc:docMk/>
            <pc:sldMk cId="3999948989" sldId="373"/>
            <ac:picMk id="4" creationId="{B8A4B23E-03EE-4BDB-B2F1-E3A17C543789}"/>
          </ac:picMkLst>
        </pc:picChg>
        <pc:picChg chg="add mod">
          <ac:chgData name="Rosihan Ariyuana" userId="a673341b-dfea-48bd-bc6b-c1125fd20ed3" providerId="ADAL" clId="{2E0D25FF-C3CB-4DB0-94A6-D00E279DC892}" dt="2019-06-10T22:18:13.786" v="41" actId="1076"/>
          <ac:picMkLst>
            <pc:docMk/>
            <pc:sldMk cId="3999948989" sldId="373"/>
            <ac:picMk id="5" creationId="{5D1B7A16-F8B8-4508-8992-3E7E060C9417}"/>
          </ac:picMkLst>
        </pc:picChg>
      </pc:sldChg>
      <pc:sldChg chg="addSp modSp add">
        <pc:chgData name="Rosihan Ariyuana" userId="a673341b-dfea-48bd-bc6b-c1125fd20ed3" providerId="ADAL" clId="{2E0D25FF-C3CB-4DB0-94A6-D00E279DC892}" dt="2019-06-10T22:19:42.790" v="83" actId="20577"/>
        <pc:sldMkLst>
          <pc:docMk/>
          <pc:sldMk cId="3895748216" sldId="374"/>
        </pc:sldMkLst>
        <pc:spChg chg="mod">
          <ac:chgData name="Rosihan Ariyuana" userId="a673341b-dfea-48bd-bc6b-c1125fd20ed3" providerId="ADAL" clId="{2E0D25FF-C3CB-4DB0-94A6-D00E279DC892}" dt="2019-06-10T22:19:32.309" v="69" actId="114"/>
          <ac:spMkLst>
            <pc:docMk/>
            <pc:sldMk cId="3895748216" sldId="374"/>
            <ac:spMk id="2" creationId="{D0A5B0F2-775E-42A7-AB2C-638BE86BB553}"/>
          </ac:spMkLst>
        </pc:spChg>
        <pc:spChg chg="mod">
          <ac:chgData name="Rosihan Ariyuana" userId="a673341b-dfea-48bd-bc6b-c1125fd20ed3" providerId="ADAL" clId="{2E0D25FF-C3CB-4DB0-94A6-D00E279DC892}" dt="2019-06-10T22:19:42.790" v="83" actId="20577"/>
          <ac:spMkLst>
            <pc:docMk/>
            <pc:sldMk cId="3895748216" sldId="374"/>
            <ac:spMk id="3" creationId="{4AB77000-7C4A-46D3-BBEA-1D7182BDF85D}"/>
          </ac:spMkLst>
        </pc:spChg>
        <pc:picChg chg="add mod">
          <ac:chgData name="Rosihan Ariyuana" userId="a673341b-dfea-48bd-bc6b-c1125fd20ed3" providerId="ADAL" clId="{2E0D25FF-C3CB-4DB0-94A6-D00E279DC892}" dt="2019-06-10T22:19:38.411" v="71" actId="1076"/>
          <ac:picMkLst>
            <pc:docMk/>
            <pc:sldMk cId="3895748216" sldId="374"/>
            <ac:picMk id="4" creationId="{1579E570-3BE8-4EBF-8C2B-0CCB9BDC895A}"/>
          </ac:picMkLst>
        </pc:picChg>
      </pc:sldChg>
      <pc:sldChg chg="modSp add">
        <pc:chgData name="Rosihan Ariyuana" userId="a673341b-dfea-48bd-bc6b-c1125fd20ed3" providerId="ADAL" clId="{2E0D25FF-C3CB-4DB0-94A6-D00E279DC892}" dt="2019-06-10T22:44:07.173" v="475" actId="20577"/>
        <pc:sldMkLst>
          <pc:docMk/>
          <pc:sldMk cId="1817855105" sldId="375"/>
        </pc:sldMkLst>
        <pc:spChg chg="mod">
          <ac:chgData name="Rosihan Ariyuana" userId="a673341b-dfea-48bd-bc6b-c1125fd20ed3" providerId="ADAL" clId="{2E0D25FF-C3CB-4DB0-94A6-D00E279DC892}" dt="2019-06-10T22:20:37.537" v="98" actId="20577"/>
          <ac:spMkLst>
            <pc:docMk/>
            <pc:sldMk cId="1817855105" sldId="375"/>
            <ac:spMk id="2" creationId="{2736EA80-9EEA-4C84-A335-F39EFA15E849}"/>
          </ac:spMkLst>
        </pc:spChg>
        <pc:spChg chg="mod">
          <ac:chgData name="Rosihan Ariyuana" userId="a673341b-dfea-48bd-bc6b-c1125fd20ed3" providerId="ADAL" clId="{2E0D25FF-C3CB-4DB0-94A6-D00E279DC892}" dt="2019-06-10T22:44:07.173" v="475" actId="20577"/>
          <ac:spMkLst>
            <pc:docMk/>
            <pc:sldMk cId="1817855105" sldId="375"/>
            <ac:spMk id="3" creationId="{06DC666B-5C9A-4421-8A99-1F009CDBDBCA}"/>
          </ac:spMkLst>
        </pc:spChg>
      </pc:sldChg>
      <pc:sldChg chg="addSp delSp modSp add">
        <pc:chgData name="Rosihan Ariyuana" userId="a673341b-dfea-48bd-bc6b-c1125fd20ed3" providerId="ADAL" clId="{2E0D25FF-C3CB-4DB0-94A6-D00E279DC892}" dt="2019-06-10T22:34:04.603" v="258" actId="14100"/>
        <pc:sldMkLst>
          <pc:docMk/>
          <pc:sldMk cId="4143723505" sldId="376"/>
        </pc:sldMkLst>
        <pc:spChg chg="mod">
          <ac:chgData name="Rosihan Ariyuana" userId="a673341b-dfea-48bd-bc6b-c1125fd20ed3" providerId="ADAL" clId="{2E0D25FF-C3CB-4DB0-94A6-D00E279DC892}" dt="2019-06-10T22:33:46.273" v="251" actId="20577"/>
          <ac:spMkLst>
            <pc:docMk/>
            <pc:sldMk cId="4143723505" sldId="376"/>
            <ac:spMk id="2" creationId="{FE4D74D7-C34F-47FE-94AE-1F578ABBA6C5}"/>
          </ac:spMkLst>
        </pc:spChg>
        <pc:spChg chg="del">
          <ac:chgData name="Rosihan Ariyuana" userId="a673341b-dfea-48bd-bc6b-c1125fd20ed3" providerId="ADAL" clId="{2E0D25FF-C3CB-4DB0-94A6-D00E279DC892}" dt="2019-06-10T22:33:51.080" v="252" actId="478"/>
          <ac:spMkLst>
            <pc:docMk/>
            <pc:sldMk cId="4143723505" sldId="376"/>
            <ac:spMk id="3" creationId="{6310AB8A-49FF-4236-9377-3034BE8F9B3F}"/>
          </ac:spMkLst>
        </pc:spChg>
        <pc:picChg chg="add mod">
          <ac:chgData name="Rosihan Ariyuana" userId="a673341b-dfea-48bd-bc6b-c1125fd20ed3" providerId="ADAL" clId="{2E0D25FF-C3CB-4DB0-94A6-D00E279DC892}" dt="2019-06-10T22:34:04.603" v="258" actId="14100"/>
          <ac:picMkLst>
            <pc:docMk/>
            <pc:sldMk cId="4143723505" sldId="376"/>
            <ac:picMk id="1026" creationId="{5E6DCDCC-670A-4B1A-8C23-09E85895DFD8}"/>
          </ac:picMkLst>
        </pc:picChg>
      </pc:sldChg>
      <pc:sldChg chg="addSp modSp add">
        <pc:chgData name="Rosihan Ariyuana" userId="a673341b-dfea-48bd-bc6b-c1125fd20ed3" providerId="ADAL" clId="{2E0D25FF-C3CB-4DB0-94A6-D00E279DC892}" dt="2019-06-10T22:53:52.168" v="508" actId="14100"/>
        <pc:sldMkLst>
          <pc:docMk/>
          <pc:sldMk cId="2259525787" sldId="377"/>
        </pc:sldMkLst>
        <pc:spChg chg="mod">
          <ac:chgData name="Rosihan Ariyuana" userId="a673341b-dfea-48bd-bc6b-c1125fd20ed3" providerId="ADAL" clId="{2E0D25FF-C3CB-4DB0-94A6-D00E279DC892}" dt="2019-06-10T22:50:54.094" v="490" actId="20577"/>
          <ac:spMkLst>
            <pc:docMk/>
            <pc:sldMk cId="2259525787" sldId="377"/>
            <ac:spMk id="2" creationId="{A3ECB5D8-DE0D-4756-BE79-66EC47A4F1E7}"/>
          </ac:spMkLst>
        </pc:spChg>
        <pc:spChg chg="mod">
          <ac:chgData name="Rosihan Ariyuana" userId="a673341b-dfea-48bd-bc6b-c1125fd20ed3" providerId="ADAL" clId="{2E0D25FF-C3CB-4DB0-94A6-D00E279DC892}" dt="2019-06-10T22:53:22.998" v="500" actId="20577"/>
          <ac:spMkLst>
            <pc:docMk/>
            <pc:sldMk cId="2259525787" sldId="377"/>
            <ac:spMk id="3" creationId="{ED372DBC-3CB8-4FBE-96DC-C39CFBDB905E}"/>
          </ac:spMkLst>
        </pc:spChg>
        <pc:picChg chg="add mod">
          <ac:chgData name="Rosihan Ariyuana" userId="a673341b-dfea-48bd-bc6b-c1125fd20ed3" providerId="ADAL" clId="{2E0D25FF-C3CB-4DB0-94A6-D00E279DC892}" dt="2019-06-10T22:53:52.168" v="508" actId="14100"/>
          <ac:picMkLst>
            <pc:docMk/>
            <pc:sldMk cId="2259525787" sldId="377"/>
            <ac:picMk id="2050" creationId="{FACC48DA-5ECF-40A6-9012-23AA4D0D54E6}"/>
          </ac:picMkLst>
        </pc:picChg>
      </pc:sldChg>
      <pc:sldChg chg="modSp add">
        <pc:chgData name="Rosihan Ariyuana" userId="a673341b-dfea-48bd-bc6b-c1125fd20ed3" providerId="ADAL" clId="{2E0D25FF-C3CB-4DB0-94A6-D00E279DC892}" dt="2019-06-10T22:54:41.421" v="536"/>
        <pc:sldMkLst>
          <pc:docMk/>
          <pc:sldMk cId="3172901895" sldId="378"/>
        </pc:sldMkLst>
        <pc:spChg chg="mod">
          <ac:chgData name="Rosihan Ariyuana" userId="a673341b-dfea-48bd-bc6b-c1125fd20ed3" providerId="ADAL" clId="{2E0D25FF-C3CB-4DB0-94A6-D00E279DC892}" dt="2019-06-10T22:54:16.298" v="523" actId="20577"/>
          <ac:spMkLst>
            <pc:docMk/>
            <pc:sldMk cId="3172901895" sldId="378"/>
            <ac:spMk id="2" creationId="{6CA7A62D-C837-40C0-9AB1-715F2FEC7ADB}"/>
          </ac:spMkLst>
        </pc:spChg>
        <pc:spChg chg="mod">
          <ac:chgData name="Rosihan Ariyuana" userId="a673341b-dfea-48bd-bc6b-c1125fd20ed3" providerId="ADAL" clId="{2E0D25FF-C3CB-4DB0-94A6-D00E279DC892}" dt="2019-06-10T22:54:41.421" v="536"/>
          <ac:spMkLst>
            <pc:docMk/>
            <pc:sldMk cId="3172901895" sldId="378"/>
            <ac:spMk id="3" creationId="{F343CFA4-DF1F-4DCC-A5D5-648BE5D6579B}"/>
          </ac:spMkLst>
        </pc:spChg>
      </pc:sldChg>
      <pc:sldChg chg="addSp modSp add">
        <pc:chgData name="Rosihan Ariyuana" userId="a673341b-dfea-48bd-bc6b-c1125fd20ed3" providerId="ADAL" clId="{2E0D25FF-C3CB-4DB0-94A6-D00E279DC892}" dt="2019-06-10T22:58:00.454" v="565" actId="14100"/>
        <pc:sldMkLst>
          <pc:docMk/>
          <pc:sldMk cId="1109135072" sldId="379"/>
        </pc:sldMkLst>
        <pc:spChg chg="mod">
          <ac:chgData name="Rosihan Ariyuana" userId="a673341b-dfea-48bd-bc6b-c1125fd20ed3" providerId="ADAL" clId="{2E0D25FF-C3CB-4DB0-94A6-D00E279DC892}" dt="2019-06-10T22:54:53.334" v="551" actId="20577"/>
          <ac:spMkLst>
            <pc:docMk/>
            <pc:sldMk cId="1109135072" sldId="379"/>
            <ac:spMk id="2" creationId="{D9CE81F6-5EED-42D4-BD4A-165EEAFF3D06}"/>
          </ac:spMkLst>
        </pc:spChg>
        <pc:spChg chg="mod">
          <ac:chgData name="Rosihan Ariyuana" userId="a673341b-dfea-48bd-bc6b-c1125fd20ed3" providerId="ADAL" clId="{2E0D25FF-C3CB-4DB0-94A6-D00E279DC892}" dt="2019-06-10T22:57:42.258" v="559" actId="20577"/>
          <ac:spMkLst>
            <pc:docMk/>
            <pc:sldMk cId="1109135072" sldId="379"/>
            <ac:spMk id="3" creationId="{FA701C2E-90EE-4219-A47F-0587262B4EE7}"/>
          </ac:spMkLst>
        </pc:spChg>
        <pc:picChg chg="add mod">
          <ac:chgData name="Rosihan Ariyuana" userId="a673341b-dfea-48bd-bc6b-c1125fd20ed3" providerId="ADAL" clId="{2E0D25FF-C3CB-4DB0-94A6-D00E279DC892}" dt="2019-06-10T22:58:00.454" v="565" actId="14100"/>
          <ac:picMkLst>
            <pc:docMk/>
            <pc:sldMk cId="1109135072" sldId="379"/>
            <ac:picMk id="3074" creationId="{5EF64304-F5FD-4CAB-98DD-FED6BD16AE30}"/>
          </ac:picMkLst>
        </pc:picChg>
      </pc:sldChg>
      <pc:sldChg chg="addSp modSp add">
        <pc:chgData name="Rosihan Ariyuana" userId="a673341b-dfea-48bd-bc6b-c1125fd20ed3" providerId="ADAL" clId="{2E0D25FF-C3CB-4DB0-94A6-D00E279DC892}" dt="2019-06-10T23:03:40.550" v="599" actId="14100"/>
        <pc:sldMkLst>
          <pc:docMk/>
          <pc:sldMk cId="2244429828" sldId="380"/>
        </pc:sldMkLst>
        <pc:spChg chg="mod">
          <ac:chgData name="Rosihan Ariyuana" userId="a673341b-dfea-48bd-bc6b-c1125fd20ed3" providerId="ADAL" clId="{2E0D25FF-C3CB-4DB0-94A6-D00E279DC892}" dt="2019-06-10T23:03:20.485" v="580" actId="20577"/>
          <ac:spMkLst>
            <pc:docMk/>
            <pc:sldMk cId="2244429828" sldId="380"/>
            <ac:spMk id="2" creationId="{1A543CF4-80BD-48E8-8D2B-6226E713BF53}"/>
          </ac:spMkLst>
        </pc:spChg>
        <pc:spChg chg="mod">
          <ac:chgData name="Rosihan Ariyuana" userId="a673341b-dfea-48bd-bc6b-c1125fd20ed3" providerId="ADAL" clId="{2E0D25FF-C3CB-4DB0-94A6-D00E279DC892}" dt="2019-06-10T23:03:26.373" v="594" actId="20577"/>
          <ac:spMkLst>
            <pc:docMk/>
            <pc:sldMk cId="2244429828" sldId="380"/>
            <ac:spMk id="3" creationId="{8D5B3424-EC5C-4AC7-BB1B-6B64AB93B0C0}"/>
          </ac:spMkLst>
        </pc:spChg>
        <pc:picChg chg="add mod">
          <ac:chgData name="Rosihan Ariyuana" userId="a673341b-dfea-48bd-bc6b-c1125fd20ed3" providerId="ADAL" clId="{2E0D25FF-C3CB-4DB0-94A6-D00E279DC892}" dt="2019-06-10T23:03:40.550" v="599" actId="14100"/>
          <ac:picMkLst>
            <pc:docMk/>
            <pc:sldMk cId="2244429828" sldId="380"/>
            <ac:picMk id="4098" creationId="{98D770CC-6006-4466-8A3D-FAE7E150E8C5}"/>
          </ac:picMkLst>
        </pc:picChg>
      </pc:sldChg>
      <pc:sldChg chg="modSp add">
        <pc:chgData name="Rosihan Ariyuana" userId="a673341b-dfea-48bd-bc6b-c1125fd20ed3" providerId="ADAL" clId="{2E0D25FF-C3CB-4DB0-94A6-D00E279DC892}" dt="2019-06-10T23:24:47.381" v="950" actId="20577"/>
        <pc:sldMkLst>
          <pc:docMk/>
          <pc:sldMk cId="1115517422" sldId="381"/>
        </pc:sldMkLst>
        <pc:spChg chg="mod">
          <ac:chgData name="Rosihan Ariyuana" userId="a673341b-dfea-48bd-bc6b-c1125fd20ed3" providerId="ADAL" clId="{2E0D25FF-C3CB-4DB0-94A6-D00E279DC892}" dt="2019-06-10T23:21:45.319" v="610" actId="20577"/>
          <ac:spMkLst>
            <pc:docMk/>
            <pc:sldMk cId="1115517422" sldId="381"/>
            <ac:spMk id="2" creationId="{C5EBD7EE-2E09-48A8-AC70-F24003BC0A56}"/>
          </ac:spMkLst>
        </pc:spChg>
        <pc:spChg chg="mod">
          <ac:chgData name="Rosihan Ariyuana" userId="a673341b-dfea-48bd-bc6b-c1125fd20ed3" providerId="ADAL" clId="{2E0D25FF-C3CB-4DB0-94A6-D00E279DC892}" dt="2019-06-10T23:24:47.381" v="950" actId="20577"/>
          <ac:spMkLst>
            <pc:docMk/>
            <pc:sldMk cId="1115517422" sldId="381"/>
            <ac:spMk id="3" creationId="{B0DC2B35-E309-42CD-BC5A-0FB4E0D3BCE0}"/>
          </ac:spMkLst>
        </pc:spChg>
      </pc:sldChg>
      <pc:sldChg chg="addSp modSp add">
        <pc:chgData name="Rosihan Ariyuana" userId="a673341b-dfea-48bd-bc6b-c1125fd20ed3" providerId="ADAL" clId="{2E0D25FF-C3CB-4DB0-94A6-D00E279DC892}" dt="2019-06-10T23:25:28.664" v="974" actId="14100"/>
        <pc:sldMkLst>
          <pc:docMk/>
          <pc:sldMk cId="2072697033" sldId="382"/>
        </pc:sldMkLst>
        <pc:spChg chg="mod">
          <ac:chgData name="Rosihan Ariyuana" userId="a673341b-dfea-48bd-bc6b-c1125fd20ed3" providerId="ADAL" clId="{2E0D25FF-C3CB-4DB0-94A6-D00E279DC892}" dt="2019-06-10T23:24:57.392" v="961" actId="20577"/>
          <ac:spMkLst>
            <pc:docMk/>
            <pc:sldMk cId="2072697033" sldId="382"/>
            <ac:spMk id="2" creationId="{5459A664-5678-4702-B7FA-0D7A32B2B2C3}"/>
          </ac:spMkLst>
        </pc:spChg>
        <pc:spChg chg="mod">
          <ac:chgData name="Rosihan Ariyuana" userId="a673341b-dfea-48bd-bc6b-c1125fd20ed3" providerId="ADAL" clId="{2E0D25FF-C3CB-4DB0-94A6-D00E279DC892}" dt="2019-06-10T23:25:02.501" v="969" actId="20577"/>
          <ac:spMkLst>
            <pc:docMk/>
            <pc:sldMk cId="2072697033" sldId="382"/>
            <ac:spMk id="3" creationId="{F149223D-5492-4457-BF76-CD233F8DF552}"/>
          </ac:spMkLst>
        </pc:spChg>
        <pc:picChg chg="add mod">
          <ac:chgData name="Rosihan Ariyuana" userId="a673341b-dfea-48bd-bc6b-c1125fd20ed3" providerId="ADAL" clId="{2E0D25FF-C3CB-4DB0-94A6-D00E279DC892}" dt="2019-06-10T23:25:28.664" v="974" actId="14100"/>
          <ac:picMkLst>
            <pc:docMk/>
            <pc:sldMk cId="2072697033" sldId="382"/>
            <ac:picMk id="5122" creationId="{9B1C99C6-F810-4009-B5CE-E9D64F75CA9F}"/>
          </ac:picMkLst>
        </pc:picChg>
      </pc:sldChg>
      <pc:sldChg chg="addSp modSp add">
        <pc:chgData name="Rosihan Ariyuana" userId="a673341b-dfea-48bd-bc6b-c1125fd20ed3" providerId="ADAL" clId="{2E0D25FF-C3CB-4DB0-94A6-D00E279DC892}" dt="2019-06-10T23:27:12.844" v="1008" actId="14100"/>
        <pc:sldMkLst>
          <pc:docMk/>
          <pc:sldMk cId="4043955475" sldId="383"/>
        </pc:sldMkLst>
        <pc:spChg chg="mod">
          <ac:chgData name="Rosihan Ariyuana" userId="a673341b-dfea-48bd-bc6b-c1125fd20ed3" providerId="ADAL" clId="{2E0D25FF-C3CB-4DB0-94A6-D00E279DC892}" dt="2019-06-10T23:26:55.216" v="991" actId="20577"/>
          <ac:spMkLst>
            <pc:docMk/>
            <pc:sldMk cId="4043955475" sldId="383"/>
            <ac:spMk id="2" creationId="{1AE4951A-675B-41F1-86E3-D64E9ED3FE93}"/>
          </ac:spMkLst>
        </pc:spChg>
        <pc:spChg chg="mod">
          <ac:chgData name="Rosihan Ariyuana" userId="a673341b-dfea-48bd-bc6b-c1125fd20ed3" providerId="ADAL" clId="{2E0D25FF-C3CB-4DB0-94A6-D00E279DC892}" dt="2019-06-10T23:27:00.096" v="1003" actId="20577"/>
          <ac:spMkLst>
            <pc:docMk/>
            <pc:sldMk cId="4043955475" sldId="383"/>
            <ac:spMk id="3" creationId="{458A6D2D-0A99-4E94-A045-987765099E79}"/>
          </ac:spMkLst>
        </pc:spChg>
        <pc:picChg chg="add mod">
          <ac:chgData name="Rosihan Ariyuana" userId="a673341b-dfea-48bd-bc6b-c1125fd20ed3" providerId="ADAL" clId="{2E0D25FF-C3CB-4DB0-94A6-D00E279DC892}" dt="2019-06-10T23:27:12.844" v="1008" actId="14100"/>
          <ac:picMkLst>
            <pc:docMk/>
            <pc:sldMk cId="4043955475" sldId="383"/>
            <ac:picMk id="6146" creationId="{C2CDEF50-0915-4646-83B7-0D118043C98C}"/>
          </ac:picMkLst>
        </pc:picChg>
      </pc:sldChg>
    </pc:docChg>
  </pc:docChgLst>
  <pc:docChgLst>
    <pc:chgData name="Rosihan Ariyuana" userId="a673341b-dfea-48bd-bc6b-c1125fd20ed3" providerId="ADAL" clId="{D15BF759-3EEE-46AE-A2A1-EF593DDF73F6}"/>
    <pc:docChg chg="custSel addSld modSld sldOrd">
      <pc:chgData name="Rosihan Ariyuana" userId="a673341b-dfea-48bd-bc6b-c1125fd20ed3" providerId="ADAL" clId="{D15BF759-3EEE-46AE-A2A1-EF593DDF73F6}" dt="2019-05-14T22:47:45.020" v="193"/>
      <pc:docMkLst>
        <pc:docMk/>
      </pc:docMkLst>
      <pc:sldChg chg="addSp delSp modSp add">
        <pc:chgData name="Rosihan Ariyuana" userId="a673341b-dfea-48bd-bc6b-c1125fd20ed3" providerId="ADAL" clId="{D15BF759-3EEE-46AE-A2A1-EF593DDF73F6}" dt="2019-05-13T13:11:59.595" v="20" actId="1076"/>
        <pc:sldMkLst>
          <pc:docMk/>
          <pc:sldMk cId="53075662" sldId="363"/>
        </pc:sldMkLst>
        <pc:spChg chg="mod">
          <ac:chgData name="Rosihan Ariyuana" userId="a673341b-dfea-48bd-bc6b-c1125fd20ed3" providerId="ADAL" clId="{D15BF759-3EEE-46AE-A2A1-EF593DDF73F6}" dt="2019-05-13T13:11:43.057" v="15" actId="20577"/>
          <ac:spMkLst>
            <pc:docMk/>
            <pc:sldMk cId="53075662" sldId="363"/>
            <ac:spMk id="2" creationId="{EAA86434-8D1B-4C03-92CF-C5D028B6C136}"/>
          </ac:spMkLst>
        </pc:spChg>
        <pc:spChg chg="del">
          <ac:chgData name="Rosihan Ariyuana" userId="a673341b-dfea-48bd-bc6b-c1125fd20ed3" providerId="ADAL" clId="{D15BF759-3EEE-46AE-A2A1-EF593DDF73F6}" dt="2019-05-13T13:11:47.625" v="16" actId="478"/>
          <ac:spMkLst>
            <pc:docMk/>
            <pc:sldMk cId="53075662" sldId="363"/>
            <ac:spMk id="3" creationId="{8FF77CA7-8C99-43C0-81F4-BD0F659BA647}"/>
          </ac:spMkLst>
        </pc:spChg>
        <pc:picChg chg="add mod">
          <ac:chgData name="Rosihan Ariyuana" userId="a673341b-dfea-48bd-bc6b-c1125fd20ed3" providerId="ADAL" clId="{D15BF759-3EEE-46AE-A2A1-EF593DDF73F6}" dt="2019-05-13T13:11:59.595" v="20" actId="1076"/>
          <ac:picMkLst>
            <pc:docMk/>
            <pc:sldMk cId="53075662" sldId="363"/>
            <ac:picMk id="4" creationId="{73ED84F7-692B-4B60-8804-FF4A3F5831FE}"/>
          </ac:picMkLst>
        </pc:picChg>
      </pc:sldChg>
      <pc:sldChg chg="addSp delSp modSp add">
        <pc:chgData name="Rosihan Ariyuana" userId="a673341b-dfea-48bd-bc6b-c1125fd20ed3" providerId="ADAL" clId="{D15BF759-3EEE-46AE-A2A1-EF593DDF73F6}" dt="2019-05-13T13:12:30.920" v="27"/>
        <pc:sldMkLst>
          <pc:docMk/>
          <pc:sldMk cId="3462771156" sldId="364"/>
        </pc:sldMkLst>
        <pc:spChg chg="mod">
          <ac:chgData name="Rosihan Ariyuana" userId="a673341b-dfea-48bd-bc6b-c1125fd20ed3" providerId="ADAL" clId="{D15BF759-3EEE-46AE-A2A1-EF593DDF73F6}" dt="2019-05-13T13:12:28.850" v="26" actId="20577"/>
          <ac:spMkLst>
            <pc:docMk/>
            <pc:sldMk cId="3462771156" sldId="364"/>
            <ac:spMk id="2" creationId="{74C550C2-F4A0-4909-A713-814194F37ADC}"/>
          </ac:spMkLst>
        </pc:spChg>
        <pc:spChg chg="del">
          <ac:chgData name="Rosihan Ariyuana" userId="a673341b-dfea-48bd-bc6b-c1125fd20ed3" providerId="ADAL" clId="{D15BF759-3EEE-46AE-A2A1-EF593DDF73F6}" dt="2019-05-13T13:12:30.920" v="27"/>
          <ac:spMkLst>
            <pc:docMk/>
            <pc:sldMk cId="3462771156" sldId="364"/>
            <ac:spMk id="3" creationId="{47A31700-3349-4838-A1A2-7F6CF4D87FDD}"/>
          </ac:spMkLst>
        </pc:spChg>
        <pc:spChg chg="add">
          <ac:chgData name="Rosihan Ariyuana" userId="a673341b-dfea-48bd-bc6b-c1125fd20ed3" providerId="ADAL" clId="{D15BF759-3EEE-46AE-A2A1-EF593DDF73F6}" dt="2019-05-13T13:12:30.920" v="27"/>
          <ac:spMkLst>
            <pc:docMk/>
            <pc:sldMk cId="3462771156" sldId="364"/>
            <ac:spMk id="4" creationId="{9629DF1C-C6B2-4671-A402-6CA84C553CC0}"/>
          </ac:spMkLst>
        </pc:spChg>
      </pc:sldChg>
      <pc:sldChg chg="addSp modSp add">
        <pc:chgData name="Rosihan Ariyuana" userId="a673341b-dfea-48bd-bc6b-c1125fd20ed3" providerId="ADAL" clId="{D15BF759-3EEE-46AE-A2A1-EF593DDF73F6}" dt="2019-05-13T13:24:09.181" v="55" actId="14100"/>
        <pc:sldMkLst>
          <pc:docMk/>
          <pc:sldMk cId="2819496542" sldId="365"/>
        </pc:sldMkLst>
        <pc:spChg chg="mod">
          <ac:chgData name="Rosihan Ariyuana" userId="a673341b-dfea-48bd-bc6b-c1125fd20ed3" providerId="ADAL" clId="{D15BF759-3EEE-46AE-A2A1-EF593DDF73F6}" dt="2019-05-13T13:13:41.488" v="33" actId="20577"/>
          <ac:spMkLst>
            <pc:docMk/>
            <pc:sldMk cId="2819496542" sldId="365"/>
            <ac:spMk id="2" creationId="{2AFC2D2A-A88F-4171-87AF-58F6C397F445}"/>
          </ac:spMkLst>
        </pc:spChg>
        <pc:spChg chg="mod">
          <ac:chgData name="Rosihan Ariyuana" userId="a673341b-dfea-48bd-bc6b-c1125fd20ed3" providerId="ADAL" clId="{D15BF759-3EEE-46AE-A2A1-EF593DDF73F6}" dt="2019-05-13T13:13:47.213" v="48" actId="20577"/>
          <ac:spMkLst>
            <pc:docMk/>
            <pc:sldMk cId="2819496542" sldId="365"/>
            <ac:spMk id="3" creationId="{C524D109-1F6C-4B7B-9B0F-27D9AB5BA556}"/>
          </ac:spMkLst>
        </pc:spChg>
        <pc:picChg chg="add mod">
          <ac:chgData name="Rosihan Ariyuana" userId="a673341b-dfea-48bd-bc6b-c1125fd20ed3" providerId="ADAL" clId="{D15BF759-3EEE-46AE-A2A1-EF593DDF73F6}" dt="2019-05-13T13:14:07.104" v="52" actId="14100"/>
          <ac:picMkLst>
            <pc:docMk/>
            <pc:sldMk cId="2819496542" sldId="365"/>
            <ac:picMk id="4" creationId="{7E7F3599-D7C1-4E79-8153-1EBE928C5C1F}"/>
          </ac:picMkLst>
        </pc:picChg>
        <pc:picChg chg="add mod">
          <ac:chgData name="Rosihan Ariyuana" userId="a673341b-dfea-48bd-bc6b-c1125fd20ed3" providerId="ADAL" clId="{D15BF759-3EEE-46AE-A2A1-EF593DDF73F6}" dt="2019-05-13T13:24:09.181" v="55" actId="14100"/>
          <ac:picMkLst>
            <pc:docMk/>
            <pc:sldMk cId="2819496542" sldId="365"/>
            <ac:picMk id="5" creationId="{466ED203-1C67-43DB-A6AE-D7F89123EB96}"/>
          </ac:picMkLst>
        </pc:picChg>
      </pc:sldChg>
      <pc:sldChg chg="addSp delSp modSp add">
        <pc:chgData name="Rosihan Ariyuana" userId="a673341b-dfea-48bd-bc6b-c1125fd20ed3" providerId="ADAL" clId="{D15BF759-3EEE-46AE-A2A1-EF593DDF73F6}" dt="2019-05-13T13:25:03.117" v="82" actId="1076"/>
        <pc:sldMkLst>
          <pc:docMk/>
          <pc:sldMk cId="1048374628" sldId="366"/>
        </pc:sldMkLst>
        <pc:spChg chg="mod">
          <ac:chgData name="Rosihan Ariyuana" userId="a673341b-dfea-48bd-bc6b-c1125fd20ed3" providerId="ADAL" clId="{D15BF759-3EEE-46AE-A2A1-EF593DDF73F6}" dt="2019-05-13T13:24:21.613" v="75" actId="20577"/>
          <ac:spMkLst>
            <pc:docMk/>
            <pc:sldMk cId="1048374628" sldId="366"/>
            <ac:spMk id="2" creationId="{52575C30-77A5-460E-92F1-9A0BDA19EE29}"/>
          </ac:spMkLst>
        </pc:spChg>
        <pc:spChg chg="del">
          <ac:chgData name="Rosihan Ariyuana" userId="a673341b-dfea-48bd-bc6b-c1125fd20ed3" providerId="ADAL" clId="{D15BF759-3EEE-46AE-A2A1-EF593DDF73F6}" dt="2019-05-13T13:24:51.323" v="76" actId="478"/>
          <ac:spMkLst>
            <pc:docMk/>
            <pc:sldMk cId="1048374628" sldId="366"/>
            <ac:spMk id="3" creationId="{9DD27636-2CFD-4A06-99CC-5AB07A6F3701}"/>
          </ac:spMkLst>
        </pc:spChg>
        <pc:picChg chg="add mod">
          <ac:chgData name="Rosihan Ariyuana" userId="a673341b-dfea-48bd-bc6b-c1125fd20ed3" providerId="ADAL" clId="{D15BF759-3EEE-46AE-A2A1-EF593DDF73F6}" dt="2019-05-13T13:25:03.117" v="82" actId="1076"/>
          <ac:picMkLst>
            <pc:docMk/>
            <pc:sldMk cId="1048374628" sldId="366"/>
            <ac:picMk id="4" creationId="{3E1B82AF-9BE5-4F52-842D-BDEBA809E247}"/>
          </ac:picMkLst>
        </pc:picChg>
      </pc:sldChg>
      <pc:sldChg chg="modSp add">
        <pc:chgData name="Rosihan Ariyuana" userId="a673341b-dfea-48bd-bc6b-c1125fd20ed3" providerId="ADAL" clId="{D15BF759-3EEE-46AE-A2A1-EF593DDF73F6}" dt="2019-05-13T13:25:55.965" v="103"/>
        <pc:sldMkLst>
          <pc:docMk/>
          <pc:sldMk cId="3689994515" sldId="367"/>
        </pc:sldMkLst>
        <pc:spChg chg="mod">
          <ac:chgData name="Rosihan Ariyuana" userId="a673341b-dfea-48bd-bc6b-c1125fd20ed3" providerId="ADAL" clId="{D15BF759-3EEE-46AE-A2A1-EF593DDF73F6}" dt="2019-05-13T13:25:54.677" v="102" actId="20577"/>
          <ac:spMkLst>
            <pc:docMk/>
            <pc:sldMk cId="3689994515" sldId="367"/>
            <ac:spMk id="2" creationId="{37C51D8B-707E-4878-9D1E-89E9B53036D1}"/>
          </ac:spMkLst>
        </pc:spChg>
        <pc:spChg chg="mod">
          <ac:chgData name="Rosihan Ariyuana" userId="a673341b-dfea-48bd-bc6b-c1125fd20ed3" providerId="ADAL" clId="{D15BF759-3EEE-46AE-A2A1-EF593DDF73F6}" dt="2019-05-13T13:25:55.965" v="103"/>
          <ac:spMkLst>
            <pc:docMk/>
            <pc:sldMk cId="3689994515" sldId="367"/>
            <ac:spMk id="3" creationId="{A63988D5-5613-4822-808D-35EB197BC919}"/>
          </ac:spMkLst>
        </pc:spChg>
      </pc:sldChg>
      <pc:sldChg chg="modSp add">
        <pc:chgData name="Rosihan Ariyuana" userId="a673341b-dfea-48bd-bc6b-c1125fd20ed3" providerId="ADAL" clId="{D15BF759-3EEE-46AE-A2A1-EF593DDF73F6}" dt="2019-05-13T13:26:30.666" v="124"/>
        <pc:sldMkLst>
          <pc:docMk/>
          <pc:sldMk cId="3379592396" sldId="368"/>
        </pc:sldMkLst>
        <pc:spChg chg="mod">
          <ac:chgData name="Rosihan Ariyuana" userId="a673341b-dfea-48bd-bc6b-c1125fd20ed3" providerId="ADAL" clId="{D15BF759-3EEE-46AE-A2A1-EF593DDF73F6}" dt="2019-05-13T13:26:29.533" v="123" actId="20577"/>
          <ac:spMkLst>
            <pc:docMk/>
            <pc:sldMk cId="3379592396" sldId="368"/>
            <ac:spMk id="2" creationId="{58D62EE0-8587-4B3D-9F2E-704B905CB3FD}"/>
          </ac:spMkLst>
        </pc:spChg>
        <pc:spChg chg="mod">
          <ac:chgData name="Rosihan Ariyuana" userId="a673341b-dfea-48bd-bc6b-c1125fd20ed3" providerId="ADAL" clId="{D15BF759-3EEE-46AE-A2A1-EF593DDF73F6}" dt="2019-05-13T13:26:30.666" v="124"/>
          <ac:spMkLst>
            <pc:docMk/>
            <pc:sldMk cId="3379592396" sldId="368"/>
            <ac:spMk id="3" creationId="{0E09CD55-26F9-4088-B26B-4F7E0C8F00EB}"/>
          </ac:spMkLst>
        </pc:spChg>
      </pc:sldChg>
      <pc:sldChg chg="modSp add ord">
        <pc:chgData name="Rosihan Ariyuana" userId="a673341b-dfea-48bd-bc6b-c1125fd20ed3" providerId="ADAL" clId="{D15BF759-3EEE-46AE-A2A1-EF593DDF73F6}" dt="2019-05-14T22:47:45.020" v="193"/>
        <pc:sldMkLst>
          <pc:docMk/>
          <pc:sldMk cId="755477081" sldId="369"/>
        </pc:sldMkLst>
        <pc:spChg chg="mod">
          <ac:chgData name="Rosihan Ariyuana" userId="a673341b-dfea-48bd-bc6b-c1125fd20ed3" providerId="ADAL" clId="{D15BF759-3EEE-46AE-A2A1-EF593DDF73F6}" dt="2019-05-13T13:30:49.976" v="156" actId="20577"/>
          <ac:spMkLst>
            <pc:docMk/>
            <pc:sldMk cId="755477081" sldId="369"/>
            <ac:spMk id="2" creationId="{C4166477-A961-42B4-ACD4-BA76C8955605}"/>
          </ac:spMkLst>
        </pc:spChg>
        <pc:spChg chg="mod">
          <ac:chgData name="Rosihan Ariyuana" userId="a673341b-dfea-48bd-bc6b-c1125fd20ed3" providerId="ADAL" clId="{D15BF759-3EEE-46AE-A2A1-EF593DDF73F6}" dt="2019-05-13T13:32:14.520" v="192" actId="20577"/>
          <ac:spMkLst>
            <pc:docMk/>
            <pc:sldMk cId="755477081" sldId="369"/>
            <ac:spMk id="3" creationId="{D80999A2-EAFA-4017-B58F-DDB072124F1A}"/>
          </ac:spMkLst>
        </pc:spChg>
      </pc:sldChg>
    </pc:docChg>
  </pc:docChgLst>
  <pc:docChgLst>
    <pc:chgData name="Rosihan Ariyuana" userId="a673341b-dfea-48bd-bc6b-c1125fd20ed3" providerId="ADAL" clId="{3E80ECD0-762A-4176-ABE6-499BB5472C68}"/>
    <pc:docChg chg="undo custSel addSld delSld modSld sldOrd">
      <pc:chgData name="Rosihan Ariyuana" userId="a673341b-dfea-48bd-bc6b-c1125fd20ed3" providerId="ADAL" clId="{3E80ECD0-762A-4176-ABE6-499BB5472C68}" dt="2019-03-19T04:25:05.525" v="689" actId="1076"/>
      <pc:docMkLst>
        <pc:docMk/>
      </pc:docMkLst>
      <pc:sldChg chg="addSp delSp modSp add">
        <pc:chgData name="Rosihan Ariyuana" userId="a673341b-dfea-48bd-bc6b-c1125fd20ed3" providerId="ADAL" clId="{3E80ECD0-762A-4176-ABE6-499BB5472C68}" dt="2019-03-19T04:25:05.525" v="689" actId="1076"/>
        <pc:sldMkLst>
          <pc:docMk/>
          <pc:sldMk cId="1860123537" sldId="296"/>
        </pc:sldMkLst>
        <pc:spChg chg="mod">
          <ac:chgData name="Rosihan Ariyuana" userId="a673341b-dfea-48bd-bc6b-c1125fd20ed3" providerId="ADAL" clId="{3E80ECD0-762A-4176-ABE6-499BB5472C68}" dt="2019-03-11T01:48:56.786" v="479" actId="20577"/>
          <ac:spMkLst>
            <pc:docMk/>
            <pc:sldMk cId="1860123537" sldId="296"/>
            <ac:spMk id="2" creationId="{76B07857-31A5-41F3-AF7A-E1ED678E8B7C}"/>
          </ac:spMkLst>
        </pc:spChg>
        <pc:spChg chg="del">
          <ac:chgData name="Rosihan Ariyuana" userId="a673341b-dfea-48bd-bc6b-c1125fd20ed3" providerId="ADAL" clId="{3E80ECD0-762A-4176-ABE6-499BB5472C68}" dt="2019-03-11T01:48:59.236" v="480" actId="478"/>
          <ac:spMkLst>
            <pc:docMk/>
            <pc:sldMk cId="1860123537" sldId="296"/>
            <ac:spMk id="3" creationId="{39D4B6E0-2AF5-4875-90D5-1EC9EDBBBB38}"/>
          </ac:spMkLst>
        </pc:spChg>
        <pc:picChg chg="add mod">
          <ac:chgData name="Rosihan Ariyuana" userId="a673341b-dfea-48bd-bc6b-c1125fd20ed3" providerId="ADAL" clId="{3E80ECD0-762A-4176-ABE6-499BB5472C68}" dt="2019-03-19T04:25:05.525" v="689" actId="1076"/>
          <ac:picMkLst>
            <pc:docMk/>
            <pc:sldMk cId="1860123537" sldId="296"/>
            <ac:picMk id="4" creationId="{9A9B3621-F467-4CFC-9F0D-178CABCEEBC7}"/>
          </ac:picMkLst>
        </pc:picChg>
      </pc:sldChg>
    </pc:docChg>
  </pc:docChgLst>
  <pc:docChgLst>
    <pc:chgData name="Rosihan Ariyuana" userId="a673341b-dfea-48bd-bc6b-c1125fd20ed3" providerId="ADAL" clId="{86F80E2C-0334-4EAB-A44F-F1436F2BA600}"/>
    <pc:docChg chg="undo custSel addSld modSld">
      <pc:chgData name="Rosihan Ariyuana" userId="a673341b-dfea-48bd-bc6b-c1125fd20ed3" providerId="ADAL" clId="{86F80E2C-0334-4EAB-A44F-F1436F2BA600}" dt="2019-04-02T03:09:12.986" v="745" actId="20577"/>
      <pc:docMkLst>
        <pc:docMk/>
      </pc:docMkLst>
      <pc:sldChg chg="modSp">
        <pc:chgData name="Rosihan Ariyuana" userId="a673341b-dfea-48bd-bc6b-c1125fd20ed3" providerId="ADAL" clId="{86F80E2C-0334-4EAB-A44F-F1436F2BA600}" dt="2019-04-01T12:47:47.018" v="285" actId="1076"/>
        <pc:sldMkLst>
          <pc:docMk/>
          <pc:sldMk cId="3226440320" sldId="317"/>
        </pc:sldMkLst>
        <pc:spChg chg="mod">
          <ac:chgData name="Rosihan Ariyuana" userId="a673341b-dfea-48bd-bc6b-c1125fd20ed3" providerId="ADAL" clId="{86F80E2C-0334-4EAB-A44F-F1436F2BA600}" dt="2019-04-01T12:47:47.018" v="285" actId="1076"/>
          <ac:spMkLst>
            <pc:docMk/>
            <pc:sldMk cId="3226440320" sldId="317"/>
            <ac:spMk id="5" creationId="{D4CAD802-56B4-49BF-919B-394AE7BAE4AD}"/>
          </ac:spMkLst>
        </pc:spChg>
      </pc:sldChg>
      <pc:sldChg chg="addSp delSp modSp add">
        <pc:chgData name="Rosihan Ariyuana" userId="a673341b-dfea-48bd-bc6b-c1125fd20ed3" providerId="ADAL" clId="{86F80E2C-0334-4EAB-A44F-F1436F2BA600}" dt="2019-04-01T03:56:17.801" v="138" actId="14100"/>
        <pc:sldMkLst>
          <pc:docMk/>
          <pc:sldMk cId="859896532" sldId="318"/>
        </pc:sldMkLst>
        <pc:spChg chg="mod">
          <ac:chgData name="Rosihan Ariyuana" userId="a673341b-dfea-48bd-bc6b-c1125fd20ed3" providerId="ADAL" clId="{86F80E2C-0334-4EAB-A44F-F1436F2BA600}" dt="2019-04-01T03:49:52.915" v="1"/>
          <ac:spMkLst>
            <pc:docMk/>
            <pc:sldMk cId="859896532" sldId="318"/>
            <ac:spMk id="2" creationId="{68DEC235-234A-4161-AC6C-A876A2F085FB}"/>
          </ac:spMkLst>
        </pc:spChg>
        <pc:spChg chg="del">
          <ac:chgData name="Rosihan Ariyuana" userId="a673341b-dfea-48bd-bc6b-c1125fd20ed3" providerId="ADAL" clId="{86F80E2C-0334-4EAB-A44F-F1436F2BA600}" dt="2019-04-01T03:49:55.853" v="2" actId="478"/>
          <ac:spMkLst>
            <pc:docMk/>
            <pc:sldMk cId="859896532" sldId="318"/>
            <ac:spMk id="3" creationId="{3D205698-AE28-473D-8BEE-1858B3432E9C}"/>
          </ac:spMkLst>
        </pc:spChg>
        <pc:spChg chg="add mod">
          <ac:chgData name="Rosihan Ariyuana" userId="a673341b-dfea-48bd-bc6b-c1125fd20ed3" providerId="ADAL" clId="{86F80E2C-0334-4EAB-A44F-F1436F2BA600}" dt="2019-04-01T03:56:13.071" v="137" actId="1076"/>
          <ac:spMkLst>
            <pc:docMk/>
            <pc:sldMk cId="859896532" sldId="318"/>
            <ac:spMk id="5" creationId="{36B2310D-EA7E-427C-89B6-DF272305919E}"/>
          </ac:spMkLst>
        </pc:spChg>
        <pc:picChg chg="add mod">
          <ac:chgData name="Rosihan Ariyuana" userId="a673341b-dfea-48bd-bc6b-c1125fd20ed3" providerId="ADAL" clId="{86F80E2C-0334-4EAB-A44F-F1436F2BA600}" dt="2019-04-01T03:56:17.801" v="138" actId="14100"/>
          <ac:picMkLst>
            <pc:docMk/>
            <pc:sldMk cId="859896532" sldId="318"/>
            <ac:picMk id="4" creationId="{7FF9CD01-9A4B-4149-A48C-54B09953BAE9}"/>
          </ac:picMkLst>
        </pc:picChg>
      </pc:sldChg>
      <pc:sldChg chg="addSp delSp modSp add">
        <pc:chgData name="Rosihan Ariyuana" userId="a673341b-dfea-48bd-bc6b-c1125fd20ed3" providerId="ADAL" clId="{86F80E2C-0334-4EAB-A44F-F1436F2BA600}" dt="2019-04-01T04:00:24.362" v="235"/>
        <pc:sldMkLst>
          <pc:docMk/>
          <pc:sldMk cId="2293198641" sldId="319"/>
        </pc:sldMkLst>
        <pc:spChg chg="mod">
          <ac:chgData name="Rosihan Ariyuana" userId="a673341b-dfea-48bd-bc6b-c1125fd20ed3" providerId="ADAL" clId="{86F80E2C-0334-4EAB-A44F-F1436F2BA600}" dt="2019-04-01T04:00:24.362" v="235"/>
          <ac:spMkLst>
            <pc:docMk/>
            <pc:sldMk cId="2293198641" sldId="319"/>
            <ac:spMk id="2" creationId="{2299E2E7-92CF-4DD7-AC02-0D753B4BB8B4}"/>
          </ac:spMkLst>
        </pc:spChg>
        <pc:spChg chg="del">
          <ac:chgData name="Rosihan Ariyuana" userId="a673341b-dfea-48bd-bc6b-c1125fd20ed3" providerId="ADAL" clId="{86F80E2C-0334-4EAB-A44F-F1436F2BA600}" dt="2019-04-01T03:58:43.567" v="140" actId="478"/>
          <ac:spMkLst>
            <pc:docMk/>
            <pc:sldMk cId="2293198641" sldId="319"/>
            <ac:spMk id="3" creationId="{8A5EBECB-1D92-4B74-AB99-1111F456812F}"/>
          </ac:spMkLst>
        </pc:spChg>
        <pc:spChg chg="add mod">
          <ac:chgData name="Rosihan Ariyuana" userId="a673341b-dfea-48bd-bc6b-c1125fd20ed3" providerId="ADAL" clId="{86F80E2C-0334-4EAB-A44F-F1436F2BA600}" dt="2019-04-01T04:00:14.512" v="234" actId="20577"/>
          <ac:spMkLst>
            <pc:docMk/>
            <pc:sldMk cId="2293198641" sldId="319"/>
            <ac:spMk id="5" creationId="{0DC7E93F-4AF5-438F-9F7B-CF0685A32549}"/>
          </ac:spMkLst>
        </pc:spChg>
        <pc:picChg chg="add mod">
          <ac:chgData name="Rosihan Ariyuana" userId="a673341b-dfea-48bd-bc6b-c1125fd20ed3" providerId="ADAL" clId="{86F80E2C-0334-4EAB-A44F-F1436F2BA600}" dt="2019-04-01T03:59:17.964" v="146" actId="1076"/>
          <ac:picMkLst>
            <pc:docMk/>
            <pc:sldMk cId="2293198641" sldId="319"/>
            <ac:picMk id="4" creationId="{F613317D-D3B8-4D74-8B32-0D3A779B3BC1}"/>
          </ac:picMkLst>
        </pc:picChg>
      </pc:sldChg>
      <pc:sldChg chg="addSp modSp add">
        <pc:chgData name="Rosihan Ariyuana" userId="a673341b-dfea-48bd-bc6b-c1125fd20ed3" providerId="ADAL" clId="{86F80E2C-0334-4EAB-A44F-F1436F2BA600}" dt="2019-04-01T12:58:08.467" v="362" actId="14100"/>
        <pc:sldMkLst>
          <pc:docMk/>
          <pc:sldMk cId="2530364693" sldId="320"/>
        </pc:sldMkLst>
        <pc:spChg chg="mod">
          <ac:chgData name="Rosihan Ariyuana" userId="a673341b-dfea-48bd-bc6b-c1125fd20ed3" providerId="ADAL" clId="{86F80E2C-0334-4EAB-A44F-F1436F2BA600}" dt="2019-04-01T12:51:33.910" v="309" actId="20577"/>
          <ac:spMkLst>
            <pc:docMk/>
            <pc:sldMk cId="2530364693" sldId="320"/>
            <ac:spMk id="2" creationId="{08683077-A0DD-4FD6-A47B-B9F15EC0FDEC}"/>
          </ac:spMkLst>
        </pc:spChg>
        <pc:spChg chg="mod">
          <ac:chgData name="Rosihan Ariyuana" userId="a673341b-dfea-48bd-bc6b-c1125fd20ed3" providerId="ADAL" clId="{86F80E2C-0334-4EAB-A44F-F1436F2BA600}" dt="2019-04-01T12:57:45.371" v="355" actId="1076"/>
          <ac:spMkLst>
            <pc:docMk/>
            <pc:sldMk cId="2530364693" sldId="320"/>
            <ac:spMk id="3" creationId="{E0137F57-2008-4ED8-94EC-7D70FC04C5C8}"/>
          </ac:spMkLst>
        </pc:spChg>
        <pc:picChg chg="add mod">
          <ac:chgData name="Rosihan Ariyuana" userId="a673341b-dfea-48bd-bc6b-c1125fd20ed3" providerId="ADAL" clId="{86F80E2C-0334-4EAB-A44F-F1436F2BA600}" dt="2019-04-01T12:57:48.713" v="356" actId="14100"/>
          <ac:picMkLst>
            <pc:docMk/>
            <pc:sldMk cId="2530364693" sldId="320"/>
            <ac:picMk id="4" creationId="{32416449-6416-480E-94BB-4019EC9B5A42}"/>
          </ac:picMkLst>
        </pc:picChg>
        <pc:picChg chg="add mod">
          <ac:chgData name="Rosihan Ariyuana" userId="a673341b-dfea-48bd-bc6b-c1125fd20ed3" providerId="ADAL" clId="{86F80E2C-0334-4EAB-A44F-F1436F2BA600}" dt="2019-04-01T12:57:51.652" v="357" actId="14100"/>
          <ac:picMkLst>
            <pc:docMk/>
            <pc:sldMk cId="2530364693" sldId="320"/>
            <ac:picMk id="5" creationId="{F7C6BD5C-1492-4B6B-A2F6-D80054F0CCD1}"/>
          </ac:picMkLst>
        </pc:picChg>
        <pc:picChg chg="add mod">
          <ac:chgData name="Rosihan Ariyuana" userId="a673341b-dfea-48bd-bc6b-c1125fd20ed3" providerId="ADAL" clId="{86F80E2C-0334-4EAB-A44F-F1436F2BA600}" dt="2019-04-01T12:58:08.467" v="362" actId="14100"/>
          <ac:picMkLst>
            <pc:docMk/>
            <pc:sldMk cId="2530364693" sldId="320"/>
            <ac:picMk id="6" creationId="{60F92DA9-63A1-402C-B7B8-2279B4C59C0A}"/>
          </ac:picMkLst>
        </pc:picChg>
      </pc:sldChg>
      <pc:sldChg chg="addSp modSp add">
        <pc:chgData name="Rosihan Ariyuana" userId="a673341b-dfea-48bd-bc6b-c1125fd20ed3" providerId="ADAL" clId="{86F80E2C-0334-4EAB-A44F-F1436F2BA600}" dt="2019-04-01T13:03:00.717" v="380" actId="14100"/>
        <pc:sldMkLst>
          <pc:docMk/>
          <pc:sldMk cId="3925015350" sldId="321"/>
        </pc:sldMkLst>
        <pc:spChg chg="mod">
          <ac:chgData name="Rosihan Ariyuana" userId="a673341b-dfea-48bd-bc6b-c1125fd20ed3" providerId="ADAL" clId="{86F80E2C-0334-4EAB-A44F-F1436F2BA600}" dt="2019-04-01T12:58:26.230" v="364"/>
          <ac:spMkLst>
            <pc:docMk/>
            <pc:sldMk cId="3925015350" sldId="321"/>
            <ac:spMk id="2" creationId="{B74036B2-C3CC-4D3B-A0D2-E861F9898474}"/>
          </ac:spMkLst>
        </pc:spChg>
        <pc:spChg chg="mod">
          <ac:chgData name="Rosihan Ariyuana" userId="a673341b-dfea-48bd-bc6b-c1125fd20ed3" providerId="ADAL" clId="{86F80E2C-0334-4EAB-A44F-F1436F2BA600}" dt="2019-04-01T13:02:55.146" v="378" actId="1076"/>
          <ac:spMkLst>
            <pc:docMk/>
            <pc:sldMk cId="3925015350" sldId="321"/>
            <ac:spMk id="3" creationId="{C1EFCC75-BE13-4885-9045-862C3B643266}"/>
          </ac:spMkLst>
        </pc:spChg>
        <pc:picChg chg="add mod">
          <ac:chgData name="Rosihan Ariyuana" userId="a673341b-dfea-48bd-bc6b-c1125fd20ed3" providerId="ADAL" clId="{86F80E2C-0334-4EAB-A44F-F1436F2BA600}" dt="2019-04-01T13:02:48.981" v="377" actId="1076"/>
          <ac:picMkLst>
            <pc:docMk/>
            <pc:sldMk cId="3925015350" sldId="321"/>
            <ac:picMk id="4" creationId="{6FFC7E76-D878-47CD-B9E4-21CE7D305E90}"/>
          </ac:picMkLst>
        </pc:picChg>
        <pc:picChg chg="add mod">
          <ac:chgData name="Rosihan Ariyuana" userId="a673341b-dfea-48bd-bc6b-c1125fd20ed3" providerId="ADAL" clId="{86F80E2C-0334-4EAB-A44F-F1436F2BA600}" dt="2019-04-01T13:03:00.717" v="380" actId="14100"/>
          <ac:picMkLst>
            <pc:docMk/>
            <pc:sldMk cId="3925015350" sldId="321"/>
            <ac:picMk id="5" creationId="{095B3109-56B6-49C6-953C-B02242A39057}"/>
          </ac:picMkLst>
        </pc:picChg>
      </pc:sldChg>
      <pc:sldChg chg="addSp modSp add">
        <pc:chgData name="Rosihan Ariyuana" userId="a673341b-dfea-48bd-bc6b-c1125fd20ed3" providerId="ADAL" clId="{86F80E2C-0334-4EAB-A44F-F1436F2BA600}" dt="2019-04-01T13:10:19.662" v="429" actId="14100"/>
        <pc:sldMkLst>
          <pc:docMk/>
          <pc:sldMk cId="3710300856" sldId="322"/>
        </pc:sldMkLst>
        <pc:spChg chg="mod">
          <ac:chgData name="Rosihan Ariyuana" userId="a673341b-dfea-48bd-bc6b-c1125fd20ed3" providerId="ADAL" clId="{86F80E2C-0334-4EAB-A44F-F1436F2BA600}" dt="2019-04-01T13:03:27.080" v="382"/>
          <ac:spMkLst>
            <pc:docMk/>
            <pc:sldMk cId="3710300856" sldId="322"/>
            <ac:spMk id="2" creationId="{B009AB58-9603-4D30-B0DE-977F395CE489}"/>
          </ac:spMkLst>
        </pc:spChg>
        <pc:spChg chg="mod">
          <ac:chgData name="Rosihan Ariyuana" userId="a673341b-dfea-48bd-bc6b-c1125fd20ed3" providerId="ADAL" clId="{86F80E2C-0334-4EAB-A44F-F1436F2BA600}" dt="2019-04-01T13:10:15.273" v="427" actId="1076"/>
          <ac:spMkLst>
            <pc:docMk/>
            <pc:sldMk cId="3710300856" sldId="322"/>
            <ac:spMk id="3" creationId="{4B25BD01-5E33-40C0-9FA1-D999B90810D5}"/>
          </ac:spMkLst>
        </pc:spChg>
        <pc:picChg chg="add mod">
          <ac:chgData name="Rosihan Ariyuana" userId="a673341b-dfea-48bd-bc6b-c1125fd20ed3" providerId="ADAL" clId="{86F80E2C-0334-4EAB-A44F-F1436F2BA600}" dt="2019-04-01T13:10:11.240" v="426" actId="1076"/>
          <ac:picMkLst>
            <pc:docMk/>
            <pc:sldMk cId="3710300856" sldId="322"/>
            <ac:picMk id="4" creationId="{6734609A-D29D-4DF2-A440-56CF565A2460}"/>
          </ac:picMkLst>
        </pc:picChg>
        <pc:picChg chg="add mod">
          <ac:chgData name="Rosihan Ariyuana" userId="a673341b-dfea-48bd-bc6b-c1125fd20ed3" providerId="ADAL" clId="{86F80E2C-0334-4EAB-A44F-F1436F2BA600}" dt="2019-04-01T13:10:19.662" v="429" actId="14100"/>
          <ac:picMkLst>
            <pc:docMk/>
            <pc:sldMk cId="3710300856" sldId="322"/>
            <ac:picMk id="5" creationId="{0CAFD3AC-8CC6-4789-8FEE-42D2756CD904}"/>
          </ac:picMkLst>
        </pc:picChg>
      </pc:sldChg>
      <pc:sldChg chg="addSp delSp modSp add">
        <pc:chgData name="Rosihan Ariyuana" userId="a673341b-dfea-48bd-bc6b-c1125fd20ed3" providerId="ADAL" clId="{86F80E2C-0334-4EAB-A44F-F1436F2BA600}" dt="2019-04-01T13:16:02.257" v="492"/>
        <pc:sldMkLst>
          <pc:docMk/>
          <pc:sldMk cId="368008897" sldId="323"/>
        </pc:sldMkLst>
        <pc:spChg chg="mod">
          <ac:chgData name="Rosihan Ariyuana" userId="a673341b-dfea-48bd-bc6b-c1125fd20ed3" providerId="ADAL" clId="{86F80E2C-0334-4EAB-A44F-F1436F2BA600}" dt="2019-04-01T13:16:02.257" v="492"/>
          <ac:spMkLst>
            <pc:docMk/>
            <pc:sldMk cId="368008897" sldId="323"/>
            <ac:spMk id="2" creationId="{682688A1-CDAE-4C02-BD9B-A0EA7AFA6E82}"/>
          </ac:spMkLst>
        </pc:spChg>
        <pc:spChg chg="mod">
          <ac:chgData name="Rosihan Ariyuana" userId="a673341b-dfea-48bd-bc6b-c1125fd20ed3" providerId="ADAL" clId="{86F80E2C-0334-4EAB-A44F-F1436F2BA600}" dt="2019-04-01T13:14:22.624" v="481" actId="1076"/>
          <ac:spMkLst>
            <pc:docMk/>
            <pc:sldMk cId="368008897" sldId="323"/>
            <ac:spMk id="3" creationId="{26F2738E-9C6C-4295-AC26-25CB62EF1101}"/>
          </ac:spMkLst>
        </pc:spChg>
        <pc:picChg chg="add del mod">
          <ac:chgData name="Rosihan Ariyuana" userId="a673341b-dfea-48bd-bc6b-c1125fd20ed3" providerId="ADAL" clId="{86F80E2C-0334-4EAB-A44F-F1436F2BA600}" dt="2019-04-01T13:15:17.174" v="485" actId="478"/>
          <ac:picMkLst>
            <pc:docMk/>
            <pc:sldMk cId="368008897" sldId="323"/>
            <ac:picMk id="4" creationId="{5B257258-5DC5-4E0F-B6A0-5FE36779B88D}"/>
          </ac:picMkLst>
        </pc:picChg>
        <pc:picChg chg="add mod">
          <ac:chgData name="Rosihan Ariyuana" userId="a673341b-dfea-48bd-bc6b-c1125fd20ed3" providerId="ADAL" clId="{86F80E2C-0334-4EAB-A44F-F1436F2BA600}" dt="2019-04-01T13:15:37.036" v="491" actId="1038"/>
          <ac:picMkLst>
            <pc:docMk/>
            <pc:sldMk cId="368008897" sldId="323"/>
            <ac:picMk id="5" creationId="{1C92B741-D083-49BC-840B-B8F0C2D4E91C}"/>
          </ac:picMkLst>
        </pc:picChg>
        <pc:picChg chg="add mod">
          <ac:chgData name="Rosihan Ariyuana" userId="a673341b-dfea-48bd-bc6b-c1125fd20ed3" providerId="ADAL" clId="{86F80E2C-0334-4EAB-A44F-F1436F2BA600}" dt="2019-04-01T13:15:24.949" v="488" actId="14100"/>
          <ac:picMkLst>
            <pc:docMk/>
            <pc:sldMk cId="368008897" sldId="323"/>
            <ac:picMk id="6" creationId="{CBBFFA35-9014-4B77-B151-074ABFEC7ADC}"/>
          </ac:picMkLst>
        </pc:picChg>
      </pc:sldChg>
      <pc:sldChg chg="addSp delSp modSp add">
        <pc:chgData name="Rosihan Ariyuana" userId="a673341b-dfea-48bd-bc6b-c1125fd20ed3" providerId="ADAL" clId="{86F80E2C-0334-4EAB-A44F-F1436F2BA600}" dt="2019-04-02T03:09:12.986" v="745" actId="20577"/>
        <pc:sldMkLst>
          <pc:docMk/>
          <pc:sldMk cId="433084370" sldId="324"/>
        </pc:sldMkLst>
        <pc:spChg chg="mod">
          <ac:chgData name="Rosihan Ariyuana" userId="a673341b-dfea-48bd-bc6b-c1125fd20ed3" providerId="ADAL" clId="{86F80E2C-0334-4EAB-A44F-F1436F2BA600}" dt="2019-04-01T13:16:10.837" v="494"/>
          <ac:spMkLst>
            <pc:docMk/>
            <pc:sldMk cId="433084370" sldId="324"/>
            <ac:spMk id="2" creationId="{AE20F0EF-6DD8-4F12-AFD5-52CD05FE1EB8}"/>
          </ac:spMkLst>
        </pc:spChg>
        <pc:spChg chg="mod">
          <ac:chgData name="Rosihan Ariyuana" userId="a673341b-dfea-48bd-bc6b-c1125fd20ed3" providerId="ADAL" clId="{86F80E2C-0334-4EAB-A44F-F1436F2BA600}" dt="2019-04-02T03:09:12.986" v="745" actId="20577"/>
          <ac:spMkLst>
            <pc:docMk/>
            <pc:sldMk cId="433084370" sldId="324"/>
            <ac:spMk id="3" creationId="{0B9F4E0C-D755-4B44-8D21-149C1ED02F32}"/>
          </ac:spMkLst>
        </pc:spChg>
        <pc:picChg chg="add del mod">
          <ac:chgData name="Rosihan Ariyuana" userId="a673341b-dfea-48bd-bc6b-c1125fd20ed3" providerId="ADAL" clId="{86F80E2C-0334-4EAB-A44F-F1436F2BA600}" dt="2019-04-01T13:17:51.587" v="546" actId="478"/>
          <ac:picMkLst>
            <pc:docMk/>
            <pc:sldMk cId="433084370" sldId="324"/>
            <ac:picMk id="4" creationId="{DDCDE4EC-1F5E-4CC6-B026-E87974038CEB}"/>
          </ac:picMkLst>
        </pc:picChg>
        <pc:picChg chg="add del mod">
          <ac:chgData name="Rosihan Ariyuana" userId="a673341b-dfea-48bd-bc6b-c1125fd20ed3" providerId="ADAL" clId="{86F80E2C-0334-4EAB-A44F-F1436F2BA600}" dt="2019-04-01T13:18:38.205" v="552" actId="478"/>
          <ac:picMkLst>
            <pc:docMk/>
            <pc:sldMk cId="433084370" sldId="324"/>
            <ac:picMk id="5" creationId="{D5A05978-E653-4B8D-9413-350D234B3AE9}"/>
          </ac:picMkLst>
        </pc:picChg>
        <pc:picChg chg="add mod">
          <ac:chgData name="Rosihan Ariyuana" userId="a673341b-dfea-48bd-bc6b-c1125fd20ed3" providerId="ADAL" clId="{86F80E2C-0334-4EAB-A44F-F1436F2BA600}" dt="2019-04-01T13:19:21.646" v="566" actId="1037"/>
          <ac:picMkLst>
            <pc:docMk/>
            <pc:sldMk cId="433084370" sldId="324"/>
            <ac:picMk id="6" creationId="{ADC4C776-78AF-453A-A318-73DB49C1F06C}"/>
          </ac:picMkLst>
        </pc:picChg>
        <pc:picChg chg="add mod">
          <ac:chgData name="Rosihan Ariyuana" userId="a673341b-dfea-48bd-bc6b-c1125fd20ed3" providerId="ADAL" clId="{86F80E2C-0334-4EAB-A44F-F1436F2BA600}" dt="2019-04-01T13:19:23.852" v="567" actId="1037"/>
          <ac:picMkLst>
            <pc:docMk/>
            <pc:sldMk cId="433084370" sldId="324"/>
            <ac:picMk id="7" creationId="{09B94A69-1595-438C-8FAF-A1DB385CE882}"/>
          </ac:picMkLst>
        </pc:picChg>
      </pc:sldChg>
      <pc:sldChg chg="addSp delSp modSp add">
        <pc:chgData name="Rosihan Ariyuana" userId="a673341b-dfea-48bd-bc6b-c1125fd20ed3" providerId="ADAL" clId="{86F80E2C-0334-4EAB-A44F-F1436F2BA600}" dt="2019-04-01T13:20:49.504" v="594" actId="1076"/>
        <pc:sldMkLst>
          <pc:docMk/>
          <pc:sldMk cId="1969075043" sldId="325"/>
        </pc:sldMkLst>
        <pc:spChg chg="mod">
          <ac:chgData name="Rosihan Ariyuana" userId="a673341b-dfea-48bd-bc6b-c1125fd20ed3" providerId="ADAL" clId="{86F80E2C-0334-4EAB-A44F-F1436F2BA600}" dt="2019-04-01T13:20:42.792" v="591" actId="20577"/>
          <ac:spMkLst>
            <pc:docMk/>
            <pc:sldMk cId="1969075043" sldId="325"/>
            <ac:spMk id="2" creationId="{DADB891B-E3F9-49B8-BE66-019D1AF8D7D7}"/>
          </ac:spMkLst>
        </pc:spChg>
        <pc:spChg chg="del">
          <ac:chgData name="Rosihan Ariyuana" userId="a673341b-dfea-48bd-bc6b-c1125fd20ed3" providerId="ADAL" clId="{86F80E2C-0334-4EAB-A44F-F1436F2BA600}" dt="2019-04-01T13:20:46.259" v="592" actId="478"/>
          <ac:spMkLst>
            <pc:docMk/>
            <pc:sldMk cId="1969075043" sldId="325"/>
            <ac:spMk id="3" creationId="{2C87556D-D1D3-4695-992D-8F6A576FCE02}"/>
          </ac:spMkLst>
        </pc:spChg>
        <pc:picChg chg="add mod">
          <ac:chgData name="Rosihan Ariyuana" userId="a673341b-dfea-48bd-bc6b-c1125fd20ed3" providerId="ADAL" clId="{86F80E2C-0334-4EAB-A44F-F1436F2BA600}" dt="2019-04-01T13:20:49.504" v="594" actId="1076"/>
          <ac:picMkLst>
            <pc:docMk/>
            <pc:sldMk cId="1969075043" sldId="325"/>
            <ac:picMk id="4" creationId="{653A58F9-8690-4802-814E-C3F41905851F}"/>
          </ac:picMkLst>
        </pc:picChg>
      </pc:sldChg>
      <pc:sldChg chg="addSp modSp add">
        <pc:chgData name="Rosihan Ariyuana" userId="a673341b-dfea-48bd-bc6b-c1125fd20ed3" providerId="ADAL" clId="{86F80E2C-0334-4EAB-A44F-F1436F2BA600}" dt="2019-04-01T13:37:40.236" v="707" actId="27636"/>
        <pc:sldMkLst>
          <pc:docMk/>
          <pc:sldMk cId="3854889802" sldId="326"/>
        </pc:sldMkLst>
        <pc:spChg chg="mod">
          <ac:chgData name="Rosihan Ariyuana" userId="a673341b-dfea-48bd-bc6b-c1125fd20ed3" providerId="ADAL" clId="{86F80E2C-0334-4EAB-A44F-F1436F2BA600}" dt="2019-04-01T13:37:40.236" v="707" actId="27636"/>
          <ac:spMkLst>
            <pc:docMk/>
            <pc:sldMk cId="3854889802" sldId="326"/>
            <ac:spMk id="2" creationId="{91612B41-2DAE-4F48-92A9-0FFCC2F9D76B}"/>
          </ac:spMkLst>
        </pc:spChg>
        <pc:spChg chg="mod">
          <ac:chgData name="Rosihan Ariyuana" userId="a673341b-dfea-48bd-bc6b-c1125fd20ed3" providerId="ADAL" clId="{86F80E2C-0334-4EAB-A44F-F1436F2BA600}" dt="2019-04-01T13:31:03.685" v="686" actId="20577"/>
          <ac:spMkLst>
            <pc:docMk/>
            <pc:sldMk cId="3854889802" sldId="326"/>
            <ac:spMk id="3" creationId="{1640E578-FD0D-41E6-9836-96F3701560BB}"/>
          </ac:spMkLst>
        </pc:spChg>
        <pc:picChg chg="add mod">
          <ac:chgData name="Rosihan Ariyuana" userId="a673341b-dfea-48bd-bc6b-c1125fd20ed3" providerId="ADAL" clId="{86F80E2C-0334-4EAB-A44F-F1436F2BA600}" dt="2019-04-01T13:37:15.681" v="693" actId="1582"/>
          <ac:picMkLst>
            <pc:docMk/>
            <pc:sldMk cId="3854889802" sldId="326"/>
            <ac:picMk id="4" creationId="{74F5BBEC-E732-4F65-B378-B72F106D36ED}"/>
          </ac:picMkLst>
        </pc:picChg>
        <pc:picChg chg="add mod">
          <ac:chgData name="Rosihan Ariyuana" userId="a673341b-dfea-48bd-bc6b-c1125fd20ed3" providerId="ADAL" clId="{86F80E2C-0334-4EAB-A44F-F1436F2BA600}" dt="2019-04-01T13:37:21.512" v="694" actId="1582"/>
          <ac:picMkLst>
            <pc:docMk/>
            <pc:sldMk cId="3854889802" sldId="326"/>
            <ac:picMk id="5" creationId="{A0F9A4C2-0FB6-47E3-BFC0-A246A601DE6D}"/>
          </ac:picMkLst>
        </pc:picChg>
      </pc:sldChg>
      <pc:sldChg chg="addSp modSp add">
        <pc:chgData name="Rosihan Ariyuana" userId="a673341b-dfea-48bd-bc6b-c1125fd20ed3" providerId="ADAL" clId="{86F80E2C-0334-4EAB-A44F-F1436F2BA600}" dt="2019-04-01T13:40:43.371" v="716" actId="14100"/>
        <pc:sldMkLst>
          <pc:docMk/>
          <pc:sldMk cId="2476871143" sldId="327"/>
        </pc:sldMkLst>
        <pc:spChg chg="mod">
          <ac:chgData name="Rosihan Ariyuana" userId="a673341b-dfea-48bd-bc6b-c1125fd20ed3" providerId="ADAL" clId="{86F80E2C-0334-4EAB-A44F-F1436F2BA600}" dt="2019-04-01T13:37:55.761" v="710" actId="27636"/>
          <ac:spMkLst>
            <pc:docMk/>
            <pc:sldMk cId="2476871143" sldId="327"/>
            <ac:spMk id="2" creationId="{C0490F3E-1965-491A-A049-29D9612B29BD}"/>
          </ac:spMkLst>
        </pc:spChg>
        <pc:spChg chg="mod">
          <ac:chgData name="Rosihan Ariyuana" userId="a673341b-dfea-48bd-bc6b-c1125fd20ed3" providerId="ADAL" clId="{86F80E2C-0334-4EAB-A44F-F1436F2BA600}" dt="2019-04-01T13:38:03.493" v="712"/>
          <ac:spMkLst>
            <pc:docMk/>
            <pc:sldMk cId="2476871143" sldId="327"/>
            <ac:spMk id="3" creationId="{7E05CAFE-C83B-472A-9F0C-95383030F60E}"/>
          </ac:spMkLst>
        </pc:spChg>
        <pc:picChg chg="add mod">
          <ac:chgData name="Rosihan Ariyuana" userId="a673341b-dfea-48bd-bc6b-c1125fd20ed3" providerId="ADAL" clId="{86F80E2C-0334-4EAB-A44F-F1436F2BA600}" dt="2019-04-01T13:40:43.371" v="716" actId="14100"/>
          <ac:picMkLst>
            <pc:docMk/>
            <pc:sldMk cId="2476871143" sldId="327"/>
            <ac:picMk id="4" creationId="{6F6E4FF1-5BFF-40FC-A382-BEED5EFF450D}"/>
          </ac:picMkLst>
        </pc:picChg>
      </pc:sldChg>
      <pc:sldChg chg="addSp delSp modSp add">
        <pc:chgData name="Rosihan Ariyuana" userId="a673341b-dfea-48bd-bc6b-c1125fd20ed3" providerId="ADAL" clId="{86F80E2C-0334-4EAB-A44F-F1436F2BA600}" dt="2019-04-01T14:08:16.889" v="726" actId="1076"/>
        <pc:sldMkLst>
          <pc:docMk/>
          <pc:sldMk cId="2097810323" sldId="328"/>
        </pc:sldMkLst>
        <pc:spChg chg="mod">
          <ac:chgData name="Rosihan Ariyuana" userId="a673341b-dfea-48bd-bc6b-c1125fd20ed3" providerId="ADAL" clId="{86F80E2C-0334-4EAB-A44F-F1436F2BA600}" dt="2019-04-01T14:08:11.342" v="724" actId="27636"/>
          <ac:spMkLst>
            <pc:docMk/>
            <pc:sldMk cId="2097810323" sldId="328"/>
            <ac:spMk id="2" creationId="{9A868CD5-4BE4-4F72-8E10-EB0A7A8D65D0}"/>
          </ac:spMkLst>
        </pc:spChg>
        <pc:spChg chg="del">
          <ac:chgData name="Rosihan Ariyuana" userId="a673341b-dfea-48bd-bc6b-c1125fd20ed3" providerId="ADAL" clId="{86F80E2C-0334-4EAB-A44F-F1436F2BA600}" dt="2019-04-01T14:07:56.280" v="718" actId="478"/>
          <ac:spMkLst>
            <pc:docMk/>
            <pc:sldMk cId="2097810323" sldId="328"/>
            <ac:spMk id="3" creationId="{F56BF802-C54C-4C6E-A881-FBA1B283DAD6}"/>
          </ac:spMkLst>
        </pc:spChg>
        <pc:picChg chg="add mod">
          <ac:chgData name="Rosihan Ariyuana" userId="a673341b-dfea-48bd-bc6b-c1125fd20ed3" providerId="ADAL" clId="{86F80E2C-0334-4EAB-A44F-F1436F2BA600}" dt="2019-04-01T14:08:16.889" v="726" actId="1076"/>
          <ac:picMkLst>
            <pc:docMk/>
            <pc:sldMk cId="2097810323" sldId="328"/>
            <ac:picMk id="4" creationId="{016A47EF-1726-4DC5-989D-26A49F2EBA57}"/>
          </ac:picMkLst>
        </pc:picChg>
      </pc:sldChg>
      <pc:sldChg chg="addSp delSp modSp add">
        <pc:chgData name="Rosihan Ariyuana" userId="a673341b-dfea-48bd-bc6b-c1125fd20ed3" providerId="ADAL" clId="{86F80E2C-0334-4EAB-A44F-F1436F2BA600}" dt="2019-04-01T14:24:40.617" v="743" actId="14100"/>
        <pc:sldMkLst>
          <pc:docMk/>
          <pc:sldMk cId="2908628761" sldId="329"/>
        </pc:sldMkLst>
        <pc:spChg chg="mod">
          <ac:chgData name="Rosihan Ariyuana" userId="a673341b-dfea-48bd-bc6b-c1125fd20ed3" providerId="ADAL" clId="{86F80E2C-0334-4EAB-A44F-F1436F2BA600}" dt="2019-04-01T14:23:35.102" v="742" actId="27636"/>
          <ac:spMkLst>
            <pc:docMk/>
            <pc:sldMk cId="2908628761" sldId="329"/>
            <ac:spMk id="2" creationId="{FEA5AE67-8419-4548-BBB3-BB5FBF4EA3FF}"/>
          </ac:spMkLst>
        </pc:spChg>
        <pc:spChg chg="add del mod">
          <ac:chgData name="Rosihan Ariyuana" userId="a673341b-dfea-48bd-bc6b-c1125fd20ed3" providerId="ADAL" clId="{86F80E2C-0334-4EAB-A44F-F1436F2BA600}" dt="2019-04-01T14:23:13.770" v="737"/>
          <ac:spMkLst>
            <pc:docMk/>
            <pc:sldMk cId="2908628761" sldId="329"/>
            <ac:spMk id="3" creationId="{6DEA510E-0831-4C7E-B3D0-DE52CFC39202}"/>
          </ac:spMkLst>
        </pc:spChg>
        <pc:picChg chg="add del mod">
          <ac:chgData name="Rosihan Ariyuana" userId="a673341b-dfea-48bd-bc6b-c1125fd20ed3" providerId="ADAL" clId="{86F80E2C-0334-4EAB-A44F-F1436F2BA600}" dt="2019-04-01T14:23:10.591" v="734"/>
          <ac:picMkLst>
            <pc:docMk/>
            <pc:sldMk cId="2908628761" sldId="329"/>
            <ac:picMk id="4" creationId="{515AB0A6-4E28-46E7-B4BB-2DE7C53E06E9}"/>
          </ac:picMkLst>
        </pc:picChg>
        <pc:picChg chg="add mod">
          <ac:chgData name="Rosihan Ariyuana" userId="a673341b-dfea-48bd-bc6b-c1125fd20ed3" providerId="ADAL" clId="{86F80E2C-0334-4EAB-A44F-F1436F2BA600}" dt="2019-04-01T14:24:40.617" v="743" actId="14100"/>
          <ac:picMkLst>
            <pc:docMk/>
            <pc:sldMk cId="2908628761" sldId="329"/>
            <ac:picMk id="5" creationId="{51A09E09-A705-4751-99A7-368293C3A38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BD668DE-C332-4196-9C29-A67E3840ABAF}"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47308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D668DE-C332-4196-9C29-A67E3840ABAF}"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1831189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D668DE-C332-4196-9C29-A67E3840ABAF}"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576972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D668DE-C332-4196-9C29-A67E3840ABAF}"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233328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D668DE-C332-4196-9C29-A67E3840ABAF}"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416331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D668DE-C332-4196-9C29-A67E3840ABAF}" type="datetimeFigureOut">
              <a:rPr lang="en-US" smtClean="0"/>
              <a:t>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1540870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D668DE-C332-4196-9C29-A67E3840ABAF}" type="datetimeFigureOut">
              <a:rPr lang="en-US" smtClean="0"/>
              <a:t>6/11/2019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1981082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D668DE-C332-4196-9C29-A67E3840ABAF}" type="datetimeFigureOut">
              <a:rPr lang="en-US" smtClean="0"/>
              <a:t>6/11/2019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400898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668DE-C332-4196-9C29-A67E3840ABAF}" type="datetimeFigureOut">
              <a:rPr lang="en-US" smtClean="0"/>
              <a:t>6/11/2019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940588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D668DE-C332-4196-9C29-A67E3840ABAF}" type="datetimeFigureOut">
              <a:rPr lang="en-US" smtClean="0"/>
              <a:t>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184263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D668DE-C332-4196-9C29-A67E3840ABAF}" type="datetimeFigureOut">
              <a:rPr lang="en-US" smtClean="0"/>
              <a:t>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2291557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D668DE-C332-4196-9C29-A67E3840ABAF}" type="datetimeFigureOut">
              <a:rPr lang="en-US" smtClean="0"/>
              <a:t>6/11/2019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7EDFC1-FE6A-4A58-9500-CEFC646DD047}" type="slidenum">
              <a:rPr lang="en-US" smtClean="0"/>
              <a:t>‹#›</a:t>
            </a:fld>
            <a:endParaRPr lang="en-US"/>
          </a:p>
        </p:txBody>
      </p:sp>
    </p:spTree>
    <p:extLst>
      <p:ext uri="{BB962C8B-B14F-4D97-AF65-F5344CB8AC3E}">
        <p14:creationId xmlns:p14="http://schemas.microsoft.com/office/powerpoint/2010/main" val="2045541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6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62.gi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t>Algoritma dan Struktur Data</a:t>
            </a:r>
            <a:endParaRPr lang="en-US" dirty="0"/>
          </a:p>
        </p:txBody>
      </p:sp>
      <p:sp>
        <p:nvSpPr>
          <p:cNvPr id="3" name="Subtitle 2"/>
          <p:cNvSpPr>
            <a:spLocks noGrp="1"/>
          </p:cNvSpPr>
          <p:nvPr>
            <p:ph type="subTitle" idx="1"/>
          </p:nvPr>
        </p:nvSpPr>
        <p:spPr/>
        <p:txBody>
          <a:bodyPr/>
          <a:lstStyle/>
          <a:p>
            <a:r>
              <a:rPr lang="id-ID" dirty="0"/>
              <a:t>Rosihan Ari Yuana</a:t>
            </a:r>
            <a:endParaRPr lang="en-US" dirty="0"/>
          </a:p>
        </p:txBody>
      </p:sp>
    </p:spTree>
    <p:extLst>
      <p:ext uri="{BB962C8B-B14F-4D97-AF65-F5344CB8AC3E}">
        <p14:creationId xmlns:p14="http://schemas.microsoft.com/office/powerpoint/2010/main" val="3726474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2860-9242-4A7A-A340-1B4B41E42806}"/>
              </a:ext>
            </a:extLst>
          </p:cNvPr>
          <p:cNvSpPr>
            <a:spLocks noGrp="1"/>
          </p:cNvSpPr>
          <p:nvPr>
            <p:ph type="title"/>
          </p:nvPr>
        </p:nvSpPr>
        <p:spPr/>
        <p:txBody>
          <a:bodyPr/>
          <a:lstStyle/>
          <a:p>
            <a:r>
              <a:rPr lang="en-ID" dirty="0" err="1"/>
              <a:t>Presentasi</a:t>
            </a:r>
            <a:r>
              <a:rPr lang="en-ID" dirty="0"/>
              <a:t> </a:t>
            </a:r>
            <a:r>
              <a:rPr lang="en-ID" dirty="0" err="1"/>
              <a:t>Algoritma</a:t>
            </a:r>
            <a:endParaRPr lang="en-ID" dirty="0"/>
          </a:p>
        </p:txBody>
      </p:sp>
      <p:sp>
        <p:nvSpPr>
          <p:cNvPr id="3" name="Content Placeholder 2">
            <a:extLst>
              <a:ext uri="{FF2B5EF4-FFF2-40B4-BE49-F238E27FC236}">
                <a16:creationId xmlns:a16="http://schemas.microsoft.com/office/drawing/2014/main" id="{5E21DB8B-7B21-425B-B28A-0F713AC3DEFF}"/>
              </a:ext>
            </a:extLst>
          </p:cNvPr>
          <p:cNvSpPr>
            <a:spLocks noGrp="1"/>
          </p:cNvSpPr>
          <p:nvPr>
            <p:ph idx="1"/>
          </p:nvPr>
        </p:nvSpPr>
        <p:spPr/>
        <p:txBody>
          <a:bodyPr/>
          <a:lstStyle/>
          <a:p>
            <a:r>
              <a:rPr lang="en-ID" dirty="0"/>
              <a:t>Pseudocode</a:t>
            </a:r>
          </a:p>
        </p:txBody>
      </p:sp>
      <p:pic>
        <p:nvPicPr>
          <p:cNvPr id="4" name="Picture 3">
            <a:extLst>
              <a:ext uri="{FF2B5EF4-FFF2-40B4-BE49-F238E27FC236}">
                <a16:creationId xmlns:a16="http://schemas.microsoft.com/office/drawing/2014/main" id="{0A9DC87F-0D5A-4AFD-8E00-B0B37D63A4B6}"/>
              </a:ext>
            </a:extLst>
          </p:cNvPr>
          <p:cNvPicPr>
            <a:picLocks noChangeAspect="1"/>
          </p:cNvPicPr>
          <p:nvPr/>
        </p:nvPicPr>
        <p:blipFill>
          <a:blip r:embed="rId2"/>
          <a:stretch>
            <a:fillRect/>
          </a:stretch>
        </p:blipFill>
        <p:spPr>
          <a:xfrm>
            <a:off x="755576" y="2492896"/>
            <a:ext cx="6768752" cy="3302998"/>
          </a:xfrm>
          <a:prstGeom prst="rect">
            <a:avLst/>
          </a:prstGeom>
        </p:spPr>
      </p:pic>
    </p:spTree>
    <p:extLst>
      <p:ext uri="{BB962C8B-B14F-4D97-AF65-F5344CB8AC3E}">
        <p14:creationId xmlns:p14="http://schemas.microsoft.com/office/powerpoint/2010/main" val="268871051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652AF-81F9-48BC-B365-EFCE346CF8C9}"/>
              </a:ext>
            </a:extLst>
          </p:cNvPr>
          <p:cNvSpPr>
            <a:spLocks noGrp="1"/>
          </p:cNvSpPr>
          <p:nvPr>
            <p:ph type="title"/>
          </p:nvPr>
        </p:nvSpPr>
        <p:spPr/>
        <p:txBody>
          <a:bodyPr/>
          <a:lstStyle/>
          <a:p>
            <a:r>
              <a:rPr lang="en-ID" dirty="0"/>
              <a:t>Stack (</a:t>
            </a:r>
            <a:r>
              <a:rPr lang="en-ID" dirty="0" err="1"/>
              <a:t>Tumpukan</a:t>
            </a:r>
            <a:r>
              <a:rPr lang="en-ID" dirty="0"/>
              <a:t>)</a:t>
            </a:r>
          </a:p>
        </p:txBody>
      </p:sp>
      <p:sp>
        <p:nvSpPr>
          <p:cNvPr id="3" name="Content Placeholder 2">
            <a:extLst>
              <a:ext uri="{FF2B5EF4-FFF2-40B4-BE49-F238E27FC236}">
                <a16:creationId xmlns:a16="http://schemas.microsoft.com/office/drawing/2014/main" id="{1FD029F5-FC06-4742-B927-F6BCD7EEEA71}"/>
              </a:ext>
            </a:extLst>
          </p:cNvPr>
          <p:cNvSpPr>
            <a:spLocks noGrp="1"/>
          </p:cNvSpPr>
          <p:nvPr>
            <p:ph idx="1"/>
          </p:nvPr>
        </p:nvSpPr>
        <p:spPr/>
        <p:txBody>
          <a:bodyPr/>
          <a:lstStyle/>
          <a:p>
            <a:r>
              <a:rPr lang="id-ID" dirty="0"/>
              <a:t>Stack: struktur data dengan 2 operasi -&gt; push &amp; pop</a:t>
            </a:r>
          </a:p>
          <a:p>
            <a:r>
              <a:rPr lang="id-ID" dirty="0"/>
              <a:t>Push: menambahkan data ke dalam tumpukan (di akhir tumpukan)</a:t>
            </a:r>
          </a:p>
          <a:p>
            <a:r>
              <a:rPr lang="id-ID" dirty="0"/>
              <a:t>Pop: menghapus data dari tumpukan (di akhir tumpukan)</a:t>
            </a:r>
          </a:p>
          <a:p>
            <a:r>
              <a:rPr lang="id-ID" dirty="0"/>
              <a:t>Stack -&gt; LIFO (Last In First Out) atau FILO (First In Last Out)</a:t>
            </a:r>
            <a:endParaRPr lang="en-US" dirty="0"/>
          </a:p>
          <a:p>
            <a:endParaRPr lang="en-ID" dirty="0"/>
          </a:p>
        </p:txBody>
      </p:sp>
    </p:spTree>
    <p:extLst>
      <p:ext uri="{BB962C8B-B14F-4D97-AF65-F5344CB8AC3E}">
        <p14:creationId xmlns:p14="http://schemas.microsoft.com/office/powerpoint/2010/main" val="64795408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3E0E-61D0-4D30-8007-A735A13A195F}"/>
              </a:ext>
            </a:extLst>
          </p:cNvPr>
          <p:cNvSpPr>
            <a:spLocks noGrp="1"/>
          </p:cNvSpPr>
          <p:nvPr>
            <p:ph type="title"/>
          </p:nvPr>
        </p:nvSpPr>
        <p:spPr/>
        <p:txBody>
          <a:bodyPr/>
          <a:lstStyle/>
          <a:p>
            <a:r>
              <a:rPr lang="en-ID" dirty="0"/>
              <a:t>Stack (</a:t>
            </a:r>
            <a:r>
              <a:rPr lang="en-ID" dirty="0" err="1"/>
              <a:t>Tumpukan</a:t>
            </a:r>
            <a:r>
              <a:rPr lang="en-ID" dirty="0"/>
              <a:t>)</a:t>
            </a:r>
          </a:p>
        </p:txBody>
      </p:sp>
      <p:sp>
        <p:nvSpPr>
          <p:cNvPr id="3" name="Content Placeholder 2">
            <a:extLst>
              <a:ext uri="{FF2B5EF4-FFF2-40B4-BE49-F238E27FC236}">
                <a16:creationId xmlns:a16="http://schemas.microsoft.com/office/drawing/2014/main" id="{DE1F4A07-F4E5-4F66-BFE9-A949350C5A75}"/>
              </a:ext>
            </a:extLst>
          </p:cNvPr>
          <p:cNvSpPr>
            <a:spLocks noGrp="1"/>
          </p:cNvSpPr>
          <p:nvPr>
            <p:ph idx="1"/>
          </p:nvPr>
        </p:nvSpPr>
        <p:spPr/>
        <p:txBody>
          <a:bodyPr/>
          <a:lstStyle/>
          <a:p>
            <a:pPr marL="0" indent="0">
              <a:buNone/>
            </a:pPr>
            <a:r>
              <a:rPr lang="en-ID" dirty="0" err="1"/>
              <a:t>Pemanfaatan</a:t>
            </a:r>
            <a:r>
              <a:rPr lang="en-ID" dirty="0"/>
              <a:t> Stack:</a:t>
            </a:r>
          </a:p>
          <a:p>
            <a:r>
              <a:rPr lang="id-ID" dirty="0"/>
              <a:t>Untuk melacak rangkaian proses (undo)</a:t>
            </a:r>
          </a:p>
          <a:p>
            <a:r>
              <a:rPr lang="id-ID" dirty="0"/>
              <a:t>Untuk memvalidasi pasangan kurung</a:t>
            </a:r>
            <a:br>
              <a:rPr lang="id-ID" dirty="0"/>
            </a:br>
            <a:r>
              <a:rPr lang="id-ID" dirty="0"/>
              <a:t>Contoh: [{f(x), g(x)}, {h(x), i(x}] is valid?</a:t>
            </a:r>
          </a:p>
          <a:p>
            <a:r>
              <a:rPr lang="id-ID" dirty="0"/>
              <a:t>Untuk menghitung operasi aritmatika</a:t>
            </a:r>
            <a:br>
              <a:rPr lang="id-ID" dirty="0"/>
            </a:br>
            <a:r>
              <a:rPr lang="id-ID" dirty="0"/>
              <a:t>Contoh: </a:t>
            </a:r>
            <a:r>
              <a:rPr lang="en-US" dirty="0"/>
              <a:t>( 1 + ( ( 2 + 3 ) * ( 4 * 5 ) ) ) </a:t>
            </a:r>
          </a:p>
          <a:p>
            <a:endParaRPr lang="en-ID" dirty="0"/>
          </a:p>
        </p:txBody>
      </p:sp>
    </p:spTree>
    <p:extLst>
      <p:ext uri="{BB962C8B-B14F-4D97-AF65-F5344CB8AC3E}">
        <p14:creationId xmlns:p14="http://schemas.microsoft.com/office/powerpoint/2010/main" val="3980503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8269-8DA8-4A1E-88AA-D9F7F55F89F7}"/>
              </a:ext>
            </a:extLst>
          </p:cNvPr>
          <p:cNvSpPr>
            <a:spLocks noGrp="1"/>
          </p:cNvSpPr>
          <p:nvPr>
            <p:ph type="title"/>
          </p:nvPr>
        </p:nvSpPr>
        <p:spPr/>
        <p:txBody>
          <a:bodyPr/>
          <a:lstStyle/>
          <a:p>
            <a:r>
              <a:rPr lang="en-ID" dirty="0"/>
              <a:t>Stack in Python</a:t>
            </a:r>
          </a:p>
        </p:txBody>
      </p:sp>
      <p:sp>
        <p:nvSpPr>
          <p:cNvPr id="3" name="Content Placeholder 2">
            <a:extLst>
              <a:ext uri="{FF2B5EF4-FFF2-40B4-BE49-F238E27FC236}">
                <a16:creationId xmlns:a16="http://schemas.microsoft.com/office/drawing/2014/main" id="{C7D8A335-E7ED-4305-81E1-5E8F7150AB48}"/>
              </a:ext>
            </a:extLst>
          </p:cNvPr>
          <p:cNvSpPr>
            <a:spLocks noGrp="1"/>
          </p:cNvSpPr>
          <p:nvPr>
            <p:ph idx="1"/>
          </p:nvPr>
        </p:nvSpPr>
        <p:spPr/>
        <p:txBody>
          <a:bodyPr/>
          <a:lstStyle/>
          <a:p>
            <a:r>
              <a:rPr lang="en-ID" dirty="0" err="1"/>
              <a:t>Diterapkan</a:t>
            </a:r>
            <a:r>
              <a:rPr lang="en-ID" dirty="0"/>
              <a:t> </a:t>
            </a:r>
            <a:r>
              <a:rPr lang="en-ID" dirty="0" err="1"/>
              <a:t>dalam</a:t>
            </a:r>
            <a:r>
              <a:rPr lang="en-ID" dirty="0"/>
              <a:t> list</a:t>
            </a:r>
          </a:p>
          <a:p>
            <a:r>
              <a:rPr lang="en-ID" dirty="0"/>
              <a:t>Push -&gt; append(), pop -&gt; pop()</a:t>
            </a:r>
          </a:p>
        </p:txBody>
      </p:sp>
      <p:pic>
        <p:nvPicPr>
          <p:cNvPr id="5" name="Picture 4">
            <a:extLst>
              <a:ext uri="{FF2B5EF4-FFF2-40B4-BE49-F238E27FC236}">
                <a16:creationId xmlns:a16="http://schemas.microsoft.com/office/drawing/2014/main" id="{DE1142E1-EF74-4660-B657-E49FAAE6C5EE}"/>
              </a:ext>
            </a:extLst>
          </p:cNvPr>
          <p:cNvPicPr>
            <a:picLocks noChangeAspect="1"/>
          </p:cNvPicPr>
          <p:nvPr/>
        </p:nvPicPr>
        <p:blipFill>
          <a:blip r:embed="rId2"/>
          <a:stretch>
            <a:fillRect/>
          </a:stretch>
        </p:blipFill>
        <p:spPr>
          <a:xfrm>
            <a:off x="899592" y="2965426"/>
            <a:ext cx="7549295" cy="1543694"/>
          </a:xfrm>
          <a:prstGeom prst="rect">
            <a:avLst/>
          </a:prstGeom>
        </p:spPr>
      </p:pic>
      <p:pic>
        <p:nvPicPr>
          <p:cNvPr id="6" name="Picture 5">
            <a:extLst>
              <a:ext uri="{FF2B5EF4-FFF2-40B4-BE49-F238E27FC236}">
                <a16:creationId xmlns:a16="http://schemas.microsoft.com/office/drawing/2014/main" id="{6A0E18FE-BD16-4ABF-A496-3218E4CDD0FF}"/>
              </a:ext>
            </a:extLst>
          </p:cNvPr>
          <p:cNvPicPr>
            <a:picLocks noChangeAspect="1"/>
          </p:cNvPicPr>
          <p:nvPr/>
        </p:nvPicPr>
        <p:blipFill>
          <a:blip r:embed="rId3"/>
          <a:stretch>
            <a:fillRect/>
          </a:stretch>
        </p:blipFill>
        <p:spPr>
          <a:xfrm>
            <a:off x="899592" y="4691682"/>
            <a:ext cx="7549294" cy="1329606"/>
          </a:xfrm>
          <a:prstGeom prst="rect">
            <a:avLst/>
          </a:prstGeom>
        </p:spPr>
      </p:pic>
    </p:spTree>
    <p:extLst>
      <p:ext uri="{BB962C8B-B14F-4D97-AF65-F5344CB8AC3E}">
        <p14:creationId xmlns:p14="http://schemas.microsoft.com/office/powerpoint/2010/main" val="127382755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EA02F-E84B-4B83-BAA5-109EE846C9AA}"/>
              </a:ext>
            </a:extLst>
          </p:cNvPr>
          <p:cNvSpPr>
            <a:spLocks noGrp="1"/>
          </p:cNvSpPr>
          <p:nvPr>
            <p:ph type="title"/>
          </p:nvPr>
        </p:nvSpPr>
        <p:spPr/>
        <p:txBody>
          <a:bodyPr/>
          <a:lstStyle/>
          <a:p>
            <a:r>
              <a:rPr lang="en-ID" dirty="0"/>
              <a:t>Stack in Python</a:t>
            </a:r>
          </a:p>
        </p:txBody>
      </p:sp>
      <p:pic>
        <p:nvPicPr>
          <p:cNvPr id="4" name="Picture 3">
            <a:extLst>
              <a:ext uri="{FF2B5EF4-FFF2-40B4-BE49-F238E27FC236}">
                <a16:creationId xmlns:a16="http://schemas.microsoft.com/office/drawing/2014/main" id="{632A4A60-B665-478E-9827-9CB24ECEF5E1}"/>
              </a:ext>
            </a:extLst>
          </p:cNvPr>
          <p:cNvPicPr>
            <a:picLocks noChangeAspect="1"/>
          </p:cNvPicPr>
          <p:nvPr/>
        </p:nvPicPr>
        <p:blipFill>
          <a:blip r:embed="rId2"/>
          <a:stretch>
            <a:fillRect/>
          </a:stretch>
        </p:blipFill>
        <p:spPr>
          <a:xfrm>
            <a:off x="760400" y="1844824"/>
            <a:ext cx="7623200" cy="2711895"/>
          </a:xfrm>
          <a:prstGeom prst="rect">
            <a:avLst/>
          </a:prstGeom>
        </p:spPr>
      </p:pic>
    </p:spTree>
    <p:extLst>
      <p:ext uri="{BB962C8B-B14F-4D97-AF65-F5344CB8AC3E}">
        <p14:creationId xmlns:p14="http://schemas.microsoft.com/office/powerpoint/2010/main" val="72118255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A046-312B-4A75-BBCF-2A30D43D91DD}"/>
              </a:ext>
            </a:extLst>
          </p:cNvPr>
          <p:cNvSpPr>
            <a:spLocks noGrp="1"/>
          </p:cNvSpPr>
          <p:nvPr>
            <p:ph type="title"/>
          </p:nvPr>
        </p:nvSpPr>
        <p:spPr/>
        <p:txBody>
          <a:bodyPr/>
          <a:lstStyle/>
          <a:p>
            <a:r>
              <a:rPr lang="en-ID" dirty="0"/>
              <a:t>Stack Implementation </a:t>
            </a:r>
          </a:p>
        </p:txBody>
      </p:sp>
      <p:sp>
        <p:nvSpPr>
          <p:cNvPr id="3" name="Content Placeholder 2">
            <a:extLst>
              <a:ext uri="{FF2B5EF4-FFF2-40B4-BE49-F238E27FC236}">
                <a16:creationId xmlns:a16="http://schemas.microsoft.com/office/drawing/2014/main" id="{EFA18A7A-5E4C-4E6F-9CEE-96344152CF22}"/>
              </a:ext>
            </a:extLst>
          </p:cNvPr>
          <p:cNvSpPr>
            <a:spLocks noGrp="1"/>
          </p:cNvSpPr>
          <p:nvPr>
            <p:ph idx="1"/>
          </p:nvPr>
        </p:nvSpPr>
        <p:spPr/>
        <p:txBody>
          <a:bodyPr/>
          <a:lstStyle/>
          <a:p>
            <a:pPr marL="0" indent="0">
              <a:buNone/>
            </a:pPr>
            <a:r>
              <a:rPr lang="id-ID" dirty="0"/>
              <a:t>Untuk memvalidasi pasangan kurung.</a:t>
            </a:r>
            <a:endParaRPr lang="en-ID" dirty="0"/>
          </a:p>
          <a:p>
            <a:pPr marL="0" indent="0">
              <a:buNone/>
            </a:pPr>
            <a:r>
              <a:rPr lang="en-ID" dirty="0"/>
              <a:t>Mis: (()(())) -&gt; valid, (()(()) -&gt; </a:t>
            </a:r>
            <a:r>
              <a:rPr lang="en-ID" dirty="0" err="1"/>
              <a:t>tidak</a:t>
            </a:r>
            <a:r>
              <a:rPr lang="en-ID" dirty="0"/>
              <a:t> valid</a:t>
            </a:r>
          </a:p>
        </p:txBody>
      </p:sp>
      <p:pic>
        <p:nvPicPr>
          <p:cNvPr id="4" name="Picture 3">
            <a:extLst>
              <a:ext uri="{FF2B5EF4-FFF2-40B4-BE49-F238E27FC236}">
                <a16:creationId xmlns:a16="http://schemas.microsoft.com/office/drawing/2014/main" id="{61BE99F7-3116-4AA4-9854-71E858F8DDFE}"/>
              </a:ext>
            </a:extLst>
          </p:cNvPr>
          <p:cNvPicPr>
            <a:picLocks noChangeAspect="1"/>
          </p:cNvPicPr>
          <p:nvPr/>
        </p:nvPicPr>
        <p:blipFill>
          <a:blip r:embed="rId2"/>
          <a:stretch>
            <a:fillRect/>
          </a:stretch>
        </p:blipFill>
        <p:spPr>
          <a:xfrm>
            <a:off x="539552" y="2991589"/>
            <a:ext cx="7173807" cy="3317136"/>
          </a:xfrm>
          <a:prstGeom prst="rect">
            <a:avLst/>
          </a:prstGeom>
        </p:spPr>
      </p:pic>
    </p:spTree>
    <p:extLst>
      <p:ext uri="{BB962C8B-B14F-4D97-AF65-F5344CB8AC3E}">
        <p14:creationId xmlns:p14="http://schemas.microsoft.com/office/powerpoint/2010/main" val="313855374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789F3-C574-4913-BABB-A265847F7161}"/>
              </a:ext>
            </a:extLst>
          </p:cNvPr>
          <p:cNvSpPr>
            <a:spLocks noGrp="1"/>
          </p:cNvSpPr>
          <p:nvPr>
            <p:ph type="title"/>
          </p:nvPr>
        </p:nvSpPr>
        <p:spPr/>
        <p:txBody>
          <a:bodyPr/>
          <a:lstStyle/>
          <a:p>
            <a:r>
              <a:rPr lang="en-ID" dirty="0"/>
              <a:t>Stack Implementation</a:t>
            </a:r>
          </a:p>
        </p:txBody>
      </p:sp>
      <p:pic>
        <p:nvPicPr>
          <p:cNvPr id="4" name="Picture 3">
            <a:extLst>
              <a:ext uri="{FF2B5EF4-FFF2-40B4-BE49-F238E27FC236}">
                <a16:creationId xmlns:a16="http://schemas.microsoft.com/office/drawing/2014/main" id="{71818317-A1C8-475E-9442-20D9787BAF55}"/>
              </a:ext>
            </a:extLst>
          </p:cNvPr>
          <p:cNvPicPr>
            <a:picLocks noChangeAspect="1"/>
          </p:cNvPicPr>
          <p:nvPr/>
        </p:nvPicPr>
        <p:blipFill>
          <a:blip r:embed="rId2"/>
          <a:stretch>
            <a:fillRect/>
          </a:stretch>
        </p:blipFill>
        <p:spPr>
          <a:xfrm>
            <a:off x="907147" y="1628800"/>
            <a:ext cx="7329705" cy="3096344"/>
          </a:xfrm>
          <a:prstGeom prst="rect">
            <a:avLst/>
          </a:prstGeom>
        </p:spPr>
      </p:pic>
      <p:pic>
        <p:nvPicPr>
          <p:cNvPr id="5" name="Picture 4">
            <a:extLst>
              <a:ext uri="{FF2B5EF4-FFF2-40B4-BE49-F238E27FC236}">
                <a16:creationId xmlns:a16="http://schemas.microsoft.com/office/drawing/2014/main" id="{C5F8A6A9-D6C7-47E1-9872-05717C45C6BB}"/>
              </a:ext>
            </a:extLst>
          </p:cNvPr>
          <p:cNvPicPr>
            <a:picLocks noChangeAspect="1"/>
          </p:cNvPicPr>
          <p:nvPr/>
        </p:nvPicPr>
        <p:blipFill>
          <a:blip r:embed="rId3"/>
          <a:stretch>
            <a:fillRect/>
          </a:stretch>
        </p:blipFill>
        <p:spPr>
          <a:xfrm>
            <a:off x="934675" y="5255200"/>
            <a:ext cx="7306721" cy="1123332"/>
          </a:xfrm>
          <a:prstGeom prst="rect">
            <a:avLst/>
          </a:prstGeom>
        </p:spPr>
      </p:pic>
      <p:sp>
        <p:nvSpPr>
          <p:cNvPr id="6" name="TextBox 5">
            <a:extLst>
              <a:ext uri="{FF2B5EF4-FFF2-40B4-BE49-F238E27FC236}">
                <a16:creationId xmlns:a16="http://schemas.microsoft.com/office/drawing/2014/main" id="{874A03CF-19DF-4B3D-BF73-3C6E22112C93}"/>
              </a:ext>
            </a:extLst>
          </p:cNvPr>
          <p:cNvSpPr txBox="1"/>
          <p:nvPr/>
        </p:nvSpPr>
        <p:spPr>
          <a:xfrm>
            <a:off x="7308304" y="5273704"/>
            <a:ext cx="756938" cy="584775"/>
          </a:xfrm>
          <a:prstGeom prst="rect">
            <a:avLst/>
          </a:prstGeom>
          <a:noFill/>
        </p:spPr>
        <p:txBody>
          <a:bodyPr wrap="none" rtlCol="0">
            <a:spAutoFit/>
          </a:bodyPr>
          <a:lstStyle/>
          <a:p>
            <a:r>
              <a:rPr lang="en-ID" sz="3200" dirty="0"/>
              <a:t>???</a:t>
            </a:r>
            <a:endParaRPr lang="en-ID" dirty="0"/>
          </a:p>
        </p:txBody>
      </p:sp>
    </p:spTree>
    <p:extLst>
      <p:ext uri="{BB962C8B-B14F-4D97-AF65-F5344CB8AC3E}">
        <p14:creationId xmlns:p14="http://schemas.microsoft.com/office/powerpoint/2010/main" val="413151949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5C5D-08D3-459E-B917-749B110F830B}"/>
              </a:ext>
            </a:extLst>
          </p:cNvPr>
          <p:cNvSpPr>
            <a:spLocks noGrp="1"/>
          </p:cNvSpPr>
          <p:nvPr>
            <p:ph type="title"/>
          </p:nvPr>
        </p:nvSpPr>
        <p:spPr/>
        <p:txBody>
          <a:bodyPr/>
          <a:lstStyle/>
          <a:p>
            <a:r>
              <a:rPr lang="en-ID" dirty="0"/>
              <a:t>Stack Exercises</a:t>
            </a:r>
          </a:p>
        </p:txBody>
      </p:sp>
      <p:sp>
        <p:nvSpPr>
          <p:cNvPr id="3" name="Content Placeholder 2">
            <a:extLst>
              <a:ext uri="{FF2B5EF4-FFF2-40B4-BE49-F238E27FC236}">
                <a16:creationId xmlns:a16="http://schemas.microsoft.com/office/drawing/2014/main" id="{102E6D86-3223-48EF-9F7D-0F841B64891D}"/>
              </a:ext>
            </a:extLst>
          </p:cNvPr>
          <p:cNvSpPr>
            <a:spLocks noGrp="1"/>
          </p:cNvSpPr>
          <p:nvPr>
            <p:ph idx="1"/>
          </p:nvPr>
        </p:nvSpPr>
        <p:spPr/>
        <p:txBody>
          <a:bodyPr>
            <a:normAutofit lnSpcReduction="10000"/>
          </a:bodyPr>
          <a:lstStyle/>
          <a:p>
            <a:r>
              <a:rPr lang="en-ID" dirty="0" err="1"/>
              <a:t>Modifikasilah</a:t>
            </a:r>
            <a:r>
              <a:rPr lang="en-ID" dirty="0"/>
              <a:t> function </a:t>
            </a:r>
            <a:r>
              <a:rPr lang="en-ID" dirty="0" err="1"/>
              <a:t>cekKurung</a:t>
            </a:r>
            <a:r>
              <a:rPr lang="en-ID" dirty="0"/>
              <a:t>() </a:t>
            </a:r>
            <a:r>
              <a:rPr lang="en-ID" dirty="0" err="1"/>
              <a:t>sehingga</a:t>
            </a:r>
            <a:r>
              <a:rPr lang="en-ID" dirty="0"/>
              <a:t> </a:t>
            </a:r>
            <a:r>
              <a:rPr lang="en-ID" dirty="0" err="1"/>
              <a:t>dapat</a:t>
            </a:r>
            <a:r>
              <a:rPr lang="en-ID" dirty="0"/>
              <a:t> </a:t>
            </a:r>
            <a:r>
              <a:rPr lang="en-ID" dirty="0" err="1"/>
              <a:t>mengecek</a:t>
            </a:r>
            <a:r>
              <a:rPr lang="en-ID" dirty="0"/>
              <a:t> </a:t>
            </a:r>
            <a:r>
              <a:rPr lang="en-ID" dirty="0" err="1"/>
              <a:t>validitas</a:t>
            </a:r>
            <a:r>
              <a:rPr lang="en-ID" dirty="0"/>
              <a:t> </a:t>
            </a:r>
            <a:r>
              <a:rPr lang="en-ID" dirty="0" err="1"/>
              <a:t>kurung</a:t>
            </a:r>
            <a:r>
              <a:rPr lang="en-ID" dirty="0"/>
              <a:t> di </a:t>
            </a:r>
            <a:r>
              <a:rPr lang="en-ID" dirty="0" err="1"/>
              <a:t>dalam</a:t>
            </a:r>
            <a:r>
              <a:rPr lang="en-ID" dirty="0"/>
              <a:t> formula </a:t>
            </a:r>
            <a:r>
              <a:rPr lang="en-ID" dirty="0" err="1"/>
              <a:t>matematis</a:t>
            </a:r>
            <a:r>
              <a:rPr lang="en-ID" dirty="0"/>
              <a:t>. </a:t>
            </a:r>
            <a:br>
              <a:rPr lang="en-ID" dirty="0"/>
            </a:br>
            <a:r>
              <a:rPr lang="en-ID" dirty="0"/>
              <a:t>Mis: </a:t>
            </a:r>
            <a:r>
              <a:rPr lang="en-US" dirty="0"/>
              <a:t>( 1 + ( ( 2 + 3 ) * ( 4 * 5 ) ) )  -&gt; valid</a:t>
            </a:r>
            <a:endParaRPr lang="en-ID" dirty="0"/>
          </a:p>
          <a:p>
            <a:r>
              <a:rPr lang="en-ID" dirty="0" err="1"/>
              <a:t>Modifikasilah</a:t>
            </a:r>
            <a:r>
              <a:rPr lang="en-ID" dirty="0"/>
              <a:t> function </a:t>
            </a:r>
            <a:r>
              <a:rPr lang="en-ID" dirty="0" err="1"/>
              <a:t>cekKurung</a:t>
            </a:r>
            <a:r>
              <a:rPr lang="en-ID" dirty="0"/>
              <a:t>() </a:t>
            </a:r>
            <a:r>
              <a:rPr lang="en-ID" dirty="0" err="1"/>
              <a:t>sehingga</a:t>
            </a:r>
            <a:r>
              <a:rPr lang="en-ID" dirty="0"/>
              <a:t> </a:t>
            </a:r>
            <a:r>
              <a:rPr lang="en-ID" dirty="0" err="1"/>
              <a:t>dapat</a:t>
            </a:r>
            <a:r>
              <a:rPr lang="en-ID" dirty="0"/>
              <a:t> </a:t>
            </a:r>
            <a:r>
              <a:rPr lang="en-ID" dirty="0" err="1"/>
              <a:t>mengecek</a:t>
            </a:r>
            <a:r>
              <a:rPr lang="en-ID" dirty="0"/>
              <a:t> </a:t>
            </a:r>
            <a:r>
              <a:rPr lang="en-ID" dirty="0" err="1"/>
              <a:t>validitas</a:t>
            </a:r>
            <a:r>
              <a:rPr lang="en-ID" dirty="0"/>
              <a:t> </a:t>
            </a:r>
            <a:r>
              <a:rPr lang="en-ID" dirty="0" err="1"/>
              <a:t>bbrp</a:t>
            </a:r>
            <a:r>
              <a:rPr lang="en-ID" dirty="0"/>
              <a:t> </a:t>
            </a:r>
            <a:r>
              <a:rPr lang="en-ID" dirty="0" err="1"/>
              <a:t>jenis</a:t>
            </a:r>
            <a:r>
              <a:rPr lang="en-ID" dirty="0"/>
              <a:t> </a:t>
            </a:r>
            <a:r>
              <a:rPr lang="en-ID" dirty="0" err="1"/>
              <a:t>kurung</a:t>
            </a:r>
            <a:r>
              <a:rPr lang="en-ID" dirty="0"/>
              <a:t> </a:t>
            </a:r>
            <a:r>
              <a:rPr lang="en-ID" dirty="0" err="1"/>
              <a:t>dalam</a:t>
            </a:r>
            <a:r>
              <a:rPr lang="en-ID" dirty="0"/>
              <a:t> </a:t>
            </a:r>
            <a:r>
              <a:rPr lang="en-ID" dirty="0" err="1"/>
              <a:t>suatu</a:t>
            </a:r>
            <a:r>
              <a:rPr lang="en-ID" dirty="0"/>
              <a:t> string.</a:t>
            </a:r>
            <a:br>
              <a:rPr lang="en-ID" dirty="0"/>
            </a:br>
            <a:r>
              <a:rPr lang="en-ID" dirty="0"/>
              <a:t>Mis: </a:t>
            </a:r>
            <a:r>
              <a:rPr lang="id-ID" dirty="0"/>
              <a:t>[{f(x), g(x)}, {h(x), i(x}] </a:t>
            </a:r>
            <a:r>
              <a:rPr lang="en-ID" dirty="0"/>
              <a:t>-&gt; </a:t>
            </a:r>
            <a:r>
              <a:rPr lang="en-ID" dirty="0" err="1"/>
              <a:t>tdk</a:t>
            </a:r>
            <a:r>
              <a:rPr lang="en-ID"/>
              <a:t> valid</a:t>
            </a:r>
            <a:endParaRPr lang="en-ID" dirty="0"/>
          </a:p>
          <a:p>
            <a:pPr marL="0" indent="0">
              <a:buNone/>
            </a:pPr>
            <a:r>
              <a:rPr lang="en-ID" dirty="0"/>
              <a:t>	</a:t>
            </a:r>
          </a:p>
        </p:txBody>
      </p:sp>
    </p:spTree>
    <p:extLst>
      <p:ext uri="{BB962C8B-B14F-4D97-AF65-F5344CB8AC3E}">
        <p14:creationId xmlns:p14="http://schemas.microsoft.com/office/powerpoint/2010/main" val="36391325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86434-8D1B-4C03-92CF-C5D028B6C136}"/>
              </a:ext>
            </a:extLst>
          </p:cNvPr>
          <p:cNvSpPr>
            <a:spLocks noGrp="1"/>
          </p:cNvSpPr>
          <p:nvPr>
            <p:ph type="title"/>
          </p:nvPr>
        </p:nvSpPr>
        <p:spPr/>
        <p:txBody>
          <a:bodyPr/>
          <a:lstStyle/>
          <a:p>
            <a:r>
              <a:rPr lang="en-ID" dirty="0"/>
              <a:t>Queue (</a:t>
            </a:r>
            <a:r>
              <a:rPr lang="en-ID" dirty="0" err="1"/>
              <a:t>antrian</a:t>
            </a:r>
            <a:r>
              <a:rPr lang="en-ID" dirty="0"/>
              <a:t>)</a:t>
            </a:r>
          </a:p>
        </p:txBody>
      </p:sp>
      <p:pic>
        <p:nvPicPr>
          <p:cNvPr id="4" name="Picture 2" descr="https://cdn-images-1.medium.com/max/800/1*FwL7mJ4qpQWZnommC5tsFQ.png">
            <a:extLst>
              <a:ext uri="{FF2B5EF4-FFF2-40B4-BE49-F238E27FC236}">
                <a16:creationId xmlns:a16="http://schemas.microsoft.com/office/drawing/2014/main" id="{73ED84F7-692B-4B60-8804-FF4A3F5831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132856"/>
            <a:ext cx="6408712" cy="4197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7566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550C2-F4A0-4909-A713-814194F37ADC}"/>
              </a:ext>
            </a:extLst>
          </p:cNvPr>
          <p:cNvSpPr>
            <a:spLocks noGrp="1"/>
          </p:cNvSpPr>
          <p:nvPr>
            <p:ph type="title"/>
          </p:nvPr>
        </p:nvSpPr>
        <p:spPr/>
        <p:txBody>
          <a:bodyPr/>
          <a:lstStyle/>
          <a:p>
            <a:r>
              <a:rPr lang="en-ID" dirty="0"/>
              <a:t>Queue</a:t>
            </a:r>
          </a:p>
        </p:txBody>
      </p:sp>
      <p:sp>
        <p:nvSpPr>
          <p:cNvPr id="4" name="Content Placeholder 2">
            <a:extLst>
              <a:ext uri="{FF2B5EF4-FFF2-40B4-BE49-F238E27FC236}">
                <a16:creationId xmlns:a16="http://schemas.microsoft.com/office/drawing/2014/main" id="{9629DF1C-C6B2-4671-A402-6CA84C553CC0}"/>
              </a:ext>
            </a:extLst>
          </p:cNvPr>
          <p:cNvSpPr>
            <a:spLocks noGrp="1"/>
          </p:cNvSpPr>
          <p:nvPr>
            <p:ph idx="1"/>
          </p:nvPr>
        </p:nvSpPr>
        <p:spPr>
          <a:xfrm>
            <a:off x="457200" y="1600200"/>
            <a:ext cx="8229600" cy="4525963"/>
          </a:xfrm>
        </p:spPr>
        <p:txBody>
          <a:bodyPr>
            <a:normAutofit fontScale="92500"/>
          </a:bodyPr>
          <a:lstStyle/>
          <a:p>
            <a:r>
              <a:rPr lang="id-ID" dirty="0"/>
              <a:t>Queue: struktur data dengan operasi enqueue dan dequeue</a:t>
            </a:r>
          </a:p>
          <a:p>
            <a:r>
              <a:rPr lang="id-ID" dirty="0"/>
              <a:t>Enqueue: menambahkan data pada akhir antrian</a:t>
            </a:r>
          </a:p>
          <a:p>
            <a:r>
              <a:rPr lang="id-ID" dirty="0"/>
              <a:t>Dequeue: menghapus data pada awal antrian</a:t>
            </a:r>
          </a:p>
          <a:p>
            <a:r>
              <a:rPr lang="id-ID" dirty="0"/>
              <a:t>Queue -&gt; FIFO (First In First Out) atau LILO (Last In Last Out)</a:t>
            </a:r>
          </a:p>
          <a:p>
            <a:r>
              <a:rPr lang="id-ID" dirty="0"/>
              <a:t>Penerapan: proses request ke web server secara simultan -&gt; akan dilayani by order request</a:t>
            </a:r>
            <a:endParaRPr lang="en-US" dirty="0"/>
          </a:p>
        </p:txBody>
      </p:sp>
    </p:spTree>
    <p:extLst>
      <p:ext uri="{BB962C8B-B14F-4D97-AF65-F5344CB8AC3E}">
        <p14:creationId xmlns:p14="http://schemas.microsoft.com/office/powerpoint/2010/main" val="346277115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66477-A961-42B4-ACD4-BA76C8955605}"/>
              </a:ext>
            </a:extLst>
          </p:cNvPr>
          <p:cNvSpPr>
            <a:spLocks noGrp="1"/>
          </p:cNvSpPr>
          <p:nvPr>
            <p:ph type="title"/>
          </p:nvPr>
        </p:nvSpPr>
        <p:spPr/>
        <p:txBody>
          <a:bodyPr/>
          <a:lstStyle/>
          <a:p>
            <a:r>
              <a:rPr lang="en-ID" dirty="0"/>
              <a:t>Queue Real Life Application</a:t>
            </a:r>
          </a:p>
        </p:txBody>
      </p:sp>
      <p:sp>
        <p:nvSpPr>
          <p:cNvPr id="3" name="Content Placeholder 2">
            <a:extLst>
              <a:ext uri="{FF2B5EF4-FFF2-40B4-BE49-F238E27FC236}">
                <a16:creationId xmlns:a16="http://schemas.microsoft.com/office/drawing/2014/main" id="{D80999A2-EAFA-4017-B58F-DDB072124F1A}"/>
              </a:ext>
            </a:extLst>
          </p:cNvPr>
          <p:cNvSpPr>
            <a:spLocks noGrp="1"/>
          </p:cNvSpPr>
          <p:nvPr>
            <p:ph idx="1"/>
          </p:nvPr>
        </p:nvSpPr>
        <p:spPr/>
        <p:txBody>
          <a:bodyPr/>
          <a:lstStyle/>
          <a:p>
            <a:r>
              <a:rPr lang="en-US" dirty="0"/>
              <a:t>Queue of people at any service point such as ticketing etc.</a:t>
            </a:r>
          </a:p>
          <a:p>
            <a:r>
              <a:rPr lang="en-US" dirty="0"/>
              <a:t>Queue of processes in OS.</a:t>
            </a:r>
          </a:p>
          <a:p>
            <a:r>
              <a:rPr lang="en-US" dirty="0"/>
              <a:t>Queue of packets in data communication.</a:t>
            </a:r>
          </a:p>
          <a:p>
            <a:r>
              <a:rPr lang="en-US" dirty="0"/>
              <a:t>Queue of air planes waiting for landing instructions.</a:t>
            </a:r>
          </a:p>
          <a:p>
            <a:r>
              <a:rPr lang="en-US" dirty="0"/>
              <a:t>Keyboard buffering</a:t>
            </a:r>
          </a:p>
          <a:p>
            <a:r>
              <a:rPr lang="en-US" dirty="0"/>
              <a:t>Data Streaming</a:t>
            </a:r>
          </a:p>
          <a:p>
            <a:endParaRPr lang="en-ID" dirty="0"/>
          </a:p>
        </p:txBody>
      </p:sp>
    </p:spTree>
    <p:extLst>
      <p:ext uri="{BB962C8B-B14F-4D97-AF65-F5344CB8AC3E}">
        <p14:creationId xmlns:p14="http://schemas.microsoft.com/office/powerpoint/2010/main" val="755477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806C9-5182-4711-85D4-1EA4DFB1C06A}"/>
              </a:ext>
            </a:extLst>
          </p:cNvPr>
          <p:cNvSpPr>
            <a:spLocks noGrp="1"/>
          </p:cNvSpPr>
          <p:nvPr>
            <p:ph type="title"/>
          </p:nvPr>
        </p:nvSpPr>
        <p:spPr/>
        <p:txBody>
          <a:bodyPr/>
          <a:lstStyle/>
          <a:p>
            <a:r>
              <a:rPr lang="en-ID" dirty="0" err="1"/>
              <a:t>Presentasi</a:t>
            </a:r>
            <a:r>
              <a:rPr lang="en-ID" dirty="0"/>
              <a:t> </a:t>
            </a:r>
            <a:r>
              <a:rPr lang="en-ID" dirty="0" err="1"/>
              <a:t>Algoritma</a:t>
            </a:r>
            <a:endParaRPr lang="en-ID" dirty="0"/>
          </a:p>
        </p:txBody>
      </p:sp>
      <p:sp>
        <p:nvSpPr>
          <p:cNvPr id="3" name="Content Placeholder 2">
            <a:extLst>
              <a:ext uri="{FF2B5EF4-FFF2-40B4-BE49-F238E27FC236}">
                <a16:creationId xmlns:a16="http://schemas.microsoft.com/office/drawing/2014/main" id="{2E22FA2D-32AD-4CBF-8C59-E86E25C70B89}"/>
              </a:ext>
            </a:extLst>
          </p:cNvPr>
          <p:cNvSpPr>
            <a:spLocks noGrp="1"/>
          </p:cNvSpPr>
          <p:nvPr>
            <p:ph idx="1"/>
          </p:nvPr>
        </p:nvSpPr>
        <p:spPr>
          <a:xfrm>
            <a:off x="457200" y="1600200"/>
            <a:ext cx="8229600" cy="4525963"/>
          </a:xfrm>
        </p:spPr>
        <p:txBody>
          <a:bodyPr/>
          <a:lstStyle/>
          <a:p>
            <a:r>
              <a:rPr lang="en-ID" dirty="0"/>
              <a:t>Flowchart</a:t>
            </a:r>
          </a:p>
        </p:txBody>
      </p:sp>
      <p:sp>
        <p:nvSpPr>
          <p:cNvPr id="4" name="Flowchart: Terminator 3">
            <a:extLst>
              <a:ext uri="{FF2B5EF4-FFF2-40B4-BE49-F238E27FC236}">
                <a16:creationId xmlns:a16="http://schemas.microsoft.com/office/drawing/2014/main" id="{93CA6A65-ACA7-406E-AE6C-BF376FEA5195}"/>
              </a:ext>
            </a:extLst>
          </p:cNvPr>
          <p:cNvSpPr/>
          <p:nvPr/>
        </p:nvSpPr>
        <p:spPr>
          <a:xfrm>
            <a:off x="4364360" y="1944452"/>
            <a:ext cx="1296144" cy="36004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START</a:t>
            </a:r>
          </a:p>
        </p:txBody>
      </p:sp>
      <p:sp>
        <p:nvSpPr>
          <p:cNvPr id="5" name="Flowchart: Data 4">
            <a:extLst>
              <a:ext uri="{FF2B5EF4-FFF2-40B4-BE49-F238E27FC236}">
                <a16:creationId xmlns:a16="http://schemas.microsoft.com/office/drawing/2014/main" id="{F439C952-AA56-4031-B5D2-7A00615756D4}"/>
              </a:ext>
            </a:extLst>
          </p:cNvPr>
          <p:cNvSpPr/>
          <p:nvPr/>
        </p:nvSpPr>
        <p:spPr>
          <a:xfrm>
            <a:off x="4063850" y="2633508"/>
            <a:ext cx="1868956" cy="41881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Input a, b</a:t>
            </a:r>
          </a:p>
        </p:txBody>
      </p:sp>
      <p:sp>
        <p:nvSpPr>
          <p:cNvPr id="6" name="Flowchart: Decision 5">
            <a:extLst>
              <a:ext uri="{FF2B5EF4-FFF2-40B4-BE49-F238E27FC236}">
                <a16:creationId xmlns:a16="http://schemas.microsoft.com/office/drawing/2014/main" id="{B06943AA-024D-475C-9DEA-39319375D7D9}"/>
              </a:ext>
            </a:extLst>
          </p:cNvPr>
          <p:cNvSpPr/>
          <p:nvPr/>
        </p:nvSpPr>
        <p:spPr>
          <a:xfrm>
            <a:off x="4321160" y="4344502"/>
            <a:ext cx="1296144" cy="61264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a&lt;b</a:t>
            </a:r>
          </a:p>
        </p:txBody>
      </p:sp>
      <p:sp>
        <p:nvSpPr>
          <p:cNvPr id="7" name="Flowchart: Decision 6">
            <a:extLst>
              <a:ext uri="{FF2B5EF4-FFF2-40B4-BE49-F238E27FC236}">
                <a16:creationId xmlns:a16="http://schemas.microsoft.com/office/drawing/2014/main" id="{B8C1BAEB-BCC5-4018-B547-2D6BD7F65795}"/>
              </a:ext>
            </a:extLst>
          </p:cNvPr>
          <p:cNvSpPr/>
          <p:nvPr/>
        </p:nvSpPr>
        <p:spPr>
          <a:xfrm>
            <a:off x="4321160" y="3392090"/>
            <a:ext cx="1296144" cy="61264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a&gt;b</a:t>
            </a:r>
          </a:p>
        </p:txBody>
      </p:sp>
      <p:sp>
        <p:nvSpPr>
          <p:cNvPr id="8" name="Flowchart: Terminator 7">
            <a:extLst>
              <a:ext uri="{FF2B5EF4-FFF2-40B4-BE49-F238E27FC236}">
                <a16:creationId xmlns:a16="http://schemas.microsoft.com/office/drawing/2014/main" id="{4B646878-97C1-4F21-AC38-CB491A65054C}"/>
              </a:ext>
            </a:extLst>
          </p:cNvPr>
          <p:cNvSpPr/>
          <p:nvPr/>
        </p:nvSpPr>
        <p:spPr>
          <a:xfrm>
            <a:off x="4330824" y="6196692"/>
            <a:ext cx="1296144" cy="36004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END</a:t>
            </a:r>
          </a:p>
        </p:txBody>
      </p:sp>
      <p:sp>
        <p:nvSpPr>
          <p:cNvPr id="9" name="Flowchart: Data 8">
            <a:extLst>
              <a:ext uri="{FF2B5EF4-FFF2-40B4-BE49-F238E27FC236}">
                <a16:creationId xmlns:a16="http://schemas.microsoft.com/office/drawing/2014/main" id="{B484F53A-2442-4868-9425-DB74BE529838}"/>
              </a:ext>
            </a:extLst>
          </p:cNvPr>
          <p:cNvSpPr/>
          <p:nvPr/>
        </p:nvSpPr>
        <p:spPr>
          <a:xfrm>
            <a:off x="6180648" y="4376614"/>
            <a:ext cx="2316296" cy="6126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Output ‘a&lt;b’</a:t>
            </a:r>
          </a:p>
        </p:txBody>
      </p:sp>
      <p:sp>
        <p:nvSpPr>
          <p:cNvPr id="10" name="Flowchart: Data 9">
            <a:extLst>
              <a:ext uri="{FF2B5EF4-FFF2-40B4-BE49-F238E27FC236}">
                <a16:creationId xmlns:a16="http://schemas.microsoft.com/office/drawing/2014/main" id="{1D3F2DAA-96E7-429C-8058-D5FBE07CB54F}"/>
              </a:ext>
            </a:extLst>
          </p:cNvPr>
          <p:cNvSpPr/>
          <p:nvPr/>
        </p:nvSpPr>
        <p:spPr>
          <a:xfrm>
            <a:off x="3791560" y="5276539"/>
            <a:ext cx="2355344" cy="6126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Output ‘a=b’</a:t>
            </a:r>
          </a:p>
        </p:txBody>
      </p:sp>
      <p:sp>
        <p:nvSpPr>
          <p:cNvPr id="11" name="Flowchart: Data 10">
            <a:extLst>
              <a:ext uri="{FF2B5EF4-FFF2-40B4-BE49-F238E27FC236}">
                <a16:creationId xmlns:a16="http://schemas.microsoft.com/office/drawing/2014/main" id="{527ABE3A-C4BF-405C-ACB0-C6213EBFBFFE}"/>
              </a:ext>
            </a:extLst>
          </p:cNvPr>
          <p:cNvSpPr/>
          <p:nvPr/>
        </p:nvSpPr>
        <p:spPr>
          <a:xfrm>
            <a:off x="1547664" y="3392090"/>
            <a:ext cx="2316296" cy="6126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Output ‘a&gt;b’</a:t>
            </a:r>
          </a:p>
        </p:txBody>
      </p:sp>
      <p:cxnSp>
        <p:nvCxnSpPr>
          <p:cNvPr id="13" name="Straight Arrow Connector 12">
            <a:extLst>
              <a:ext uri="{FF2B5EF4-FFF2-40B4-BE49-F238E27FC236}">
                <a16:creationId xmlns:a16="http://schemas.microsoft.com/office/drawing/2014/main" id="{4672D192-0C62-4D0B-B4F1-FDF359C01263}"/>
              </a:ext>
            </a:extLst>
          </p:cNvPr>
          <p:cNvCxnSpPr/>
          <p:nvPr/>
        </p:nvCxnSpPr>
        <p:spPr>
          <a:xfrm>
            <a:off x="4969232" y="2304492"/>
            <a:ext cx="0" cy="329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1D3843A-4485-47A0-B031-FAC8D0831745}"/>
              </a:ext>
            </a:extLst>
          </p:cNvPr>
          <p:cNvCxnSpPr/>
          <p:nvPr/>
        </p:nvCxnSpPr>
        <p:spPr>
          <a:xfrm>
            <a:off x="4969232" y="3052326"/>
            <a:ext cx="0" cy="329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5059BAC-45FB-4E46-8426-D448B3C713F7}"/>
              </a:ext>
            </a:extLst>
          </p:cNvPr>
          <p:cNvCxnSpPr>
            <a:stCxn id="7" idx="1"/>
            <a:endCxn id="11" idx="5"/>
          </p:cNvCxnSpPr>
          <p:nvPr/>
        </p:nvCxnSpPr>
        <p:spPr>
          <a:xfrm flipH="1">
            <a:off x="3632330" y="3698414"/>
            <a:ext cx="688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7A25E52-9925-4E82-A148-618095A35561}"/>
              </a:ext>
            </a:extLst>
          </p:cNvPr>
          <p:cNvCxnSpPr>
            <a:stCxn id="7" idx="2"/>
            <a:endCxn id="6" idx="0"/>
          </p:cNvCxnSpPr>
          <p:nvPr/>
        </p:nvCxnSpPr>
        <p:spPr>
          <a:xfrm>
            <a:off x="4969232" y="4004738"/>
            <a:ext cx="0" cy="339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74DAA17-7011-45A2-AACD-149E3FD07BCA}"/>
              </a:ext>
            </a:extLst>
          </p:cNvPr>
          <p:cNvCxnSpPr>
            <a:stCxn id="6" idx="3"/>
          </p:cNvCxnSpPr>
          <p:nvPr/>
        </p:nvCxnSpPr>
        <p:spPr>
          <a:xfrm>
            <a:off x="5617304" y="4650826"/>
            <a:ext cx="8269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5BD31E0-75D7-4B60-978C-63A3573BDD7A}"/>
              </a:ext>
            </a:extLst>
          </p:cNvPr>
          <p:cNvCxnSpPr>
            <a:stCxn id="6" idx="2"/>
            <a:endCxn id="10" idx="1"/>
          </p:cNvCxnSpPr>
          <p:nvPr/>
        </p:nvCxnSpPr>
        <p:spPr>
          <a:xfrm>
            <a:off x="4969232" y="4957150"/>
            <a:ext cx="0" cy="319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153B1E1-8C6E-4F0E-AEBC-2CD9D338FB5A}"/>
              </a:ext>
            </a:extLst>
          </p:cNvPr>
          <p:cNvCxnSpPr>
            <a:stCxn id="10" idx="4"/>
            <a:endCxn id="8" idx="0"/>
          </p:cNvCxnSpPr>
          <p:nvPr/>
        </p:nvCxnSpPr>
        <p:spPr>
          <a:xfrm>
            <a:off x="4969232" y="5889187"/>
            <a:ext cx="9664" cy="307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CADF744-0F4C-4F1C-8E49-B99E18E8BD06}"/>
              </a:ext>
            </a:extLst>
          </p:cNvPr>
          <p:cNvCxnSpPr>
            <a:cxnSpLocks/>
            <a:stCxn id="9" idx="4"/>
          </p:cNvCxnSpPr>
          <p:nvPr/>
        </p:nvCxnSpPr>
        <p:spPr>
          <a:xfrm>
            <a:off x="7338796" y="4989262"/>
            <a:ext cx="0" cy="10536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E3DBE57-9BD6-4A22-998E-438EDCEDDF87}"/>
              </a:ext>
            </a:extLst>
          </p:cNvPr>
          <p:cNvCxnSpPr/>
          <p:nvPr/>
        </p:nvCxnSpPr>
        <p:spPr>
          <a:xfrm flipH="1">
            <a:off x="4969232" y="6042939"/>
            <a:ext cx="23695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DB79BF-E3E4-4F24-BC4C-9323CA99585C}"/>
              </a:ext>
            </a:extLst>
          </p:cNvPr>
          <p:cNvCxnSpPr>
            <a:stCxn id="11" idx="3"/>
          </p:cNvCxnSpPr>
          <p:nvPr/>
        </p:nvCxnSpPr>
        <p:spPr>
          <a:xfrm>
            <a:off x="2474182" y="4004738"/>
            <a:ext cx="9586" cy="20382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150758B-ED21-4D36-90D8-682EF50E74B7}"/>
              </a:ext>
            </a:extLst>
          </p:cNvPr>
          <p:cNvCxnSpPr/>
          <p:nvPr/>
        </p:nvCxnSpPr>
        <p:spPr>
          <a:xfrm>
            <a:off x="2580145" y="6042939"/>
            <a:ext cx="2393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66687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2D2A-A88F-4171-87AF-58F6C397F445}"/>
              </a:ext>
            </a:extLst>
          </p:cNvPr>
          <p:cNvSpPr>
            <a:spLocks noGrp="1"/>
          </p:cNvSpPr>
          <p:nvPr>
            <p:ph type="title"/>
          </p:nvPr>
        </p:nvSpPr>
        <p:spPr/>
        <p:txBody>
          <a:bodyPr/>
          <a:lstStyle/>
          <a:p>
            <a:r>
              <a:rPr lang="en-ID" dirty="0"/>
              <a:t>Queue</a:t>
            </a:r>
          </a:p>
        </p:txBody>
      </p:sp>
      <p:sp>
        <p:nvSpPr>
          <p:cNvPr id="3" name="Content Placeholder 2">
            <a:extLst>
              <a:ext uri="{FF2B5EF4-FFF2-40B4-BE49-F238E27FC236}">
                <a16:creationId xmlns:a16="http://schemas.microsoft.com/office/drawing/2014/main" id="{C524D109-1F6C-4B7B-9B0F-27D9AB5BA556}"/>
              </a:ext>
            </a:extLst>
          </p:cNvPr>
          <p:cNvSpPr>
            <a:spLocks noGrp="1"/>
          </p:cNvSpPr>
          <p:nvPr>
            <p:ph idx="1"/>
          </p:nvPr>
        </p:nvSpPr>
        <p:spPr/>
        <p:txBody>
          <a:bodyPr/>
          <a:lstStyle/>
          <a:p>
            <a:r>
              <a:rPr lang="en-ID" dirty="0"/>
              <a:t>Queue in Python</a:t>
            </a:r>
          </a:p>
        </p:txBody>
      </p:sp>
      <p:pic>
        <p:nvPicPr>
          <p:cNvPr id="4" name="Picture 5">
            <a:extLst>
              <a:ext uri="{FF2B5EF4-FFF2-40B4-BE49-F238E27FC236}">
                <a16:creationId xmlns:a16="http://schemas.microsoft.com/office/drawing/2014/main" id="{7E7F3599-D7C1-4E79-8153-1EBE928C5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5" y="2564904"/>
            <a:ext cx="3960440" cy="1685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466ED203-1C67-43DB-A6AE-D7F89123EB96}"/>
              </a:ext>
            </a:extLst>
          </p:cNvPr>
          <p:cNvPicPr>
            <a:picLocks noChangeAspect="1"/>
          </p:cNvPicPr>
          <p:nvPr/>
        </p:nvPicPr>
        <p:blipFill>
          <a:blip r:embed="rId3"/>
          <a:stretch>
            <a:fillRect/>
          </a:stretch>
        </p:blipFill>
        <p:spPr>
          <a:xfrm>
            <a:off x="827585" y="4509119"/>
            <a:ext cx="7553290" cy="1617043"/>
          </a:xfrm>
          <a:prstGeom prst="rect">
            <a:avLst/>
          </a:prstGeom>
        </p:spPr>
      </p:pic>
    </p:spTree>
    <p:extLst>
      <p:ext uri="{BB962C8B-B14F-4D97-AF65-F5344CB8AC3E}">
        <p14:creationId xmlns:p14="http://schemas.microsoft.com/office/powerpoint/2010/main" val="281949654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5C30-77A5-460E-92F1-9A0BDA19EE29}"/>
              </a:ext>
            </a:extLst>
          </p:cNvPr>
          <p:cNvSpPr>
            <a:spLocks noGrp="1"/>
          </p:cNvSpPr>
          <p:nvPr>
            <p:ph type="title"/>
          </p:nvPr>
        </p:nvSpPr>
        <p:spPr/>
        <p:txBody>
          <a:bodyPr/>
          <a:lstStyle/>
          <a:p>
            <a:r>
              <a:rPr lang="en-ID" dirty="0"/>
              <a:t>Queue in Python</a:t>
            </a:r>
          </a:p>
        </p:txBody>
      </p:sp>
      <p:pic>
        <p:nvPicPr>
          <p:cNvPr id="4" name="Picture 3">
            <a:extLst>
              <a:ext uri="{FF2B5EF4-FFF2-40B4-BE49-F238E27FC236}">
                <a16:creationId xmlns:a16="http://schemas.microsoft.com/office/drawing/2014/main" id="{3E1B82AF-9BE5-4F52-842D-BDEBA809E247}"/>
              </a:ext>
            </a:extLst>
          </p:cNvPr>
          <p:cNvPicPr>
            <a:picLocks noChangeAspect="1"/>
          </p:cNvPicPr>
          <p:nvPr/>
        </p:nvPicPr>
        <p:blipFill>
          <a:blip r:embed="rId2"/>
          <a:stretch>
            <a:fillRect/>
          </a:stretch>
        </p:blipFill>
        <p:spPr>
          <a:xfrm>
            <a:off x="1331640" y="1556792"/>
            <a:ext cx="6264696" cy="4621642"/>
          </a:xfrm>
          <a:prstGeom prst="rect">
            <a:avLst/>
          </a:prstGeom>
        </p:spPr>
      </p:pic>
    </p:spTree>
    <p:extLst>
      <p:ext uri="{BB962C8B-B14F-4D97-AF65-F5344CB8AC3E}">
        <p14:creationId xmlns:p14="http://schemas.microsoft.com/office/powerpoint/2010/main" val="104837462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51D8B-707E-4878-9D1E-89E9B53036D1}"/>
              </a:ext>
            </a:extLst>
          </p:cNvPr>
          <p:cNvSpPr>
            <a:spLocks noGrp="1"/>
          </p:cNvSpPr>
          <p:nvPr>
            <p:ph type="title"/>
          </p:nvPr>
        </p:nvSpPr>
        <p:spPr/>
        <p:txBody>
          <a:bodyPr/>
          <a:lstStyle/>
          <a:p>
            <a:r>
              <a:rPr lang="en-ID" dirty="0"/>
              <a:t>Queue Exercises</a:t>
            </a:r>
          </a:p>
        </p:txBody>
      </p:sp>
      <p:sp>
        <p:nvSpPr>
          <p:cNvPr id="3" name="Content Placeholder 2">
            <a:extLst>
              <a:ext uri="{FF2B5EF4-FFF2-40B4-BE49-F238E27FC236}">
                <a16:creationId xmlns:a16="http://schemas.microsoft.com/office/drawing/2014/main" id="{A63988D5-5613-4822-808D-35EB197BC919}"/>
              </a:ext>
            </a:extLst>
          </p:cNvPr>
          <p:cNvSpPr>
            <a:spLocks noGrp="1"/>
          </p:cNvSpPr>
          <p:nvPr>
            <p:ph idx="1"/>
          </p:nvPr>
        </p:nvSpPr>
        <p:spPr/>
        <p:txBody>
          <a:bodyPr/>
          <a:lstStyle/>
          <a:p>
            <a:r>
              <a:rPr lang="id-ID" dirty="0"/>
              <a:t>Modifikasilah function </a:t>
            </a:r>
            <a:r>
              <a:rPr lang="id-ID" i="1" dirty="0"/>
              <a:t>enqueue() </a:t>
            </a:r>
            <a:r>
              <a:rPr lang="id-ID" dirty="0"/>
              <a:t>pada queue supaya dibatasi maksimum data pada queue sejumlah n data</a:t>
            </a:r>
          </a:p>
          <a:p>
            <a:r>
              <a:rPr lang="id-ID" dirty="0"/>
              <a:t>Modifikasilah function </a:t>
            </a:r>
            <a:r>
              <a:rPr lang="id-ID" i="1" dirty="0"/>
              <a:t>dequeue() </a:t>
            </a:r>
            <a:r>
              <a:rPr lang="id-ID" dirty="0"/>
              <a:t>pada queue supaya ketika queue kosong tidak muncul error</a:t>
            </a:r>
            <a:endParaRPr lang="en-US" dirty="0"/>
          </a:p>
          <a:p>
            <a:endParaRPr lang="en-ID" dirty="0"/>
          </a:p>
        </p:txBody>
      </p:sp>
    </p:spTree>
    <p:extLst>
      <p:ext uri="{BB962C8B-B14F-4D97-AF65-F5344CB8AC3E}">
        <p14:creationId xmlns:p14="http://schemas.microsoft.com/office/powerpoint/2010/main" val="368999451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2EE0-8587-4B3D-9F2E-704B905CB3FD}"/>
              </a:ext>
            </a:extLst>
          </p:cNvPr>
          <p:cNvSpPr>
            <a:spLocks noGrp="1"/>
          </p:cNvSpPr>
          <p:nvPr>
            <p:ph type="title"/>
          </p:nvPr>
        </p:nvSpPr>
        <p:spPr/>
        <p:txBody>
          <a:bodyPr/>
          <a:lstStyle/>
          <a:p>
            <a:r>
              <a:rPr lang="en-ID" dirty="0"/>
              <a:t>Queue Exercises</a:t>
            </a:r>
          </a:p>
        </p:txBody>
      </p:sp>
      <p:sp>
        <p:nvSpPr>
          <p:cNvPr id="3" name="Content Placeholder 2">
            <a:extLst>
              <a:ext uri="{FF2B5EF4-FFF2-40B4-BE49-F238E27FC236}">
                <a16:creationId xmlns:a16="http://schemas.microsoft.com/office/drawing/2014/main" id="{0E09CD55-26F9-4088-B26B-4F7E0C8F00EB}"/>
              </a:ext>
            </a:extLst>
          </p:cNvPr>
          <p:cNvSpPr>
            <a:spLocks noGrp="1"/>
          </p:cNvSpPr>
          <p:nvPr>
            <p:ph idx="1"/>
          </p:nvPr>
        </p:nvSpPr>
        <p:spPr/>
        <p:txBody>
          <a:bodyPr/>
          <a:lstStyle/>
          <a:p>
            <a:r>
              <a:rPr lang="id-ID" dirty="0"/>
              <a:t>Buatlah program untuk menyatakan dua buah queue, misal A dan B. Masing-masing queue maksimum data adalah 5. Queue yang diisi terlebih dahulu adalah A, jika A sudah penuh maka mengisi B. Sedangkan untuk proses dequeue, akan dihapus data yang paling awal dari queue</a:t>
            </a:r>
          </a:p>
          <a:p>
            <a:endParaRPr lang="en-ID" dirty="0"/>
          </a:p>
        </p:txBody>
      </p:sp>
    </p:spTree>
    <p:extLst>
      <p:ext uri="{BB962C8B-B14F-4D97-AF65-F5344CB8AC3E}">
        <p14:creationId xmlns:p14="http://schemas.microsoft.com/office/powerpoint/2010/main" val="337959239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05E1-C52B-4496-A837-2A93A9C6713D}"/>
              </a:ext>
            </a:extLst>
          </p:cNvPr>
          <p:cNvSpPr>
            <a:spLocks noGrp="1"/>
          </p:cNvSpPr>
          <p:nvPr>
            <p:ph type="title"/>
          </p:nvPr>
        </p:nvSpPr>
        <p:spPr/>
        <p:txBody>
          <a:bodyPr/>
          <a:lstStyle/>
          <a:p>
            <a:r>
              <a:rPr lang="en-ID" dirty="0"/>
              <a:t>Sorting algorithm</a:t>
            </a:r>
          </a:p>
        </p:txBody>
      </p:sp>
      <p:sp>
        <p:nvSpPr>
          <p:cNvPr id="3" name="Text Placeholder 2">
            <a:extLst>
              <a:ext uri="{FF2B5EF4-FFF2-40B4-BE49-F238E27FC236}">
                <a16:creationId xmlns:a16="http://schemas.microsoft.com/office/drawing/2014/main" id="{38FC15ED-A5D1-4B88-9F50-34E0D40FFB29}"/>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417445106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17AE3-0DC7-4F82-BD50-9122A393933C}"/>
              </a:ext>
            </a:extLst>
          </p:cNvPr>
          <p:cNvSpPr>
            <a:spLocks noGrp="1"/>
          </p:cNvSpPr>
          <p:nvPr>
            <p:ph type="title"/>
          </p:nvPr>
        </p:nvSpPr>
        <p:spPr/>
        <p:txBody>
          <a:bodyPr/>
          <a:lstStyle/>
          <a:p>
            <a:r>
              <a:rPr lang="en-ID" dirty="0"/>
              <a:t>Sorting</a:t>
            </a:r>
          </a:p>
        </p:txBody>
      </p:sp>
      <p:sp>
        <p:nvSpPr>
          <p:cNvPr id="3" name="Content Placeholder 2">
            <a:extLst>
              <a:ext uri="{FF2B5EF4-FFF2-40B4-BE49-F238E27FC236}">
                <a16:creationId xmlns:a16="http://schemas.microsoft.com/office/drawing/2014/main" id="{4D624FEF-C776-47B4-9022-B281CD492BB5}"/>
              </a:ext>
            </a:extLst>
          </p:cNvPr>
          <p:cNvSpPr>
            <a:spLocks noGrp="1"/>
          </p:cNvSpPr>
          <p:nvPr>
            <p:ph idx="1"/>
          </p:nvPr>
        </p:nvSpPr>
        <p:spPr/>
        <p:txBody>
          <a:bodyPr>
            <a:normAutofit fontScale="92500" lnSpcReduction="20000"/>
          </a:bodyPr>
          <a:lstStyle/>
          <a:p>
            <a:r>
              <a:rPr lang="id-ID" dirty="0"/>
              <a:t>Digunakan untuk pengurutan data: number, string (ASCII Number)</a:t>
            </a:r>
          </a:p>
          <a:p>
            <a:r>
              <a:rPr lang="id-ID" dirty="0"/>
              <a:t>Jenis: Ascending, Descending</a:t>
            </a:r>
          </a:p>
          <a:p>
            <a:r>
              <a:rPr lang="id-ID" dirty="0"/>
              <a:t>Algoritma:</a:t>
            </a:r>
          </a:p>
          <a:p>
            <a:pPr lvl="1"/>
            <a:r>
              <a:rPr lang="id-ID" dirty="0"/>
              <a:t>Bubble Sort</a:t>
            </a:r>
          </a:p>
          <a:p>
            <a:pPr lvl="1"/>
            <a:r>
              <a:rPr lang="id-ID" dirty="0"/>
              <a:t>Quick Sort</a:t>
            </a:r>
          </a:p>
          <a:p>
            <a:pPr lvl="1"/>
            <a:r>
              <a:rPr lang="id-ID" dirty="0"/>
              <a:t>Heap Sort</a:t>
            </a:r>
          </a:p>
          <a:p>
            <a:pPr lvl="1"/>
            <a:r>
              <a:rPr lang="id-ID" dirty="0"/>
              <a:t>Selection Sort</a:t>
            </a:r>
          </a:p>
          <a:p>
            <a:pPr lvl="1"/>
            <a:r>
              <a:rPr lang="id-ID" dirty="0"/>
              <a:t>Merge Sort</a:t>
            </a:r>
          </a:p>
          <a:p>
            <a:pPr lvl="1"/>
            <a:r>
              <a:rPr lang="id-ID" dirty="0"/>
              <a:t>Insertion Sort</a:t>
            </a:r>
            <a:endParaRPr lang="en-US" dirty="0"/>
          </a:p>
          <a:p>
            <a:endParaRPr lang="en-ID" dirty="0"/>
          </a:p>
        </p:txBody>
      </p:sp>
    </p:spTree>
    <p:extLst>
      <p:ext uri="{BB962C8B-B14F-4D97-AF65-F5344CB8AC3E}">
        <p14:creationId xmlns:p14="http://schemas.microsoft.com/office/powerpoint/2010/main" val="82050383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DAAF-37D1-4E83-BA9E-11747F5439BA}"/>
              </a:ext>
            </a:extLst>
          </p:cNvPr>
          <p:cNvSpPr>
            <a:spLocks noGrp="1"/>
          </p:cNvSpPr>
          <p:nvPr>
            <p:ph type="title"/>
          </p:nvPr>
        </p:nvSpPr>
        <p:spPr/>
        <p:txBody>
          <a:bodyPr/>
          <a:lstStyle/>
          <a:p>
            <a:r>
              <a:rPr lang="id-ID" dirty="0"/>
              <a:t>Bubble Sort (</a:t>
            </a:r>
            <a:r>
              <a:rPr lang="id-ID" i="1" dirty="0"/>
              <a:t>Sinking Sort</a:t>
            </a:r>
            <a:r>
              <a:rPr lang="id-ID" dirty="0"/>
              <a:t>)</a:t>
            </a:r>
            <a:endParaRPr lang="en-ID" dirty="0"/>
          </a:p>
        </p:txBody>
      </p:sp>
      <p:sp>
        <p:nvSpPr>
          <p:cNvPr id="3" name="Content Placeholder 2">
            <a:extLst>
              <a:ext uri="{FF2B5EF4-FFF2-40B4-BE49-F238E27FC236}">
                <a16:creationId xmlns:a16="http://schemas.microsoft.com/office/drawing/2014/main" id="{1DF0BFB5-7806-49F2-9237-22A2A8F14D8D}"/>
              </a:ext>
            </a:extLst>
          </p:cNvPr>
          <p:cNvSpPr>
            <a:spLocks noGrp="1"/>
          </p:cNvSpPr>
          <p:nvPr>
            <p:ph idx="1"/>
          </p:nvPr>
        </p:nvSpPr>
        <p:spPr/>
        <p:txBody>
          <a:bodyPr/>
          <a:lstStyle/>
          <a:p>
            <a:pPr marL="0" indent="0">
              <a:buNone/>
            </a:pPr>
            <a:r>
              <a:rPr lang="id-ID" dirty="0"/>
              <a:t>Teknisnya: </a:t>
            </a:r>
          </a:p>
          <a:p>
            <a:pPr marL="285750" indent="-285750"/>
            <a:r>
              <a:rPr lang="id-ID" dirty="0"/>
              <a:t>membandingkan setiap pasangan 2 data secara berurutan.</a:t>
            </a:r>
          </a:p>
          <a:p>
            <a:pPr marL="285750" indent="-285750"/>
            <a:r>
              <a:rPr lang="id-ID" dirty="0"/>
              <a:t>jika ada data yang posisinya salah, maka ditukar posisinya (swap)</a:t>
            </a:r>
          </a:p>
          <a:p>
            <a:pPr marL="285750" indent="-285750"/>
            <a:r>
              <a:rPr lang="id-ID" dirty="0"/>
              <a:t>Proses ini diulangi sampai tidak ada lagi proses swap dalam sebuah iterasi </a:t>
            </a:r>
            <a:endParaRPr lang="en-US" dirty="0"/>
          </a:p>
          <a:p>
            <a:endParaRPr lang="en-ID" dirty="0"/>
          </a:p>
        </p:txBody>
      </p:sp>
    </p:spTree>
    <p:extLst>
      <p:ext uri="{BB962C8B-B14F-4D97-AF65-F5344CB8AC3E}">
        <p14:creationId xmlns:p14="http://schemas.microsoft.com/office/powerpoint/2010/main" val="185995409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1F83C-B14E-459E-ABC6-8CA0472F2FBE}"/>
              </a:ext>
            </a:extLst>
          </p:cNvPr>
          <p:cNvSpPr>
            <a:spLocks noGrp="1"/>
          </p:cNvSpPr>
          <p:nvPr>
            <p:ph type="title"/>
          </p:nvPr>
        </p:nvSpPr>
        <p:spPr/>
        <p:txBody>
          <a:bodyPr/>
          <a:lstStyle/>
          <a:p>
            <a:r>
              <a:rPr lang="id-ID" dirty="0"/>
              <a:t>Bubble Sort (</a:t>
            </a:r>
            <a:r>
              <a:rPr lang="id-ID" i="1" dirty="0"/>
              <a:t>Sinking Sort</a:t>
            </a:r>
            <a:r>
              <a:rPr lang="id-ID" dirty="0"/>
              <a:t>)</a:t>
            </a:r>
            <a:endParaRPr lang="en-ID" dirty="0"/>
          </a:p>
        </p:txBody>
      </p:sp>
      <p:sp>
        <p:nvSpPr>
          <p:cNvPr id="3" name="Content Placeholder 2">
            <a:extLst>
              <a:ext uri="{FF2B5EF4-FFF2-40B4-BE49-F238E27FC236}">
                <a16:creationId xmlns:a16="http://schemas.microsoft.com/office/drawing/2014/main" id="{2613E040-D6FB-4DB2-AB42-44A731E1031F}"/>
              </a:ext>
            </a:extLst>
          </p:cNvPr>
          <p:cNvSpPr>
            <a:spLocks noGrp="1"/>
          </p:cNvSpPr>
          <p:nvPr>
            <p:ph idx="1"/>
          </p:nvPr>
        </p:nvSpPr>
        <p:spPr/>
        <p:txBody>
          <a:bodyPr/>
          <a:lstStyle/>
          <a:p>
            <a:r>
              <a:rPr lang="id-ID" dirty="0"/>
              <a:t>Contoh </a:t>
            </a:r>
            <a:br>
              <a:rPr lang="id-ID" dirty="0"/>
            </a:br>
            <a:r>
              <a:rPr lang="id-ID" dirty="0"/>
              <a:t>Data awal = (</a:t>
            </a:r>
            <a:r>
              <a:rPr lang="en-US" dirty="0"/>
              <a:t>5 1 4 2 8</a:t>
            </a:r>
            <a:r>
              <a:rPr lang="id-ID" dirty="0"/>
              <a:t>)</a:t>
            </a:r>
          </a:p>
          <a:p>
            <a:endParaRPr lang="en-ID" dirty="0"/>
          </a:p>
        </p:txBody>
      </p:sp>
      <p:pic>
        <p:nvPicPr>
          <p:cNvPr id="4" name="Picture 3">
            <a:extLst>
              <a:ext uri="{FF2B5EF4-FFF2-40B4-BE49-F238E27FC236}">
                <a16:creationId xmlns:a16="http://schemas.microsoft.com/office/drawing/2014/main" id="{B8A4B23E-03EE-4BDB-B2F1-E3A17C543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710215"/>
            <a:ext cx="2880320" cy="390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5D1B7A16-F8B8-4508-8992-3E7E060C9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3" y="2710215"/>
            <a:ext cx="2798025" cy="1990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994898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5B0F2-775E-42A7-AB2C-638BE86BB553}"/>
              </a:ext>
            </a:extLst>
          </p:cNvPr>
          <p:cNvSpPr>
            <a:spLocks noGrp="1"/>
          </p:cNvSpPr>
          <p:nvPr>
            <p:ph type="title"/>
          </p:nvPr>
        </p:nvSpPr>
        <p:spPr/>
        <p:txBody>
          <a:bodyPr/>
          <a:lstStyle/>
          <a:p>
            <a:r>
              <a:rPr lang="en-ID" dirty="0"/>
              <a:t>Bubble Sort (</a:t>
            </a:r>
            <a:r>
              <a:rPr lang="en-ID" i="1" dirty="0"/>
              <a:t>Sinking Sort</a:t>
            </a:r>
            <a:r>
              <a:rPr lang="en-ID" dirty="0"/>
              <a:t>)</a:t>
            </a:r>
          </a:p>
        </p:txBody>
      </p:sp>
      <p:sp>
        <p:nvSpPr>
          <p:cNvPr id="3" name="Content Placeholder 2">
            <a:extLst>
              <a:ext uri="{FF2B5EF4-FFF2-40B4-BE49-F238E27FC236}">
                <a16:creationId xmlns:a16="http://schemas.microsoft.com/office/drawing/2014/main" id="{4AB77000-7C4A-46D3-BBEA-1D7182BDF85D}"/>
              </a:ext>
            </a:extLst>
          </p:cNvPr>
          <p:cNvSpPr>
            <a:spLocks noGrp="1"/>
          </p:cNvSpPr>
          <p:nvPr>
            <p:ph idx="1"/>
          </p:nvPr>
        </p:nvSpPr>
        <p:spPr/>
        <p:txBody>
          <a:bodyPr/>
          <a:lstStyle/>
          <a:p>
            <a:r>
              <a:rPr lang="en-ID" dirty="0"/>
              <a:t>Pseudocode</a:t>
            </a:r>
          </a:p>
        </p:txBody>
      </p:sp>
      <p:pic>
        <p:nvPicPr>
          <p:cNvPr id="4" name="Picture 2">
            <a:extLst>
              <a:ext uri="{FF2B5EF4-FFF2-40B4-BE49-F238E27FC236}">
                <a16:creationId xmlns:a16="http://schemas.microsoft.com/office/drawing/2014/main" id="{1579E570-3BE8-4EBF-8C2B-0CCB9BDC8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796" y="2237731"/>
            <a:ext cx="7370408"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574821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6EA80-9EEA-4C84-A335-F39EFA15E849}"/>
              </a:ext>
            </a:extLst>
          </p:cNvPr>
          <p:cNvSpPr>
            <a:spLocks noGrp="1"/>
          </p:cNvSpPr>
          <p:nvPr>
            <p:ph type="title"/>
          </p:nvPr>
        </p:nvSpPr>
        <p:spPr/>
        <p:txBody>
          <a:bodyPr/>
          <a:lstStyle/>
          <a:p>
            <a:r>
              <a:rPr lang="en-ID" dirty="0"/>
              <a:t>Selection Sort</a:t>
            </a:r>
          </a:p>
        </p:txBody>
      </p:sp>
      <p:sp>
        <p:nvSpPr>
          <p:cNvPr id="3" name="Content Placeholder 2">
            <a:extLst>
              <a:ext uri="{FF2B5EF4-FFF2-40B4-BE49-F238E27FC236}">
                <a16:creationId xmlns:a16="http://schemas.microsoft.com/office/drawing/2014/main" id="{06DC666B-5C9A-4421-8A99-1F009CDBDBCA}"/>
              </a:ext>
            </a:extLst>
          </p:cNvPr>
          <p:cNvSpPr>
            <a:spLocks noGrp="1"/>
          </p:cNvSpPr>
          <p:nvPr>
            <p:ph idx="1"/>
          </p:nvPr>
        </p:nvSpPr>
        <p:spPr/>
        <p:txBody>
          <a:bodyPr>
            <a:normAutofit fontScale="92500" lnSpcReduction="20000"/>
          </a:bodyPr>
          <a:lstStyle/>
          <a:p>
            <a:pPr marL="0" indent="0">
              <a:buNone/>
            </a:pPr>
            <a:r>
              <a:rPr lang="en-ID" dirty="0" err="1"/>
              <a:t>Teknisnya</a:t>
            </a:r>
            <a:r>
              <a:rPr lang="en-ID" dirty="0"/>
              <a:t>:</a:t>
            </a:r>
          </a:p>
          <a:p>
            <a:r>
              <a:rPr lang="en-US" dirty="0" err="1"/>
              <a:t>Pilih</a:t>
            </a:r>
            <a:r>
              <a:rPr lang="en-US" dirty="0"/>
              <a:t> data[0], </a:t>
            </a:r>
            <a:r>
              <a:rPr lang="en-US" dirty="0" err="1"/>
              <a:t>lalu</a:t>
            </a:r>
            <a:r>
              <a:rPr lang="en-US" dirty="0"/>
              <a:t> </a:t>
            </a:r>
            <a:r>
              <a:rPr lang="en-US" dirty="0" err="1"/>
              <a:t>bandingkan</a:t>
            </a:r>
            <a:r>
              <a:rPr lang="en-US" dirty="0"/>
              <a:t> dg data[1] s/d data[n-1]. </a:t>
            </a:r>
          </a:p>
          <a:p>
            <a:r>
              <a:rPr lang="en-US" dirty="0" err="1"/>
              <a:t>Setiap</a:t>
            </a:r>
            <a:r>
              <a:rPr lang="en-US" dirty="0"/>
              <a:t> kali </a:t>
            </a:r>
            <a:r>
              <a:rPr lang="en-US" dirty="0" err="1"/>
              <a:t>ada</a:t>
            </a:r>
            <a:r>
              <a:rPr lang="en-US" dirty="0"/>
              <a:t> data yang </a:t>
            </a:r>
            <a:r>
              <a:rPr lang="en-US" dirty="0" err="1"/>
              <a:t>lebih</a:t>
            </a:r>
            <a:r>
              <a:rPr lang="en-US" dirty="0"/>
              <a:t> </a:t>
            </a:r>
            <a:r>
              <a:rPr lang="en-US" dirty="0" err="1"/>
              <a:t>kecil</a:t>
            </a:r>
            <a:r>
              <a:rPr lang="en-US" dirty="0"/>
              <a:t> </a:t>
            </a:r>
            <a:r>
              <a:rPr lang="en-US" dirty="0" err="1"/>
              <a:t>dari</a:t>
            </a:r>
            <a:r>
              <a:rPr lang="en-US" dirty="0"/>
              <a:t> data[0] </a:t>
            </a:r>
            <a:r>
              <a:rPr lang="en-US" dirty="0" err="1"/>
              <a:t>maka</a:t>
            </a:r>
            <a:r>
              <a:rPr lang="en-US" dirty="0"/>
              <a:t> </a:t>
            </a:r>
            <a:r>
              <a:rPr lang="en-US" dirty="0" err="1"/>
              <a:t>tukarkan</a:t>
            </a:r>
            <a:r>
              <a:rPr lang="en-US" dirty="0"/>
              <a:t> </a:t>
            </a:r>
            <a:r>
              <a:rPr lang="en-US" dirty="0" err="1"/>
              <a:t>posisinya</a:t>
            </a:r>
            <a:r>
              <a:rPr lang="en-US" dirty="0"/>
              <a:t> dg data[0]. </a:t>
            </a:r>
          </a:p>
          <a:p>
            <a:r>
              <a:rPr lang="en-US" dirty="0" err="1"/>
              <a:t>Pilih</a:t>
            </a:r>
            <a:r>
              <a:rPr lang="en-US" dirty="0"/>
              <a:t> data[1], </a:t>
            </a:r>
            <a:r>
              <a:rPr lang="en-US" dirty="0" err="1"/>
              <a:t>lalu</a:t>
            </a:r>
            <a:r>
              <a:rPr lang="en-US" dirty="0"/>
              <a:t> </a:t>
            </a:r>
            <a:r>
              <a:rPr lang="en-US" dirty="0" err="1"/>
              <a:t>bandingkan</a:t>
            </a:r>
            <a:r>
              <a:rPr lang="en-US" dirty="0"/>
              <a:t> dg data[2] s/d data[n-1]</a:t>
            </a:r>
          </a:p>
          <a:p>
            <a:r>
              <a:rPr lang="en-US" dirty="0" err="1"/>
              <a:t>Setiap</a:t>
            </a:r>
            <a:r>
              <a:rPr lang="en-US" dirty="0"/>
              <a:t> kali </a:t>
            </a:r>
            <a:r>
              <a:rPr lang="en-US" dirty="0" err="1"/>
              <a:t>ada</a:t>
            </a:r>
            <a:r>
              <a:rPr lang="en-US" dirty="0"/>
              <a:t> data yang </a:t>
            </a:r>
            <a:r>
              <a:rPr lang="en-US" dirty="0" err="1"/>
              <a:t>lebih</a:t>
            </a:r>
            <a:r>
              <a:rPr lang="en-US" dirty="0"/>
              <a:t> </a:t>
            </a:r>
            <a:r>
              <a:rPr lang="en-US" dirty="0" err="1"/>
              <a:t>kecil</a:t>
            </a:r>
            <a:r>
              <a:rPr lang="en-US" dirty="0"/>
              <a:t> </a:t>
            </a:r>
            <a:r>
              <a:rPr lang="en-US" dirty="0" err="1"/>
              <a:t>dari</a:t>
            </a:r>
            <a:r>
              <a:rPr lang="en-US" dirty="0"/>
              <a:t> data[1] </a:t>
            </a:r>
            <a:r>
              <a:rPr lang="en-US" dirty="0" err="1"/>
              <a:t>maka</a:t>
            </a:r>
            <a:r>
              <a:rPr lang="en-US" dirty="0"/>
              <a:t> </a:t>
            </a:r>
            <a:r>
              <a:rPr lang="en-US" dirty="0" err="1"/>
              <a:t>tukarkan</a:t>
            </a:r>
            <a:r>
              <a:rPr lang="en-US" dirty="0"/>
              <a:t> </a:t>
            </a:r>
            <a:r>
              <a:rPr lang="en-US" dirty="0" err="1"/>
              <a:t>posisinya</a:t>
            </a:r>
            <a:r>
              <a:rPr lang="en-US" dirty="0"/>
              <a:t> dg data[1]. </a:t>
            </a:r>
          </a:p>
          <a:p>
            <a:r>
              <a:rPr lang="en-US" dirty="0" err="1"/>
              <a:t>Dst</a:t>
            </a:r>
            <a:r>
              <a:rPr lang="en-US" dirty="0"/>
              <a:t>…</a:t>
            </a:r>
            <a:endParaRPr lang="en-ID" dirty="0"/>
          </a:p>
        </p:txBody>
      </p:sp>
    </p:spTree>
    <p:extLst>
      <p:ext uri="{BB962C8B-B14F-4D97-AF65-F5344CB8AC3E}">
        <p14:creationId xmlns:p14="http://schemas.microsoft.com/office/powerpoint/2010/main" val="1817855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C777F-AD65-4381-9EED-96E65D3374EE}"/>
              </a:ext>
            </a:extLst>
          </p:cNvPr>
          <p:cNvSpPr>
            <a:spLocks noGrp="1"/>
          </p:cNvSpPr>
          <p:nvPr>
            <p:ph type="title"/>
          </p:nvPr>
        </p:nvSpPr>
        <p:spPr/>
        <p:txBody>
          <a:bodyPr/>
          <a:lstStyle/>
          <a:p>
            <a:r>
              <a:rPr lang="en-ID" dirty="0" err="1"/>
              <a:t>Presentasi</a:t>
            </a:r>
            <a:r>
              <a:rPr lang="en-ID" dirty="0"/>
              <a:t> </a:t>
            </a:r>
            <a:r>
              <a:rPr lang="en-ID" dirty="0" err="1"/>
              <a:t>Algoritma</a:t>
            </a:r>
            <a:endParaRPr lang="en-ID" dirty="0"/>
          </a:p>
        </p:txBody>
      </p:sp>
      <p:pic>
        <p:nvPicPr>
          <p:cNvPr id="1026" name="Picture 2" descr="Image result for pseudo code example">
            <a:extLst>
              <a:ext uri="{FF2B5EF4-FFF2-40B4-BE49-F238E27FC236}">
                <a16:creationId xmlns:a16="http://schemas.microsoft.com/office/drawing/2014/main" id="{783773EB-C721-4224-8DE6-AEE9DAF3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27158"/>
            <a:ext cx="6105525" cy="2324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20F567CC-5D5A-40CC-911F-043A47E07A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5097" y="3422744"/>
            <a:ext cx="5058539" cy="3160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62784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74D7-C34F-47FE-94AE-1F578ABBA6C5}"/>
              </a:ext>
            </a:extLst>
          </p:cNvPr>
          <p:cNvSpPr>
            <a:spLocks noGrp="1"/>
          </p:cNvSpPr>
          <p:nvPr>
            <p:ph type="title"/>
          </p:nvPr>
        </p:nvSpPr>
        <p:spPr/>
        <p:txBody>
          <a:bodyPr/>
          <a:lstStyle/>
          <a:p>
            <a:r>
              <a:rPr lang="en-ID" dirty="0"/>
              <a:t>Selection Sort</a:t>
            </a:r>
          </a:p>
        </p:txBody>
      </p:sp>
      <p:pic>
        <p:nvPicPr>
          <p:cNvPr id="1026" name="Picture 2" descr="How selection sort algorithm works in programming?">
            <a:extLst>
              <a:ext uri="{FF2B5EF4-FFF2-40B4-BE49-F238E27FC236}">
                <a16:creationId xmlns:a16="http://schemas.microsoft.com/office/drawing/2014/main" id="{5E6DCDCC-670A-4B1A-8C23-09E85895DF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844824"/>
            <a:ext cx="7951310"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72350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CB5D8-DE0D-4756-BE79-66EC47A4F1E7}"/>
              </a:ext>
            </a:extLst>
          </p:cNvPr>
          <p:cNvSpPr>
            <a:spLocks noGrp="1"/>
          </p:cNvSpPr>
          <p:nvPr>
            <p:ph type="title"/>
          </p:nvPr>
        </p:nvSpPr>
        <p:spPr/>
        <p:txBody>
          <a:bodyPr/>
          <a:lstStyle/>
          <a:p>
            <a:r>
              <a:rPr lang="en-ID" dirty="0"/>
              <a:t>Selection Sort</a:t>
            </a:r>
          </a:p>
        </p:txBody>
      </p:sp>
      <p:sp>
        <p:nvSpPr>
          <p:cNvPr id="3" name="Content Placeholder 2">
            <a:extLst>
              <a:ext uri="{FF2B5EF4-FFF2-40B4-BE49-F238E27FC236}">
                <a16:creationId xmlns:a16="http://schemas.microsoft.com/office/drawing/2014/main" id="{ED372DBC-3CB8-4FBE-96DC-C39CFBDB905E}"/>
              </a:ext>
            </a:extLst>
          </p:cNvPr>
          <p:cNvSpPr>
            <a:spLocks noGrp="1"/>
          </p:cNvSpPr>
          <p:nvPr>
            <p:ph idx="1"/>
          </p:nvPr>
        </p:nvSpPr>
        <p:spPr/>
        <p:txBody>
          <a:bodyPr/>
          <a:lstStyle/>
          <a:p>
            <a:r>
              <a:rPr lang="en-ID" dirty="0"/>
              <a:t>Pseudocode</a:t>
            </a:r>
          </a:p>
        </p:txBody>
      </p:sp>
      <p:pic>
        <p:nvPicPr>
          <p:cNvPr id="2050" name="Picture 2" descr="Image result for selection sort pseudocode">
            <a:extLst>
              <a:ext uri="{FF2B5EF4-FFF2-40B4-BE49-F238E27FC236}">
                <a16:creationId xmlns:a16="http://schemas.microsoft.com/office/drawing/2014/main" id="{FACC48DA-5ECF-40A6-9012-23AA4D0D54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75" t="21479" r="40938" b="37572"/>
          <a:stretch/>
        </p:blipFill>
        <p:spPr bwMode="auto">
          <a:xfrm>
            <a:off x="827583" y="2417479"/>
            <a:ext cx="5526293" cy="3315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52578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7A62D-C837-40C0-9AB1-715F2FEC7ADB}"/>
              </a:ext>
            </a:extLst>
          </p:cNvPr>
          <p:cNvSpPr>
            <a:spLocks noGrp="1"/>
          </p:cNvSpPr>
          <p:nvPr>
            <p:ph type="title"/>
          </p:nvPr>
        </p:nvSpPr>
        <p:spPr/>
        <p:txBody>
          <a:bodyPr/>
          <a:lstStyle/>
          <a:p>
            <a:r>
              <a:rPr lang="en-ID" dirty="0"/>
              <a:t>Insertion Sort</a:t>
            </a:r>
          </a:p>
        </p:txBody>
      </p:sp>
      <p:sp>
        <p:nvSpPr>
          <p:cNvPr id="3" name="Content Placeholder 2">
            <a:extLst>
              <a:ext uri="{FF2B5EF4-FFF2-40B4-BE49-F238E27FC236}">
                <a16:creationId xmlns:a16="http://schemas.microsoft.com/office/drawing/2014/main" id="{F343CFA4-DF1F-4DCC-A5D5-648BE5D6579B}"/>
              </a:ext>
            </a:extLst>
          </p:cNvPr>
          <p:cNvSpPr>
            <a:spLocks noGrp="1"/>
          </p:cNvSpPr>
          <p:nvPr>
            <p:ph idx="1"/>
          </p:nvPr>
        </p:nvSpPr>
        <p:spPr/>
        <p:txBody>
          <a:bodyPr/>
          <a:lstStyle/>
          <a:p>
            <a:pPr marL="0" indent="0">
              <a:buNone/>
            </a:pPr>
            <a:r>
              <a:rPr lang="en-ID" dirty="0" err="1"/>
              <a:t>Teknisnya</a:t>
            </a:r>
            <a:r>
              <a:rPr lang="en-ID" dirty="0"/>
              <a:t>:</a:t>
            </a:r>
          </a:p>
          <a:p>
            <a:pPr marL="0" indent="0">
              <a:buNone/>
            </a:pPr>
            <a:r>
              <a:rPr lang="en-US" dirty="0" err="1"/>
              <a:t>Algoritma</a:t>
            </a:r>
            <a:r>
              <a:rPr lang="en-US" dirty="0"/>
              <a:t> </a:t>
            </a:r>
            <a:r>
              <a:rPr lang="en-US" dirty="0" err="1"/>
              <a:t>ini</a:t>
            </a:r>
            <a:r>
              <a:rPr lang="en-US" dirty="0"/>
              <a:t> </a:t>
            </a:r>
            <a:r>
              <a:rPr lang="en-US" dirty="0" err="1"/>
              <a:t>bertujuan</a:t>
            </a:r>
            <a:r>
              <a:rPr lang="en-US" dirty="0"/>
              <a:t> </a:t>
            </a:r>
            <a:r>
              <a:rPr lang="en-US" dirty="0" err="1"/>
              <a:t>menjadikan</a:t>
            </a:r>
            <a:r>
              <a:rPr lang="en-US" dirty="0"/>
              <a:t> </a:t>
            </a:r>
            <a:r>
              <a:rPr lang="en-US" dirty="0" err="1"/>
              <a:t>bagian</a:t>
            </a:r>
            <a:r>
              <a:rPr lang="en-US" dirty="0"/>
              <a:t> </a:t>
            </a:r>
            <a:r>
              <a:rPr lang="en-US" dirty="0" err="1"/>
              <a:t>kiri</a:t>
            </a:r>
            <a:r>
              <a:rPr lang="en-US" dirty="0"/>
              <a:t> </a:t>
            </a:r>
            <a:r>
              <a:rPr lang="en-US" dirty="0" err="1"/>
              <a:t>dari</a:t>
            </a:r>
            <a:r>
              <a:rPr lang="en-US" dirty="0"/>
              <a:t> array </a:t>
            </a:r>
            <a:r>
              <a:rPr lang="en-US" dirty="0" err="1"/>
              <a:t>terurutkan</a:t>
            </a:r>
            <a:r>
              <a:rPr lang="en-US" dirty="0"/>
              <a:t> </a:t>
            </a:r>
            <a:r>
              <a:rPr lang="en-US" dirty="0" err="1"/>
              <a:t>terlebuh</a:t>
            </a:r>
            <a:r>
              <a:rPr lang="en-US" dirty="0"/>
              <a:t> </a:t>
            </a:r>
            <a:r>
              <a:rPr lang="en-US" dirty="0" err="1"/>
              <a:t>dahulu</a:t>
            </a:r>
            <a:r>
              <a:rPr lang="en-US" dirty="0"/>
              <a:t> </a:t>
            </a:r>
            <a:r>
              <a:rPr lang="en-US" dirty="0" err="1"/>
              <a:t>kemudian</a:t>
            </a:r>
            <a:r>
              <a:rPr lang="en-US" dirty="0"/>
              <a:t> </a:t>
            </a:r>
            <a:r>
              <a:rPr lang="en-US" dirty="0" err="1"/>
              <a:t>mengambil</a:t>
            </a:r>
            <a:r>
              <a:rPr lang="en-US" dirty="0"/>
              <a:t> </a:t>
            </a:r>
            <a:r>
              <a:rPr lang="en-US" dirty="0" err="1"/>
              <a:t>satu</a:t>
            </a:r>
            <a:r>
              <a:rPr lang="en-US" dirty="0"/>
              <a:t> </a:t>
            </a:r>
            <a:r>
              <a:rPr lang="en-US" dirty="0" err="1"/>
              <a:t>nilai</a:t>
            </a:r>
            <a:r>
              <a:rPr lang="en-US" dirty="0"/>
              <a:t> </a:t>
            </a:r>
            <a:r>
              <a:rPr lang="en-US" dirty="0" err="1"/>
              <a:t>bagian</a:t>
            </a:r>
            <a:r>
              <a:rPr lang="en-US" dirty="0"/>
              <a:t> </a:t>
            </a:r>
            <a:r>
              <a:rPr lang="en-US" dirty="0" err="1"/>
              <a:t>kanan</a:t>
            </a:r>
            <a:r>
              <a:rPr lang="en-US" dirty="0"/>
              <a:t> </a:t>
            </a:r>
            <a:r>
              <a:rPr lang="en-US" dirty="0" err="1"/>
              <a:t>disisipkan</a:t>
            </a:r>
            <a:r>
              <a:rPr lang="en-US" dirty="0"/>
              <a:t> pada sub-array yang </a:t>
            </a:r>
            <a:r>
              <a:rPr lang="en-US" dirty="0" err="1"/>
              <a:t>sudah</a:t>
            </a:r>
            <a:r>
              <a:rPr lang="en-US" dirty="0"/>
              <a:t> </a:t>
            </a:r>
            <a:r>
              <a:rPr lang="en-US" dirty="0" err="1"/>
              <a:t>terurut</a:t>
            </a:r>
            <a:r>
              <a:rPr lang="en-US" dirty="0"/>
              <a:t> </a:t>
            </a:r>
            <a:r>
              <a:rPr lang="en-US" dirty="0" err="1"/>
              <a:t>tadi</a:t>
            </a:r>
            <a:r>
              <a:rPr lang="en-US" dirty="0"/>
              <a:t> </a:t>
            </a:r>
            <a:r>
              <a:rPr lang="en-US" dirty="0" err="1"/>
              <a:t>sehingga</a:t>
            </a:r>
            <a:r>
              <a:rPr lang="en-US" dirty="0"/>
              <a:t> </a:t>
            </a:r>
            <a:r>
              <a:rPr lang="en-US" dirty="0" err="1"/>
              <a:t>diperoleh</a:t>
            </a:r>
            <a:r>
              <a:rPr lang="en-US" dirty="0"/>
              <a:t> sub-array </a:t>
            </a:r>
            <a:r>
              <a:rPr lang="en-US" dirty="0" err="1"/>
              <a:t>baru</a:t>
            </a:r>
            <a:r>
              <a:rPr lang="en-US" dirty="0"/>
              <a:t> yang </a:t>
            </a:r>
            <a:r>
              <a:rPr lang="en-US" dirty="0" err="1"/>
              <a:t>sudah</a:t>
            </a:r>
            <a:r>
              <a:rPr lang="en-US" dirty="0"/>
              <a:t> </a:t>
            </a:r>
            <a:r>
              <a:rPr lang="en-US" dirty="0" err="1"/>
              <a:t>terurut</a:t>
            </a:r>
            <a:endParaRPr lang="en-US" dirty="0"/>
          </a:p>
          <a:p>
            <a:pPr marL="0" indent="0">
              <a:buNone/>
            </a:pPr>
            <a:endParaRPr lang="en-ID" dirty="0"/>
          </a:p>
        </p:txBody>
      </p:sp>
    </p:spTree>
    <p:extLst>
      <p:ext uri="{BB962C8B-B14F-4D97-AF65-F5344CB8AC3E}">
        <p14:creationId xmlns:p14="http://schemas.microsoft.com/office/powerpoint/2010/main" val="317290189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E81F6-5EED-42D4-BD4A-165EEAFF3D06}"/>
              </a:ext>
            </a:extLst>
          </p:cNvPr>
          <p:cNvSpPr>
            <a:spLocks noGrp="1"/>
          </p:cNvSpPr>
          <p:nvPr>
            <p:ph type="title"/>
          </p:nvPr>
        </p:nvSpPr>
        <p:spPr/>
        <p:txBody>
          <a:bodyPr/>
          <a:lstStyle/>
          <a:p>
            <a:r>
              <a:rPr lang="en-ID" dirty="0"/>
              <a:t>Insertion Sort</a:t>
            </a:r>
          </a:p>
        </p:txBody>
      </p:sp>
      <p:sp>
        <p:nvSpPr>
          <p:cNvPr id="3" name="Content Placeholder 2">
            <a:extLst>
              <a:ext uri="{FF2B5EF4-FFF2-40B4-BE49-F238E27FC236}">
                <a16:creationId xmlns:a16="http://schemas.microsoft.com/office/drawing/2014/main" id="{FA701C2E-90EE-4219-A47F-0587262B4EE7}"/>
              </a:ext>
            </a:extLst>
          </p:cNvPr>
          <p:cNvSpPr>
            <a:spLocks noGrp="1"/>
          </p:cNvSpPr>
          <p:nvPr>
            <p:ph idx="1"/>
          </p:nvPr>
        </p:nvSpPr>
        <p:spPr/>
        <p:txBody>
          <a:bodyPr/>
          <a:lstStyle/>
          <a:p>
            <a:pPr marL="0" indent="0">
              <a:buNone/>
            </a:pPr>
            <a:r>
              <a:rPr lang="en-ID" dirty="0" err="1"/>
              <a:t>Contoh</a:t>
            </a:r>
            <a:r>
              <a:rPr lang="en-ID" dirty="0"/>
              <a:t>:</a:t>
            </a:r>
          </a:p>
        </p:txBody>
      </p:sp>
      <p:pic>
        <p:nvPicPr>
          <p:cNvPr id="3074" name="Picture 2" descr="Image result for insertion sort">
            <a:extLst>
              <a:ext uri="{FF2B5EF4-FFF2-40B4-BE49-F238E27FC236}">
                <a16:creationId xmlns:a16="http://schemas.microsoft.com/office/drawing/2014/main" id="{5EF64304-F5FD-4CAB-98DD-FED6BD16A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584" y="2132428"/>
            <a:ext cx="8440896" cy="4725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1350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43CF4-80BD-48E8-8D2B-6226E713BF53}"/>
              </a:ext>
            </a:extLst>
          </p:cNvPr>
          <p:cNvSpPr>
            <a:spLocks noGrp="1"/>
          </p:cNvSpPr>
          <p:nvPr>
            <p:ph type="title"/>
          </p:nvPr>
        </p:nvSpPr>
        <p:spPr/>
        <p:txBody>
          <a:bodyPr/>
          <a:lstStyle/>
          <a:p>
            <a:r>
              <a:rPr lang="en-ID" dirty="0"/>
              <a:t>Insertion Sort</a:t>
            </a:r>
          </a:p>
        </p:txBody>
      </p:sp>
      <p:sp>
        <p:nvSpPr>
          <p:cNvPr id="3" name="Content Placeholder 2">
            <a:extLst>
              <a:ext uri="{FF2B5EF4-FFF2-40B4-BE49-F238E27FC236}">
                <a16:creationId xmlns:a16="http://schemas.microsoft.com/office/drawing/2014/main" id="{8D5B3424-EC5C-4AC7-BB1B-6B64AB93B0C0}"/>
              </a:ext>
            </a:extLst>
          </p:cNvPr>
          <p:cNvSpPr>
            <a:spLocks noGrp="1"/>
          </p:cNvSpPr>
          <p:nvPr>
            <p:ph idx="1"/>
          </p:nvPr>
        </p:nvSpPr>
        <p:spPr/>
        <p:txBody>
          <a:bodyPr/>
          <a:lstStyle/>
          <a:p>
            <a:r>
              <a:rPr lang="en-ID" dirty="0"/>
              <a:t>Pseudocode</a:t>
            </a:r>
          </a:p>
        </p:txBody>
      </p:sp>
      <p:pic>
        <p:nvPicPr>
          <p:cNvPr id="4098" name="Picture 2" descr="Image result for insertion sort pseudocode">
            <a:extLst>
              <a:ext uri="{FF2B5EF4-FFF2-40B4-BE49-F238E27FC236}">
                <a16:creationId xmlns:a16="http://schemas.microsoft.com/office/drawing/2014/main" id="{98D770CC-6006-4466-8A3D-FAE7E150E8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315008"/>
            <a:ext cx="8155611" cy="3346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42982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D7EE-2E09-48A8-AC70-F24003BC0A56}"/>
              </a:ext>
            </a:extLst>
          </p:cNvPr>
          <p:cNvSpPr>
            <a:spLocks noGrp="1"/>
          </p:cNvSpPr>
          <p:nvPr>
            <p:ph type="title"/>
          </p:nvPr>
        </p:nvSpPr>
        <p:spPr/>
        <p:txBody>
          <a:bodyPr/>
          <a:lstStyle/>
          <a:p>
            <a:r>
              <a:rPr lang="en-ID" dirty="0"/>
              <a:t>Quick Sort</a:t>
            </a:r>
          </a:p>
        </p:txBody>
      </p:sp>
      <p:sp>
        <p:nvSpPr>
          <p:cNvPr id="3" name="Content Placeholder 2">
            <a:extLst>
              <a:ext uri="{FF2B5EF4-FFF2-40B4-BE49-F238E27FC236}">
                <a16:creationId xmlns:a16="http://schemas.microsoft.com/office/drawing/2014/main" id="{B0DC2B35-E309-42CD-BC5A-0FB4E0D3BCE0}"/>
              </a:ext>
            </a:extLst>
          </p:cNvPr>
          <p:cNvSpPr>
            <a:spLocks noGrp="1"/>
          </p:cNvSpPr>
          <p:nvPr>
            <p:ph idx="1"/>
          </p:nvPr>
        </p:nvSpPr>
        <p:spPr/>
        <p:txBody>
          <a:bodyPr/>
          <a:lstStyle/>
          <a:p>
            <a:r>
              <a:rPr lang="en-ID" dirty="0"/>
              <a:t>Divide and Conquer</a:t>
            </a:r>
          </a:p>
          <a:p>
            <a:r>
              <a:rPr lang="en-ID" dirty="0" err="1"/>
              <a:t>Teknisnya</a:t>
            </a:r>
            <a:r>
              <a:rPr lang="en-ID" dirty="0"/>
              <a:t>:</a:t>
            </a:r>
          </a:p>
          <a:p>
            <a:pPr lvl="1"/>
            <a:r>
              <a:rPr lang="en-ID" dirty="0" err="1"/>
              <a:t>Pilih</a:t>
            </a:r>
            <a:r>
              <a:rPr lang="en-ID" dirty="0"/>
              <a:t> </a:t>
            </a:r>
            <a:r>
              <a:rPr lang="en-ID" dirty="0" err="1"/>
              <a:t>elemen</a:t>
            </a:r>
            <a:r>
              <a:rPr lang="en-ID" dirty="0"/>
              <a:t> pivot (</a:t>
            </a:r>
            <a:r>
              <a:rPr lang="en-ID" dirty="0" err="1"/>
              <a:t>sembarang</a:t>
            </a:r>
            <a:r>
              <a:rPr lang="en-ID" dirty="0"/>
              <a:t>), </a:t>
            </a:r>
            <a:r>
              <a:rPr lang="en-ID" dirty="0" err="1"/>
              <a:t>biasanya</a:t>
            </a:r>
            <a:r>
              <a:rPr lang="en-ID" dirty="0"/>
              <a:t> </a:t>
            </a:r>
            <a:r>
              <a:rPr lang="en-ID" dirty="0" err="1"/>
              <a:t>elemen</a:t>
            </a:r>
            <a:r>
              <a:rPr lang="en-ID" dirty="0"/>
              <a:t> </a:t>
            </a:r>
            <a:r>
              <a:rPr lang="en-ID" dirty="0" err="1"/>
              <a:t>pertama</a:t>
            </a:r>
            <a:r>
              <a:rPr lang="en-ID" dirty="0"/>
              <a:t> </a:t>
            </a:r>
            <a:r>
              <a:rPr lang="en-ID" dirty="0" err="1"/>
              <a:t>dari</a:t>
            </a:r>
            <a:r>
              <a:rPr lang="en-ID" dirty="0"/>
              <a:t> data[0] s/d data[n-1]</a:t>
            </a:r>
          </a:p>
          <a:p>
            <a:pPr lvl="1"/>
            <a:r>
              <a:rPr lang="en-ID" dirty="0" err="1"/>
              <a:t>Untuk</a:t>
            </a:r>
            <a:r>
              <a:rPr lang="en-ID" dirty="0"/>
              <a:t> </a:t>
            </a:r>
            <a:r>
              <a:rPr lang="en-ID" dirty="0" err="1"/>
              <a:t>setiap</a:t>
            </a:r>
            <a:r>
              <a:rPr lang="en-ID" dirty="0"/>
              <a:t> data, </a:t>
            </a:r>
            <a:r>
              <a:rPr lang="en-ID" dirty="0" err="1"/>
              <a:t>jika</a:t>
            </a:r>
            <a:r>
              <a:rPr lang="en-ID" dirty="0"/>
              <a:t> </a:t>
            </a:r>
            <a:r>
              <a:rPr lang="en-ID" dirty="0" err="1"/>
              <a:t>lebih</a:t>
            </a:r>
            <a:r>
              <a:rPr lang="en-ID" dirty="0"/>
              <a:t> </a:t>
            </a:r>
            <a:r>
              <a:rPr lang="en-ID" dirty="0" err="1"/>
              <a:t>kecil</a:t>
            </a:r>
            <a:r>
              <a:rPr lang="en-ID" dirty="0"/>
              <a:t> </a:t>
            </a:r>
            <a:r>
              <a:rPr lang="en-ID" dirty="0" err="1"/>
              <a:t>dari</a:t>
            </a:r>
            <a:r>
              <a:rPr lang="en-ID" dirty="0"/>
              <a:t> pivot </a:t>
            </a:r>
            <a:r>
              <a:rPr lang="en-ID" dirty="0" err="1"/>
              <a:t>maka</a:t>
            </a:r>
            <a:r>
              <a:rPr lang="en-ID" dirty="0"/>
              <a:t> </a:t>
            </a:r>
            <a:r>
              <a:rPr lang="en-ID" dirty="0" err="1"/>
              <a:t>letakkan</a:t>
            </a:r>
            <a:r>
              <a:rPr lang="en-ID" dirty="0"/>
              <a:t> di </a:t>
            </a:r>
            <a:r>
              <a:rPr lang="en-ID" dirty="0" err="1"/>
              <a:t>sebelah</a:t>
            </a:r>
            <a:r>
              <a:rPr lang="en-ID" dirty="0"/>
              <a:t> </a:t>
            </a:r>
            <a:r>
              <a:rPr lang="en-ID" dirty="0" err="1"/>
              <a:t>kiri</a:t>
            </a:r>
            <a:r>
              <a:rPr lang="en-ID" dirty="0"/>
              <a:t>, </a:t>
            </a:r>
            <a:r>
              <a:rPr lang="en-ID" dirty="0" err="1"/>
              <a:t>jika</a:t>
            </a:r>
            <a:r>
              <a:rPr lang="en-ID" dirty="0"/>
              <a:t> </a:t>
            </a:r>
            <a:r>
              <a:rPr lang="en-ID" dirty="0" err="1"/>
              <a:t>lebih</a:t>
            </a:r>
            <a:r>
              <a:rPr lang="en-ID" dirty="0"/>
              <a:t> </a:t>
            </a:r>
            <a:r>
              <a:rPr lang="en-ID" dirty="0" err="1"/>
              <a:t>besar</a:t>
            </a:r>
            <a:r>
              <a:rPr lang="en-ID" dirty="0"/>
              <a:t> </a:t>
            </a:r>
            <a:r>
              <a:rPr lang="en-ID" dirty="0" err="1"/>
              <a:t>dari</a:t>
            </a:r>
            <a:r>
              <a:rPr lang="en-ID" dirty="0"/>
              <a:t> pivot </a:t>
            </a:r>
            <a:r>
              <a:rPr lang="en-ID" dirty="0" err="1"/>
              <a:t>letakkan</a:t>
            </a:r>
            <a:r>
              <a:rPr lang="en-ID" dirty="0"/>
              <a:t> di </a:t>
            </a:r>
            <a:r>
              <a:rPr lang="en-ID" dirty="0" err="1"/>
              <a:t>sebelah</a:t>
            </a:r>
            <a:r>
              <a:rPr lang="en-ID" dirty="0"/>
              <a:t> </a:t>
            </a:r>
            <a:r>
              <a:rPr lang="en-ID" dirty="0" err="1"/>
              <a:t>kanan</a:t>
            </a:r>
            <a:endParaRPr lang="en-ID" dirty="0"/>
          </a:p>
          <a:p>
            <a:pPr lvl="1"/>
            <a:r>
              <a:rPr lang="en-ID" dirty="0"/>
              <a:t>Proses </a:t>
            </a:r>
            <a:r>
              <a:rPr lang="en-ID" dirty="0" err="1"/>
              <a:t>ini</a:t>
            </a:r>
            <a:r>
              <a:rPr lang="en-ID" dirty="0"/>
              <a:t> </a:t>
            </a:r>
            <a:r>
              <a:rPr lang="en-ID" dirty="0" err="1"/>
              <a:t>diulang</a:t>
            </a:r>
            <a:r>
              <a:rPr lang="en-ID" dirty="0"/>
              <a:t> </a:t>
            </a:r>
            <a:r>
              <a:rPr lang="en-ID" dirty="0" err="1"/>
              <a:t>untuk</a:t>
            </a:r>
            <a:r>
              <a:rPr lang="en-ID" dirty="0"/>
              <a:t> </a:t>
            </a:r>
            <a:r>
              <a:rPr lang="en-ID" dirty="0" err="1"/>
              <a:t>setiap</a:t>
            </a:r>
            <a:r>
              <a:rPr lang="en-ID" dirty="0"/>
              <a:t> subarray</a:t>
            </a:r>
          </a:p>
          <a:p>
            <a:pPr lvl="1"/>
            <a:r>
              <a:rPr lang="en-ID" dirty="0" err="1"/>
              <a:t>Kemudian</a:t>
            </a:r>
            <a:r>
              <a:rPr lang="en-ID" dirty="0"/>
              <a:t> </a:t>
            </a:r>
            <a:r>
              <a:rPr lang="en-ID" dirty="0" err="1"/>
              <a:t>digabung</a:t>
            </a:r>
            <a:endParaRPr lang="en-ID" dirty="0"/>
          </a:p>
        </p:txBody>
      </p:sp>
    </p:spTree>
    <p:extLst>
      <p:ext uri="{BB962C8B-B14F-4D97-AF65-F5344CB8AC3E}">
        <p14:creationId xmlns:p14="http://schemas.microsoft.com/office/powerpoint/2010/main" val="111551742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A664-5678-4702-B7FA-0D7A32B2B2C3}"/>
              </a:ext>
            </a:extLst>
          </p:cNvPr>
          <p:cNvSpPr>
            <a:spLocks noGrp="1"/>
          </p:cNvSpPr>
          <p:nvPr>
            <p:ph type="title"/>
          </p:nvPr>
        </p:nvSpPr>
        <p:spPr/>
        <p:txBody>
          <a:bodyPr/>
          <a:lstStyle/>
          <a:p>
            <a:r>
              <a:rPr lang="en-ID" dirty="0"/>
              <a:t>Quick Sort</a:t>
            </a:r>
          </a:p>
        </p:txBody>
      </p:sp>
      <p:sp>
        <p:nvSpPr>
          <p:cNvPr id="3" name="Content Placeholder 2">
            <a:extLst>
              <a:ext uri="{FF2B5EF4-FFF2-40B4-BE49-F238E27FC236}">
                <a16:creationId xmlns:a16="http://schemas.microsoft.com/office/drawing/2014/main" id="{F149223D-5492-4457-BF76-CD233F8DF552}"/>
              </a:ext>
            </a:extLst>
          </p:cNvPr>
          <p:cNvSpPr>
            <a:spLocks noGrp="1"/>
          </p:cNvSpPr>
          <p:nvPr>
            <p:ph idx="1"/>
          </p:nvPr>
        </p:nvSpPr>
        <p:spPr/>
        <p:txBody>
          <a:bodyPr/>
          <a:lstStyle/>
          <a:p>
            <a:pPr marL="0" indent="0">
              <a:buNone/>
            </a:pPr>
            <a:r>
              <a:rPr lang="en-ID" dirty="0" err="1"/>
              <a:t>Contoh</a:t>
            </a:r>
            <a:r>
              <a:rPr lang="en-ID" dirty="0"/>
              <a:t>:</a:t>
            </a:r>
          </a:p>
        </p:txBody>
      </p:sp>
      <p:pic>
        <p:nvPicPr>
          <p:cNvPr id="5122" name="Picture 2" descr="quicksort">
            <a:extLst>
              <a:ext uri="{FF2B5EF4-FFF2-40B4-BE49-F238E27FC236}">
                <a16:creationId xmlns:a16="http://schemas.microsoft.com/office/drawing/2014/main" id="{9B1C99C6-F810-4009-B5CE-E9D64F75C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759928"/>
            <a:ext cx="6048672" cy="4823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69703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951A-675B-41F1-86E3-D64E9ED3FE93}"/>
              </a:ext>
            </a:extLst>
          </p:cNvPr>
          <p:cNvSpPr>
            <a:spLocks noGrp="1"/>
          </p:cNvSpPr>
          <p:nvPr>
            <p:ph type="title"/>
          </p:nvPr>
        </p:nvSpPr>
        <p:spPr/>
        <p:txBody>
          <a:bodyPr/>
          <a:lstStyle/>
          <a:p>
            <a:r>
              <a:rPr lang="en-ID" dirty="0"/>
              <a:t>Quick Sort</a:t>
            </a:r>
          </a:p>
        </p:txBody>
      </p:sp>
      <p:sp>
        <p:nvSpPr>
          <p:cNvPr id="3" name="Content Placeholder 2">
            <a:extLst>
              <a:ext uri="{FF2B5EF4-FFF2-40B4-BE49-F238E27FC236}">
                <a16:creationId xmlns:a16="http://schemas.microsoft.com/office/drawing/2014/main" id="{458A6D2D-0A99-4E94-A045-987765099E79}"/>
              </a:ext>
            </a:extLst>
          </p:cNvPr>
          <p:cNvSpPr>
            <a:spLocks noGrp="1"/>
          </p:cNvSpPr>
          <p:nvPr>
            <p:ph idx="1"/>
          </p:nvPr>
        </p:nvSpPr>
        <p:spPr/>
        <p:txBody>
          <a:bodyPr/>
          <a:lstStyle/>
          <a:p>
            <a:r>
              <a:rPr lang="en-ID" dirty="0"/>
              <a:t>Pseudocode</a:t>
            </a:r>
          </a:p>
        </p:txBody>
      </p:sp>
      <p:pic>
        <p:nvPicPr>
          <p:cNvPr id="6146" name="Picture 2" descr="Image result for quick sort pseudocode">
            <a:extLst>
              <a:ext uri="{FF2B5EF4-FFF2-40B4-BE49-F238E27FC236}">
                <a16:creationId xmlns:a16="http://schemas.microsoft.com/office/drawing/2014/main" id="{C2CDEF50-0915-4646-83B7-0D118043C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193107"/>
            <a:ext cx="6480720" cy="4370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955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3440-79D0-47F4-86C3-4FFCAA9A2550}"/>
              </a:ext>
            </a:extLst>
          </p:cNvPr>
          <p:cNvSpPr>
            <a:spLocks noGrp="1"/>
          </p:cNvSpPr>
          <p:nvPr>
            <p:ph type="title"/>
          </p:nvPr>
        </p:nvSpPr>
        <p:spPr/>
        <p:txBody>
          <a:bodyPr/>
          <a:lstStyle/>
          <a:p>
            <a:r>
              <a:rPr lang="en-ID" dirty="0" err="1"/>
              <a:t>Presentasi</a:t>
            </a:r>
            <a:r>
              <a:rPr lang="en-ID" dirty="0"/>
              <a:t> </a:t>
            </a:r>
            <a:r>
              <a:rPr lang="en-ID" dirty="0" err="1"/>
              <a:t>Algoritma</a:t>
            </a:r>
            <a:endParaRPr lang="en-ID" dirty="0"/>
          </a:p>
        </p:txBody>
      </p:sp>
      <p:pic>
        <p:nvPicPr>
          <p:cNvPr id="2050" name="Picture 2" descr="Image result for pseudo code example">
            <a:extLst>
              <a:ext uri="{FF2B5EF4-FFF2-40B4-BE49-F238E27FC236}">
                <a16:creationId xmlns:a16="http://schemas.microsoft.com/office/drawing/2014/main" id="{EF43D7B7-9034-4D46-B4F5-B75212D5E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17638"/>
            <a:ext cx="7164288" cy="3115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733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6B6C3-B615-4FAC-93D3-99A38481FE58}"/>
              </a:ext>
            </a:extLst>
          </p:cNvPr>
          <p:cNvSpPr>
            <a:spLocks noGrp="1"/>
          </p:cNvSpPr>
          <p:nvPr>
            <p:ph type="title"/>
          </p:nvPr>
        </p:nvSpPr>
        <p:spPr/>
        <p:txBody>
          <a:bodyPr/>
          <a:lstStyle/>
          <a:p>
            <a:r>
              <a:rPr lang="en-ID" dirty="0" err="1"/>
              <a:t>Presentasi</a:t>
            </a:r>
            <a:r>
              <a:rPr lang="en-ID" dirty="0"/>
              <a:t> </a:t>
            </a:r>
            <a:r>
              <a:rPr lang="en-ID" dirty="0" err="1"/>
              <a:t>Algoritma</a:t>
            </a:r>
            <a:endParaRPr lang="en-ID" dirty="0"/>
          </a:p>
        </p:txBody>
      </p:sp>
      <p:pic>
        <p:nvPicPr>
          <p:cNvPr id="3074" name="Picture 2" descr="Image result for flowchart example">
            <a:extLst>
              <a:ext uri="{FF2B5EF4-FFF2-40B4-BE49-F238E27FC236}">
                <a16:creationId xmlns:a16="http://schemas.microsoft.com/office/drawing/2014/main" id="{7E7035FB-7AFF-4140-826C-0913765D98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417638"/>
            <a:ext cx="5762625" cy="488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914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45252-0C35-4D6F-982B-E58E5FD06436}"/>
              </a:ext>
            </a:extLst>
          </p:cNvPr>
          <p:cNvSpPr>
            <a:spLocks noGrp="1"/>
          </p:cNvSpPr>
          <p:nvPr>
            <p:ph type="title"/>
          </p:nvPr>
        </p:nvSpPr>
        <p:spPr/>
        <p:txBody>
          <a:bodyPr/>
          <a:lstStyle/>
          <a:p>
            <a:r>
              <a:rPr lang="en-ID" dirty="0" err="1"/>
              <a:t>Presentasi</a:t>
            </a:r>
            <a:r>
              <a:rPr lang="en-ID" dirty="0"/>
              <a:t> </a:t>
            </a:r>
            <a:r>
              <a:rPr lang="en-ID" dirty="0" err="1"/>
              <a:t>Algoritma</a:t>
            </a:r>
            <a:endParaRPr lang="en-ID" dirty="0"/>
          </a:p>
        </p:txBody>
      </p:sp>
      <p:pic>
        <p:nvPicPr>
          <p:cNvPr id="4098" name="Picture 2" descr="Related image">
            <a:extLst>
              <a:ext uri="{FF2B5EF4-FFF2-40B4-BE49-F238E27FC236}">
                <a16:creationId xmlns:a16="http://schemas.microsoft.com/office/drawing/2014/main" id="{E4696366-E5B7-4DD0-9FF3-D1E62A1157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397" y="1340768"/>
            <a:ext cx="4733205" cy="5038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427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46AF9-8A7F-4DE6-9CFB-C23C5EB21984}"/>
              </a:ext>
            </a:extLst>
          </p:cNvPr>
          <p:cNvSpPr>
            <a:spLocks noGrp="1"/>
          </p:cNvSpPr>
          <p:nvPr>
            <p:ph type="title"/>
          </p:nvPr>
        </p:nvSpPr>
        <p:spPr/>
        <p:txBody>
          <a:bodyPr/>
          <a:lstStyle/>
          <a:p>
            <a:r>
              <a:rPr lang="en-ID" dirty="0"/>
              <a:t>PSEUDOCODE</a:t>
            </a:r>
          </a:p>
        </p:txBody>
      </p:sp>
      <p:sp>
        <p:nvSpPr>
          <p:cNvPr id="3" name="Text Placeholder 2">
            <a:extLst>
              <a:ext uri="{FF2B5EF4-FFF2-40B4-BE49-F238E27FC236}">
                <a16:creationId xmlns:a16="http://schemas.microsoft.com/office/drawing/2014/main" id="{24CC1A69-1057-4B55-8E3D-4C69CBBD5E38}"/>
              </a:ext>
            </a:extLst>
          </p:cNvPr>
          <p:cNvSpPr>
            <a:spLocks noGrp="1"/>
          </p:cNvSpPr>
          <p:nvPr>
            <p:ph type="body" idx="1"/>
          </p:nvPr>
        </p:nvSpPr>
        <p:spPr/>
        <p:txBody>
          <a:bodyPr/>
          <a:lstStyle/>
          <a:p>
            <a:r>
              <a:rPr lang="en-ID" dirty="0"/>
              <a:t>PRESENTASI ALGORITMA</a:t>
            </a:r>
          </a:p>
        </p:txBody>
      </p:sp>
    </p:spTree>
    <p:extLst>
      <p:ext uri="{BB962C8B-B14F-4D97-AF65-F5344CB8AC3E}">
        <p14:creationId xmlns:p14="http://schemas.microsoft.com/office/powerpoint/2010/main" val="4115198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934AD-9F5D-4F8F-BE91-6C55C3B40334}"/>
              </a:ext>
            </a:extLst>
          </p:cNvPr>
          <p:cNvSpPr>
            <a:spLocks noGrp="1"/>
          </p:cNvSpPr>
          <p:nvPr>
            <p:ph type="title"/>
          </p:nvPr>
        </p:nvSpPr>
        <p:spPr/>
        <p:txBody>
          <a:bodyPr/>
          <a:lstStyle/>
          <a:p>
            <a:r>
              <a:rPr lang="en-ID" dirty="0"/>
              <a:t>Pseudocode ???</a:t>
            </a:r>
          </a:p>
        </p:txBody>
      </p:sp>
      <p:sp>
        <p:nvSpPr>
          <p:cNvPr id="3" name="Content Placeholder 2">
            <a:extLst>
              <a:ext uri="{FF2B5EF4-FFF2-40B4-BE49-F238E27FC236}">
                <a16:creationId xmlns:a16="http://schemas.microsoft.com/office/drawing/2014/main" id="{1D1C51FD-6AD5-4DBB-BC79-CE2F34B1DA3F}"/>
              </a:ext>
            </a:extLst>
          </p:cNvPr>
          <p:cNvSpPr>
            <a:spLocks noGrp="1"/>
          </p:cNvSpPr>
          <p:nvPr>
            <p:ph idx="1"/>
          </p:nvPr>
        </p:nvSpPr>
        <p:spPr/>
        <p:txBody>
          <a:bodyPr/>
          <a:lstStyle/>
          <a:p>
            <a:r>
              <a:rPr lang="it-IT" dirty="0"/>
              <a:t>Pseudo-code is a non-formal language</a:t>
            </a:r>
          </a:p>
          <a:p>
            <a:r>
              <a:rPr lang="en-US" dirty="0"/>
              <a:t>a way to create a logical structure, describing the actions, which will be executed by the application</a:t>
            </a:r>
          </a:p>
          <a:p>
            <a:r>
              <a:rPr lang="en-US" dirty="0"/>
              <a:t>Using pseudo-code, the developer describes the application logic using his native language, without applying the structural rules of a specific programming language</a:t>
            </a:r>
            <a:endParaRPr lang="en-ID" dirty="0"/>
          </a:p>
        </p:txBody>
      </p:sp>
    </p:spTree>
    <p:extLst>
      <p:ext uri="{BB962C8B-B14F-4D97-AF65-F5344CB8AC3E}">
        <p14:creationId xmlns:p14="http://schemas.microsoft.com/office/powerpoint/2010/main" val="754876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37D0-77A5-4D09-BFAC-AA7A86582E69}"/>
              </a:ext>
            </a:extLst>
          </p:cNvPr>
          <p:cNvSpPr>
            <a:spLocks noGrp="1"/>
          </p:cNvSpPr>
          <p:nvPr>
            <p:ph type="title"/>
          </p:nvPr>
        </p:nvSpPr>
        <p:spPr/>
        <p:txBody>
          <a:bodyPr/>
          <a:lstStyle/>
          <a:p>
            <a:r>
              <a:rPr lang="en-ID" dirty="0"/>
              <a:t>Pseudocode ???</a:t>
            </a:r>
          </a:p>
        </p:txBody>
      </p:sp>
      <p:sp>
        <p:nvSpPr>
          <p:cNvPr id="3" name="Content Placeholder 2">
            <a:extLst>
              <a:ext uri="{FF2B5EF4-FFF2-40B4-BE49-F238E27FC236}">
                <a16:creationId xmlns:a16="http://schemas.microsoft.com/office/drawing/2014/main" id="{F5F82353-8577-450C-BD02-9CCB49D83AB3}"/>
              </a:ext>
            </a:extLst>
          </p:cNvPr>
          <p:cNvSpPr>
            <a:spLocks noGrp="1"/>
          </p:cNvSpPr>
          <p:nvPr>
            <p:ph idx="1"/>
          </p:nvPr>
        </p:nvSpPr>
        <p:spPr/>
        <p:txBody>
          <a:bodyPr>
            <a:normAutofit fontScale="92500" lnSpcReduction="10000"/>
          </a:bodyPr>
          <a:lstStyle/>
          <a:p>
            <a:r>
              <a:rPr lang="en-US" dirty="0"/>
              <a:t>The big plus of the pseudo-code is that the application logic can be easily understood by any developer in the development team (in this case, it doesn’t depend, which programming language knows each team member)</a:t>
            </a:r>
          </a:p>
          <a:p>
            <a:r>
              <a:rPr lang="en-US" dirty="0"/>
              <a:t>Problem: you have to develop an application, that gets the number of students in a high school and then it gets each student’s final grade (100, 90, 80, 60 and 50) and processes the average grade for the whole school</a:t>
            </a:r>
          </a:p>
          <a:p>
            <a:endParaRPr lang="en-ID" dirty="0"/>
          </a:p>
        </p:txBody>
      </p:sp>
    </p:spTree>
    <p:extLst>
      <p:ext uri="{BB962C8B-B14F-4D97-AF65-F5344CB8AC3E}">
        <p14:creationId xmlns:p14="http://schemas.microsoft.com/office/powerpoint/2010/main" val="4009708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0958C-BC37-4D87-8187-9F0A5C1B34AE}"/>
              </a:ext>
            </a:extLst>
          </p:cNvPr>
          <p:cNvSpPr>
            <a:spLocks noGrp="1"/>
          </p:cNvSpPr>
          <p:nvPr>
            <p:ph type="title"/>
          </p:nvPr>
        </p:nvSpPr>
        <p:spPr/>
        <p:txBody>
          <a:bodyPr/>
          <a:lstStyle/>
          <a:p>
            <a:r>
              <a:rPr lang="en-ID" dirty="0"/>
              <a:t>Pseudocode ???</a:t>
            </a:r>
          </a:p>
        </p:txBody>
      </p:sp>
      <p:pic>
        <p:nvPicPr>
          <p:cNvPr id="6" name="Picture 5">
            <a:extLst>
              <a:ext uri="{FF2B5EF4-FFF2-40B4-BE49-F238E27FC236}">
                <a16:creationId xmlns:a16="http://schemas.microsoft.com/office/drawing/2014/main" id="{4D665FA6-E0CB-400C-8D36-83674940B572}"/>
              </a:ext>
            </a:extLst>
          </p:cNvPr>
          <p:cNvPicPr>
            <a:picLocks noChangeAspect="1"/>
          </p:cNvPicPr>
          <p:nvPr/>
        </p:nvPicPr>
        <p:blipFill>
          <a:blip r:embed="rId2"/>
          <a:stretch>
            <a:fillRect/>
          </a:stretch>
        </p:blipFill>
        <p:spPr>
          <a:xfrm>
            <a:off x="221905" y="1875673"/>
            <a:ext cx="8700190" cy="1286647"/>
          </a:xfrm>
          <a:prstGeom prst="rect">
            <a:avLst/>
          </a:prstGeom>
        </p:spPr>
      </p:pic>
      <p:pic>
        <p:nvPicPr>
          <p:cNvPr id="7" name="Picture 6">
            <a:extLst>
              <a:ext uri="{FF2B5EF4-FFF2-40B4-BE49-F238E27FC236}">
                <a16:creationId xmlns:a16="http://schemas.microsoft.com/office/drawing/2014/main" id="{6EE5A2CB-5179-4AA9-B4B5-E57587F0D586}"/>
              </a:ext>
            </a:extLst>
          </p:cNvPr>
          <p:cNvPicPr>
            <a:picLocks noChangeAspect="1"/>
          </p:cNvPicPr>
          <p:nvPr/>
        </p:nvPicPr>
        <p:blipFill>
          <a:blip r:embed="rId3"/>
          <a:stretch>
            <a:fillRect/>
          </a:stretch>
        </p:blipFill>
        <p:spPr>
          <a:xfrm>
            <a:off x="177839" y="3789040"/>
            <a:ext cx="8744256" cy="2232248"/>
          </a:xfrm>
          <a:prstGeom prst="rect">
            <a:avLst/>
          </a:prstGeom>
        </p:spPr>
      </p:pic>
    </p:spTree>
    <p:extLst>
      <p:ext uri="{BB962C8B-B14F-4D97-AF65-F5344CB8AC3E}">
        <p14:creationId xmlns:p14="http://schemas.microsoft.com/office/powerpoint/2010/main" val="1446548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Materi</a:t>
            </a:r>
            <a:endParaRPr lang="en-US" dirty="0"/>
          </a:p>
        </p:txBody>
      </p:sp>
      <p:sp>
        <p:nvSpPr>
          <p:cNvPr id="3" name="Content Placeholder 2"/>
          <p:cNvSpPr>
            <a:spLocks noGrp="1"/>
          </p:cNvSpPr>
          <p:nvPr>
            <p:ph idx="1"/>
          </p:nvPr>
        </p:nvSpPr>
        <p:spPr/>
        <p:txBody>
          <a:bodyPr numCol="2">
            <a:normAutofit fontScale="92500" lnSpcReduction="10000"/>
          </a:bodyPr>
          <a:lstStyle/>
          <a:p>
            <a:r>
              <a:rPr lang="id-ID" dirty="0"/>
              <a:t>Algoritma</a:t>
            </a:r>
          </a:p>
          <a:p>
            <a:pPr lvl="1"/>
            <a:r>
              <a:rPr lang="id-ID" dirty="0"/>
              <a:t>Presentasi algoritma</a:t>
            </a:r>
            <a:r>
              <a:rPr lang="en-ID" dirty="0"/>
              <a:t> (Pseudo, Flow)</a:t>
            </a:r>
            <a:endParaRPr lang="id-ID" dirty="0"/>
          </a:p>
          <a:p>
            <a:pPr lvl="1"/>
            <a:r>
              <a:rPr lang="id-ID" dirty="0"/>
              <a:t>Kompleksitas algoritma</a:t>
            </a:r>
          </a:p>
          <a:p>
            <a:pPr lvl="1"/>
            <a:r>
              <a:rPr lang="id-ID" dirty="0"/>
              <a:t>Rekursif</a:t>
            </a:r>
            <a:endParaRPr lang="en-ID" dirty="0"/>
          </a:p>
          <a:p>
            <a:r>
              <a:rPr lang="id-ID" dirty="0"/>
              <a:t>Struktur Data</a:t>
            </a:r>
          </a:p>
          <a:p>
            <a:pPr lvl="1"/>
            <a:r>
              <a:rPr lang="id-ID" dirty="0"/>
              <a:t>Array</a:t>
            </a:r>
          </a:p>
          <a:p>
            <a:pPr lvl="1"/>
            <a:r>
              <a:rPr lang="id-ID" dirty="0"/>
              <a:t>Stacked</a:t>
            </a:r>
          </a:p>
          <a:p>
            <a:pPr lvl="1"/>
            <a:r>
              <a:rPr lang="id-ID" dirty="0"/>
              <a:t>Queue</a:t>
            </a:r>
            <a:endParaRPr lang="en-ID" dirty="0"/>
          </a:p>
          <a:p>
            <a:pPr marL="457200" lvl="1" indent="0">
              <a:buNone/>
            </a:pPr>
            <a:endParaRPr lang="id-ID" dirty="0"/>
          </a:p>
          <a:p>
            <a:r>
              <a:rPr lang="en-ID" dirty="0"/>
              <a:t>Sorting</a:t>
            </a:r>
          </a:p>
          <a:p>
            <a:pPr lvl="1"/>
            <a:r>
              <a:rPr lang="en-ID" dirty="0"/>
              <a:t>Bubble Sort</a:t>
            </a:r>
          </a:p>
          <a:p>
            <a:pPr lvl="1"/>
            <a:r>
              <a:rPr lang="en-ID" dirty="0"/>
              <a:t>Insertion Sort</a:t>
            </a:r>
          </a:p>
          <a:p>
            <a:pPr lvl="1"/>
            <a:r>
              <a:rPr lang="en-ID" dirty="0"/>
              <a:t>Selection Sort</a:t>
            </a:r>
          </a:p>
          <a:p>
            <a:pPr lvl="1"/>
            <a:r>
              <a:rPr lang="en-ID" dirty="0"/>
              <a:t>Merge Sort</a:t>
            </a:r>
          </a:p>
          <a:p>
            <a:pPr lvl="1"/>
            <a:r>
              <a:rPr lang="en-ID" dirty="0"/>
              <a:t>Quick Sort</a:t>
            </a:r>
          </a:p>
          <a:p>
            <a:r>
              <a:rPr lang="id-ID" dirty="0"/>
              <a:t>Searching</a:t>
            </a:r>
          </a:p>
          <a:p>
            <a:pPr lvl="1"/>
            <a:r>
              <a:rPr lang="en-ID" dirty="0"/>
              <a:t>Linear Search</a:t>
            </a:r>
            <a:endParaRPr lang="id-ID" dirty="0"/>
          </a:p>
          <a:p>
            <a:pPr lvl="1"/>
            <a:r>
              <a:rPr lang="en-ID" dirty="0"/>
              <a:t>Binary Search</a:t>
            </a:r>
            <a:endParaRPr lang="id-ID" dirty="0"/>
          </a:p>
          <a:p>
            <a:endParaRPr lang="en-US" dirty="0"/>
          </a:p>
        </p:txBody>
      </p:sp>
    </p:spTree>
    <p:extLst>
      <p:ext uri="{BB962C8B-B14F-4D97-AF65-F5344CB8AC3E}">
        <p14:creationId xmlns:p14="http://schemas.microsoft.com/office/powerpoint/2010/main" val="3244427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A2367-B133-4058-96F5-56B3A056292B}"/>
              </a:ext>
            </a:extLst>
          </p:cNvPr>
          <p:cNvSpPr>
            <a:spLocks noGrp="1"/>
          </p:cNvSpPr>
          <p:nvPr>
            <p:ph type="title"/>
          </p:nvPr>
        </p:nvSpPr>
        <p:spPr/>
        <p:txBody>
          <a:bodyPr/>
          <a:lstStyle/>
          <a:p>
            <a:r>
              <a:rPr lang="en-ID" dirty="0"/>
              <a:t>Pseudocode ???</a:t>
            </a:r>
          </a:p>
        </p:txBody>
      </p:sp>
      <p:pic>
        <p:nvPicPr>
          <p:cNvPr id="4" name="Picture 3">
            <a:extLst>
              <a:ext uri="{FF2B5EF4-FFF2-40B4-BE49-F238E27FC236}">
                <a16:creationId xmlns:a16="http://schemas.microsoft.com/office/drawing/2014/main" id="{B62CE7EF-AC3B-4733-837A-C8DA89A1CFD5}"/>
              </a:ext>
            </a:extLst>
          </p:cNvPr>
          <p:cNvPicPr>
            <a:picLocks noChangeAspect="1"/>
          </p:cNvPicPr>
          <p:nvPr/>
        </p:nvPicPr>
        <p:blipFill>
          <a:blip r:embed="rId2"/>
          <a:stretch>
            <a:fillRect/>
          </a:stretch>
        </p:blipFill>
        <p:spPr>
          <a:xfrm>
            <a:off x="1259632" y="1168981"/>
            <a:ext cx="6408712" cy="5414381"/>
          </a:xfrm>
          <a:prstGeom prst="rect">
            <a:avLst/>
          </a:prstGeom>
        </p:spPr>
      </p:pic>
    </p:spTree>
    <p:extLst>
      <p:ext uri="{BB962C8B-B14F-4D97-AF65-F5344CB8AC3E}">
        <p14:creationId xmlns:p14="http://schemas.microsoft.com/office/powerpoint/2010/main" val="2173414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6579-7A70-41BE-A524-CAF3B6BCC07F}"/>
              </a:ext>
            </a:extLst>
          </p:cNvPr>
          <p:cNvSpPr>
            <a:spLocks noGrp="1"/>
          </p:cNvSpPr>
          <p:nvPr>
            <p:ph type="title"/>
          </p:nvPr>
        </p:nvSpPr>
        <p:spPr/>
        <p:txBody>
          <a:bodyPr/>
          <a:lstStyle/>
          <a:p>
            <a:r>
              <a:rPr lang="en-ID" dirty="0"/>
              <a:t>Pseudocode (Examples)</a:t>
            </a:r>
          </a:p>
        </p:txBody>
      </p:sp>
      <p:pic>
        <p:nvPicPr>
          <p:cNvPr id="4" name="Picture 3">
            <a:extLst>
              <a:ext uri="{FF2B5EF4-FFF2-40B4-BE49-F238E27FC236}">
                <a16:creationId xmlns:a16="http://schemas.microsoft.com/office/drawing/2014/main" id="{113A9BD3-7ED2-4170-A09D-A2818B274B40}"/>
              </a:ext>
            </a:extLst>
          </p:cNvPr>
          <p:cNvPicPr>
            <a:picLocks noChangeAspect="1"/>
          </p:cNvPicPr>
          <p:nvPr/>
        </p:nvPicPr>
        <p:blipFill>
          <a:blip r:embed="rId2"/>
          <a:stretch>
            <a:fillRect/>
          </a:stretch>
        </p:blipFill>
        <p:spPr>
          <a:xfrm>
            <a:off x="971600" y="1699776"/>
            <a:ext cx="2795604" cy="2160240"/>
          </a:xfrm>
          <a:prstGeom prst="rect">
            <a:avLst/>
          </a:prstGeom>
          <a:ln w="3175">
            <a:solidFill>
              <a:schemeClr val="tx1"/>
            </a:solidFill>
          </a:ln>
        </p:spPr>
      </p:pic>
      <p:pic>
        <p:nvPicPr>
          <p:cNvPr id="5" name="Picture 4">
            <a:extLst>
              <a:ext uri="{FF2B5EF4-FFF2-40B4-BE49-F238E27FC236}">
                <a16:creationId xmlns:a16="http://schemas.microsoft.com/office/drawing/2014/main" id="{0E2CAE40-7AC8-4DA4-962B-1532C6378204}"/>
              </a:ext>
            </a:extLst>
          </p:cNvPr>
          <p:cNvPicPr>
            <a:picLocks noChangeAspect="1"/>
          </p:cNvPicPr>
          <p:nvPr/>
        </p:nvPicPr>
        <p:blipFill>
          <a:blip r:embed="rId3"/>
          <a:stretch>
            <a:fillRect/>
          </a:stretch>
        </p:blipFill>
        <p:spPr>
          <a:xfrm>
            <a:off x="4644008" y="1699776"/>
            <a:ext cx="3322017" cy="4872836"/>
          </a:xfrm>
          <a:prstGeom prst="rect">
            <a:avLst/>
          </a:prstGeom>
          <a:ln w="3175">
            <a:solidFill>
              <a:schemeClr val="tx1"/>
            </a:solidFill>
          </a:ln>
        </p:spPr>
      </p:pic>
    </p:spTree>
    <p:extLst>
      <p:ext uri="{BB962C8B-B14F-4D97-AF65-F5344CB8AC3E}">
        <p14:creationId xmlns:p14="http://schemas.microsoft.com/office/powerpoint/2010/main" val="1158117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039B2-DE36-4560-8110-26D304C95A0E}"/>
              </a:ext>
            </a:extLst>
          </p:cNvPr>
          <p:cNvSpPr>
            <a:spLocks noGrp="1"/>
          </p:cNvSpPr>
          <p:nvPr>
            <p:ph type="title"/>
          </p:nvPr>
        </p:nvSpPr>
        <p:spPr/>
        <p:txBody>
          <a:bodyPr/>
          <a:lstStyle/>
          <a:p>
            <a:r>
              <a:rPr lang="en-ID" dirty="0"/>
              <a:t>Pseudocode (Examples)</a:t>
            </a:r>
          </a:p>
        </p:txBody>
      </p:sp>
      <p:pic>
        <p:nvPicPr>
          <p:cNvPr id="4" name="Picture 3">
            <a:extLst>
              <a:ext uri="{FF2B5EF4-FFF2-40B4-BE49-F238E27FC236}">
                <a16:creationId xmlns:a16="http://schemas.microsoft.com/office/drawing/2014/main" id="{E378363C-C8DC-45A9-8144-06B72E690211}"/>
              </a:ext>
            </a:extLst>
          </p:cNvPr>
          <p:cNvPicPr>
            <a:picLocks noChangeAspect="1"/>
          </p:cNvPicPr>
          <p:nvPr/>
        </p:nvPicPr>
        <p:blipFill>
          <a:blip r:embed="rId2"/>
          <a:stretch>
            <a:fillRect/>
          </a:stretch>
        </p:blipFill>
        <p:spPr>
          <a:xfrm>
            <a:off x="755576" y="1440373"/>
            <a:ext cx="4248472" cy="3085913"/>
          </a:xfrm>
          <a:prstGeom prst="rect">
            <a:avLst/>
          </a:prstGeom>
          <a:ln w="3175">
            <a:solidFill>
              <a:schemeClr val="tx1"/>
            </a:solidFill>
          </a:ln>
        </p:spPr>
      </p:pic>
      <p:pic>
        <p:nvPicPr>
          <p:cNvPr id="5" name="Picture 4">
            <a:extLst>
              <a:ext uri="{FF2B5EF4-FFF2-40B4-BE49-F238E27FC236}">
                <a16:creationId xmlns:a16="http://schemas.microsoft.com/office/drawing/2014/main" id="{89603322-05FB-4B0A-B16F-6DD9B92527C8}"/>
              </a:ext>
            </a:extLst>
          </p:cNvPr>
          <p:cNvPicPr>
            <a:picLocks noChangeAspect="1"/>
          </p:cNvPicPr>
          <p:nvPr/>
        </p:nvPicPr>
        <p:blipFill>
          <a:blip r:embed="rId3"/>
          <a:stretch>
            <a:fillRect/>
          </a:stretch>
        </p:blipFill>
        <p:spPr>
          <a:xfrm>
            <a:off x="5237555" y="4077072"/>
            <a:ext cx="3150869" cy="2232248"/>
          </a:xfrm>
          <a:prstGeom prst="rect">
            <a:avLst/>
          </a:prstGeom>
          <a:ln w="3175">
            <a:solidFill>
              <a:schemeClr val="tx1"/>
            </a:solidFill>
          </a:ln>
        </p:spPr>
      </p:pic>
    </p:spTree>
    <p:extLst>
      <p:ext uri="{BB962C8B-B14F-4D97-AF65-F5344CB8AC3E}">
        <p14:creationId xmlns:p14="http://schemas.microsoft.com/office/powerpoint/2010/main" val="3370695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D8719-0E36-4151-9153-A635E8108350}"/>
              </a:ext>
            </a:extLst>
          </p:cNvPr>
          <p:cNvSpPr>
            <a:spLocks noGrp="1"/>
          </p:cNvSpPr>
          <p:nvPr>
            <p:ph type="title"/>
          </p:nvPr>
        </p:nvSpPr>
        <p:spPr/>
        <p:txBody>
          <a:bodyPr/>
          <a:lstStyle/>
          <a:p>
            <a:r>
              <a:rPr lang="en-ID" dirty="0"/>
              <a:t>Pseudocode (Examples)</a:t>
            </a:r>
          </a:p>
        </p:txBody>
      </p:sp>
      <p:pic>
        <p:nvPicPr>
          <p:cNvPr id="4" name="Picture 3">
            <a:extLst>
              <a:ext uri="{FF2B5EF4-FFF2-40B4-BE49-F238E27FC236}">
                <a16:creationId xmlns:a16="http://schemas.microsoft.com/office/drawing/2014/main" id="{987AF5AC-2049-4FEB-9DC9-2C22FE5BEDD3}"/>
              </a:ext>
            </a:extLst>
          </p:cNvPr>
          <p:cNvPicPr>
            <a:picLocks noChangeAspect="1"/>
          </p:cNvPicPr>
          <p:nvPr/>
        </p:nvPicPr>
        <p:blipFill>
          <a:blip r:embed="rId2"/>
          <a:stretch>
            <a:fillRect/>
          </a:stretch>
        </p:blipFill>
        <p:spPr>
          <a:xfrm>
            <a:off x="611560" y="1556792"/>
            <a:ext cx="5566173" cy="2664296"/>
          </a:xfrm>
          <a:prstGeom prst="rect">
            <a:avLst/>
          </a:prstGeom>
          <a:ln w="3175">
            <a:solidFill>
              <a:schemeClr val="tx1"/>
            </a:solidFill>
          </a:ln>
        </p:spPr>
      </p:pic>
      <p:pic>
        <p:nvPicPr>
          <p:cNvPr id="6" name="Picture 5">
            <a:extLst>
              <a:ext uri="{FF2B5EF4-FFF2-40B4-BE49-F238E27FC236}">
                <a16:creationId xmlns:a16="http://schemas.microsoft.com/office/drawing/2014/main" id="{FAEE762D-C114-46A7-9CF6-E50BC40997DB}"/>
              </a:ext>
            </a:extLst>
          </p:cNvPr>
          <p:cNvPicPr>
            <a:picLocks noChangeAspect="1"/>
          </p:cNvPicPr>
          <p:nvPr/>
        </p:nvPicPr>
        <p:blipFill>
          <a:blip r:embed="rId3"/>
          <a:stretch>
            <a:fillRect/>
          </a:stretch>
        </p:blipFill>
        <p:spPr>
          <a:xfrm>
            <a:off x="2915816" y="4427884"/>
            <a:ext cx="5531170" cy="1949078"/>
          </a:xfrm>
          <a:prstGeom prst="rect">
            <a:avLst/>
          </a:prstGeom>
          <a:ln w="3175">
            <a:solidFill>
              <a:schemeClr val="tx1"/>
            </a:solidFill>
          </a:ln>
        </p:spPr>
      </p:pic>
    </p:spTree>
    <p:extLst>
      <p:ext uri="{BB962C8B-B14F-4D97-AF65-F5344CB8AC3E}">
        <p14:creationId xmlns:p14="http://schemas.microsoft.com/office/powerpoint/2010/main" val="428400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B05E-F813-4585-A1A8-95E0D9E152C1}"/>
              </a:ext>
            </a:extLst>
          </p:cNvPr>
          <p:cNvSpPr>
            <a:spLocks noGrp="1"/>
          </p:cNvSpPr>
          <p:nvPr>
            <p:ph type="title"/>
          </p:nvPr>
        </p:nvSpPr>
        <p:spPr/>
        <p:txBody>
          <a:bodyPr/>
          <a:lstStyle/>
          <a:p>
            <a:r>
              <a:rPr lang="en-ID" dirty="0"/>
              <a:t>Pseudocode (Examples)</a:t>
            </a:r>
          </a:p>
        </p:txBody>
      </p:sp>
      <p:pic>
        <p:nvPicPr>
          <p:cNvPr id="4" name="Picture 3">
            <a:extLst>
              <a:ext uri="{FF2B5EF4-FFF2-40B4-BE49-F238E27FC236}">
                <a16:creationId xmlns:a16="http://schemas.microsoft.com/office/drawing/2014/main" id="{1F53F81A-3E58-4364-AA2B-3F484F05776F}"/>
              </a:ext>
            </a:extLst>
          </p:cNvPr>
          <p:cNvPicPr>
            <a:picLocks noChangeAspect="1"/>
          </p:cNvPicPr>
          <p:nvPr/>
        </p:nvPicPr>
        <p:blipFill>
          <a:blip r:embed="rId2"/>
          <a:stretch>
            <a:fillRect/>
          </a:stretch>
        </p:blipFill>
        <p:spPr>
          <a:xfrm>
            <a:off x="611560" y="1688608"/>
            <a:ext cx="5240393" cy="2187656"/>
          </a:xfrm>
          <a:prstGeom prst="rect">
            <a:avLst/>
          </a:prstGeom>
          <a:ln w="3175">
            <a:solidFill>
              <a:schemeClr val="tx1"/>
            </a:solidFill>
          </a:ln>
        </p:spPr>
      </p:pic>
      <p:pic>
        <p:nvPicPr>
          <p:cNvPr id="5" name="Picture 4">
            <a:extLst>
              <a:ext uri="{FF2B5EF4-FFF2-40B4-BE49-F238E27FC236}">
                <a16:creationId xmlns:a16="http://schemas.microsoft.com/office/drawing/2014/main" id="{35AF0BD8-297D-4DD2-92C7-23B14BAF98D0}"/>
              </a:ext>
            </a:extLst>
          </p:cNvPr>
          <p:cNvPicPr>
            <a:picLocks noChangeAspect="1"/>
          </p:cNvPicPr>
          <p:nvPr/>
        </p:nvPicPr>
        <p:blipFill>
          <a:blip r:embed="rId3"/>
          <a:stretch>
            <a:fillRect/>
          </a:stretch>
        </p:blipFill>
        <p:spPr>
          <a:xfrm>
            <a:off x="611559" y="4147234"/>
            <a:ext cx="5240393" cy="2158779"/>
          </a:xfrm>
          <a:prstGeom prst="rect">
            <a:avLst/>
          </a:prstGeom>
          <a:ln w="3175">
            <a:solidFill>
              <a:schemeClr val="tx1"/>
            </a:solidFill>
          </a:ln>
        </p:spPr>
      </p:pic>
      <p:sp>
        <p:nvSpPr>
          <p:cNvPr id="6" name="TextBox 5">
            <a:extLst>
              <a:ext uri="{FF2B5EF4-FFF2-40B4-BE49-F238E27FC236}">
                <a16:creationId xmlns:a16="http://schemas.microsoft.com/office/drawing/2014/main" id="{8F997F88-DDC7-4401-913E-CEAFDDECC2F4}"/>
              </a:ext>
            </a:extLst>
          </p:cNvPr>
          <p:cNvSpPr txBox="1"/>
          <p:nvPr/>
        </p:nvSpPr>
        <p:spPr>
          <a:xfrm>
            <a:off x="6022504" y="1844824"/>
            <a:ext cx="2664296" cy="1200329"/>
          </a:xfrm>
          <a:prstGeom prst="rect">
            <a:avLst/>
          </a:prstGeom>
          <a:noFill/>
        </p:spPr>
        <p:txBody>
          <a:bodyPr wrap="square" rtlCol="0">
            <a:spAutoFit/>
          </a:bodyPr>
          <a:lstStyle/>
          <a:p>
            <a:pPr marL="285750" indent="-285750">
              <a:buFont typeface="Arial" panose="020B0604020202020204" pitchFamily="34" charset="0"/>
              <a:buChar char="•"/>
            </a:pPr>
            <a:r>
              <a:rPr lang="en-ID" sz="2400" dirty="0" err="1"/>
              <a:t>Outputnya</a:t>
            </a:r>
            <a:r>
              <a:rPr lang="en-ID" sz="2400" dirty="0"/>
              <a:t> </a:t>
            </a:r>
            <a:r>
              <a:rPr lang="en-ID" sz="2400" dirty="0" err="1"/>
              <a:t>sama</a:t>
            </a:r>
            <a:r>
              <a:rPr lang="en-ID" sz="2400" dirty="0"/>
              <a:t>?</a:t>
            </a:r>
          </a:p>
          <a:p>
            <a:pPr marL="285750" indent="-285750">
              <a:buFont typeface="Arial" panose="020B0604020202020204" pitchFamily="34" charset="0"/>
              <a:buChar char="•"/>
            </a:pPr>
            <a:r>
              <a:rPr lang="en-ID" sz="2400" dirty="0" err="1"/>
              <a:t>Manakah</a:t>
            </a:r>
            <a:r>
              <a:rPr lang="en-ID" sz="2400" dirty="0"/>
              <a:t> yang </a:t>
            </a:r>
            <a:r>
              <a:rPr lang="en-ID" sz="2400" dirty="0" err="1"/>
              <a:t>lebih</a:t>
            </a:r>
            <a:r>
              <a:rPr lang="en-ID" sz="2400" dirty="0"/>
              <a:t> </a:t>
            </a:r>
            <a:r>
              <a:rPr lang="en-ID" sz="2400" dirty="0" err="1"/>
              <a:t>efisien</a:t>
            </a:r>
            <a:r>
              <a:rPr lang="en-ID" sz="2400" dirty="0"/>
              <a:t>?</a:t>
            </a:r>
          </a:p>
        </p:txBody>
      </p:sp>
    </p:spTree>
    <p:extLst>
      <p:ext uri="{BB962C8B-B14F-4D97-AF65-F5344CB8AC3E}">
        <p14:creationId xmlns:p14="http://schemas.microsoft.com/office/powerpoint/2010/main" val="3503296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83CE-FD89-4410-B6CF-DB2C114E3836}"/>
              </a:ext>
            </a:extLst>
          </p:cNvPr>
          <p:cNvSpPr>
            <a:spLocks noGrp="1"/>
          </p:cNvSpPr>
          <p:nvPr>
            <p:ph type="title"/>
          </p:nvPr>
        </p:nvSpPr>
        <p:spPr/>
        <p:txBody>
          <a:bodyPr/>
          <a:lstStyle/>
          <a:p>
            <a:r>
              <a:rPr lang="en-ID" dirty="0"/>
              <a:t>Pseudocode (Problems)</a:t>
            </a:r>
          </a:p>
        </p:txBody>
      </p:sp>
      <p:pic>
        <p:nvPicPr>
          <p:cNvPr id="5" name="Picture 4">
            <a:extLst>
              <a:ext uri="{FF2B5EF4-FFF2-40B4-BE49-F238E27FC236}">
                <a16:creationId xmlns:a16="http://schemas.microsoft.com/office/drawing/2014/main" id="{6C39613B-96BC-430E-9A06-139C2DC3932C}"/>
              </a:ext>
            </a:extLst>
          </p:cNvPr>
          <p:cNvPicPr>
            <a:picLocks noChangeAspect="1"/>
          </p:cNvPicPr>
          <p:nvPr/>
        </p:nvPicPr>
        <p:blipFill>
          <a:blip r:embed="rId2"/>
          <a:stretch>
            <a:fillRect/>
          </a:stretch>
        </p:blipFill>
        <p:spPr>
          <a:xfrm>
            <a:off x="827584" y="2060848"/>
            <a:ext cx="7765907" cy="2952328"/>
          </a:xfrm>
          <a:prstGeom prst="rect">
            <a:avLst/>
          </a:prstGeom>
        </p:spPr>
      </p:pic>
    </p:spTree>
    <p:extLst>
      <p:ext uri="{BB962C8B-B14F-4D97-AF65-F5344CB8AC3E}">
        <p14:creationId xmlns:p14="http://schemas.microsoft.com/office/powerpoint/2010/main" val="3963491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46CB-8A4B-46E0-AD6A-99B936982419}"/>
              </a:ext>
            </a:extLst>
          </p:cNvPr>
          <p:cNvSpPr>
            <a:spLocks noGrp="1"/>
          </p:cNvSpPr>
          <p:nvPr>
            <p:ph type="title"/>
          </p:nvPr>
        </p:nvSpPr>
        <p:spPr/>
        <p:txBody>
          <a:bodyPr/>
          <a:lstStyle/>
          <a:p>
            <a:r>
              <a:rPr lang="en-ID" dirty="0"/>
              <a:t>Pseudocode (Problems)</a:t>
            </a:r>
          </a:p>
        </p:txBody>
      </p:sp>
      <p:pic>
        <p:nvPicPr>
          <p:cNvPr id="5" name="Picture 4">
            <a:extLst>
              <a:ext uri="{FF2B5EF4-FFF2-40B4-BE49-F238E27FC236}">
                <a16:creationId xmlns:a16="http://schemas.microsoft.com/office/drawing/2014/main" id="{54FAF23D-4122-49CB-A388-841C26717B80}"/>
              </a:ext>
            </a:extLst>
          </p:cNvPr>
          <p:cNvPicPr>
            <a:picLocks noChangeAspect="1"/>
          </p:cNvPicPr>
          <p:nvPr/>
        </p:nvPicPr>
        <p:blipFill>
          <a:blip r:embed="rId2"/>
          <a:stretch>
            <a:fillRect/>
          </a:stretch>
        </p:blipFill>
        <p:spPr>
          <a:xfrm>
            <a:off x="827584" y="1988840"/>
            <a:ext cx="7779719" cy="3600400"/>
          </a:xfrm>
          <a:prstGeom prst="rect">
            <a:avLst/>
          </a:prstGeom>
        </p:spPr>
      </p:pic>
    </p:spTree>
    <p:extLst>
      <p:ext uri="{BB962C8B-B14F-4D97-AF65-F5344CB8AC3E}">
        <p14:creationId xmlns:p14="http://schemas.microsoft.com/office/powerpoint/2010/main" val="3209159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DF937-0929-4204-9CA8-A85EEB5FD1D2}"/>
              </a:ext>
            </a:extLst>
          </p:cNvPr>
          <p:cNvSpPr>
            <a:spLocks noGrp="1"/>
          </p:cNvSpPr>
          <p:nvPr>
            <p:ph type="title"/>
          </p:nvPr>
        </p:nvSpPr>
        <p:spPr/>
        <p:txBody>
          <a:bodyPr/>
          <a:lstStyle/>
          <a:p>
            <a:r>
              <a:rPr lang="en-ID" dirty="0"/>
              <a:t>Pseudo Code (Exercise)</a:t>
            </a:r>
          </a:p>
        </p:txBody>
      </p:sp>
      <p:pic>
        <p:nvPicPr>
          <p:cNvPr id="4" name="Picture 3">
            <a:extLst>
              <a:ext uri="{FF2B5EF4-FFF2-40B4-BE49-F238E27FC236}">
                <a16:creationId xmlns:a16="http://schemas.microsoft.com/office/drawing/2014/main" id="{A9C0FA38-B659-4E7D-AD30-5240D7B476E9}"/>
              </a:ext>
            </a:extLst>
          </p:cNvPr>
          <p:cNvPicPr>
            <a:picLocks noChangeAspect="1"/>
          </p:cNvPicPr>
          <p:nvPr/>
        </p:nvPicPr>
        <p:blipFill>
          <a:blip r:embed="rId2"/>
          <a:stretch>
            <a:fillRect/>
          </a:stretch>
        </p:blipFill>
        <p:spPr>
          <a:xfrm>
            <a:off x="971600" y="1556792"/>
            <a:ext cx="7200800" cy="4610583"/>
          </a:xfrm>
          <a:prstGeom prst="rect">
            <a:avLst/>
          </a:prstGeom>
        </p:spPr>
      </p:pic>
    </p:spTree>
    <p:extLst>
      <p:ext uri="{BB962C8B-B14F-4D97-AF65-F5344CB8AC3E}">
        <p14:creationId xmlns:p14="http://schemas.microsoft.com/office/powerpoint/2010/main" val="590037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EAE9-828F-4B40-9E5A-A06257E560E0}"/>
              </a:ext>
            </a:extLst>
          </p:cNvPr>
          <p:cNvSpPr>
            <a:spLocks noGrp="1"/>
          </p:cNvSpPr>
          <p:nvPr>
            <p:ph type="title"/>
          </p:nvPr>
        </p:nvSpPr>
        <p:spPr/>
        <p:txBody>
          <a:bodyPr/>
          <a:lstStyle/>
          <a:p>
            <a:r>
              <a:rPr lang="en-ID" dirty="0"/>
              <a:t>Pseudocode (Exercise)</a:t>
            </a:r>
          </a:p>
        </p:txBody>
      </p:sp>
      <p:pic>
        <p:nvPicPr>
          <p:cNvPr id="4" name="Picture 3">
            <a:extLst>
              <a:ext uri="{FF2B5EF4-FFF2-40B4-BE49-F238E27FC236}">
                <a16:creationId xmlns:a16="http://schemas.microsoft.com/office/drawing/2014/main" id="{8DBBCE0E-796A-4E71-A21D-A72275A3C0BE}"/>
              </a:ext>
            </a:extLst>
          </p:cNvPr>
          <p:cNvPicPr>
            <a:picLocks noChangeAspect="1"/>
          </p:cNvPicPr>
          <p:nvPr/>
        </p:nvPicPr>
        <p:blipFill>
          <a:blip r:embed="rId2"/>
          <a:stretch>
            <a:fillRect/>
          </a:stretch>
        </p:blipFill>
        <p:spPr>
          <a:xfrm>
            <a:off x="1115616" y="1484784"/>
            <a:ext cx="7177795" cy="4608512"/>
          </a:xfrm>
          <a:prstGeom prst="rect">
            <a:avLst/>
          </a:prstGeom>
        </p:spPr>
      </p:pic>
    </p:spTree>
    <p:extLst>
      <p:ext uri="{BB962C8B-B14F-4D97-AF65-F5344CB8AC3E}">
        <p14:creationId xmlns:p14="http://schemas.microsoft.com/office/powerpoint/2010/main" val="4154329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BB5F-CCA0-45D5-A0BF-EADE96164C87}"/>
              </a:ext>
            </a:extLst>
          </p:cNvPr>
          <p:cNvSpPr>
            <a:spLocks noGrp="1"/>
          </p:cNvSpPr>
          <p:nvPr>
            <p:ph type="title"/>
          </p:nvPr>
        </p:nvSpPr>
        <p:spPr/>
        <p:txBody>
          <a:bodyPr/>
          <a:lstStyle/>
          <a:p>
            <a:r>
              <a:rPr lang="en-ID" dirty="0"/>
              <a:t>FLOWCHART</a:t>
            </a:r>
          </a:p>
        </p:txBody>
      </p:sp>
      <p:sp>
        <p:nvSpPr>
          <p:cNvPr id="3" name="Text Placeholder 2">
            <a:extLst>
              <a:ext uri="{FF2B5EF4-FFF2-40B4-BE49-F238E27FC236}">
                <a16:creationId xmlns:a16="http://schemas.microsoft.com/office/drawing/2014/main" id="{F7F36A5E-297C-44F4-AAE9-66884BD0D0F0}"/>
              </a:ext>
            </a:extLst>
          </p:cNvPr>
          <p:cNvSpPr>
            <a:spLocks noGrp="1"/>
          </p:cNvSpPr>
          <p:nvPr>
            <p:ph type="body" idx="1"/>
          </p:nvPr>
        </p:nvSpPr>
        <p:spPr/>
        <p:txBody>
          <a:bodyPr/>
          <a:lstStyle/>
          <a:p>
            <a:r>
              <a:rPr lang="en-ID" dirty="0"/>
              <a:t>PRESENTASI ALGORITMA</a:t>
            </a:r>
          </a:p>
        </p:txBody>
      </p:sp>
    </p:spTree>
    <p:extLst>
      <p:ext uri="{BB962C8B-B14F-4D97-AF65-F5344CB8AC3E}">
        <p14:creationId xmlns:p14="http://schemas.microsoft.com/office/powerpoint/2010/main" val="3619214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F6E24-ADF9-4422-A23A-D126D6133CCD}"/>
              </a:ext>
            </a:extLst>
          </p:cNvPr>
          <p:cNvSpPr>
            <a:spLocks noGrp="1"/>
          </p:cNvSpPr>
          <p:nvPr>
            <p:ph type="title"/>
          </p:nvPr>
        </p:nvSpPr>
        <p:spPr/>
        <p:txBody>
          <a:bodyPr/>
          <a:lstStyle/>
          <a:p>
            <a:r>
              <a:rPr lang="en-ID" dirty="0" err="1"/>
              <a:t>Motivasi</a:t>
            </a:r>
            <a:endParaRPr lang="en-ID" dirty="0"/>
          </a:p>
        </p:txBody>
      </p:sp>
      <p:sp>
        <p:nvSpPr>
          <p:cNvPr id="3" name="Content Placeholder 2">
            <a:extLst>
              <a:ext uri="{FF2B5EF4-FFF2-40B4-BE49-F238E27FC236}">
                <a16:creationId xmlns:a16="http://schemas.microsoft.com/office/drawing/2014/main" id="{3F139420-D751-4A5D-82A1-BEC2D9515D3A}"/>
              </a:ext>
            </a:extLst>
          </p:cNvPr>
          <p:cNvSpPr>
            <a:spLocks noGrp="1"/>
          </p:cNvSpPr>
          <p:nvPr>
            <p:ph idx="1"/>
          </p:nvPr>
        </p:nvSpPr>
        <p:spPr/>
        <p:txBody>
          <a:bodyPr/>
          <a:lstStyle/>
          <a:p>
            <a:pPr marL="0" indent="0">
              <a:buNone/>
            </a:pPr>
            <a:r>
              <a:rPr lang="en-ID" dirty="0" err="1"/>
              <a:t>Algoritma</a:t>
            </a:r>
            <a:r>
              <a:rPr lang="en-ID" dirty="0"/>
              <a:t> </a:t>
            </a:r>
            <a:r>
              <a:rPr lang="en-ID" dirty="0" err="1"/>
              <a:t>menghitung</a:t>
            </a:r>
            <a:r>
              <a:rPr lang="en-ID" dirty="0"/>
              <a:t> n </a:t>
            </a:r>
            <a:r>
              <a:rPr lang="en-ID" dirty="0" err="1"/>
              <a:t>faktorial</a:t>
            </a:r>
            <a:r>
              <a:rPr lang="en-ID" dirty="0"/>
              <a:t>:</a:t>
            </a:r>
          </a:p>
          <a:p>
            <a:pPr marL="0" indent="0">
              <a:buNone/>
            </a:pPr>
            <a:endParaRPr lang="en-ID" dirty="0"/>
          </a:p>
        </p:txBody>
      </p:sp>
      <p:pic>
        <p:nvPicPr>
          <p:cNvPr id="4" name="Picture 3">
            <a:extLst>
              <a:ext uri="{FF2B5EF4-FFF2-40B4-BE49-F238E27FC236}">
                <a16:creationId xmlns:a16="http://schemas.microsoft.com/office/drawing/2014/main" id="{034591B6-51BF-41AE-B86C-FAE1BA6E8CC8}"/>
              </a:ext>
            </a:extLst>
          </p:cNvPr>
          <p:cNvPicPr>
            <a:picLocks noChangeAspect="1"/>
          </p:cNvPicPr>
          <p:nvPr/>
        </p:nvPicPr>
        <p:blipFill>
          <a:blip r:embed="rId2"/>
          <a:stretch>
            <a:fillRect/>
          </a:stretch>
        </p:blipFill>
        <p:spPr>
          <a:xfrm>
            <a:off x="539552" y="2434358"/>
            <a:ext cx="4171836" cy="1858738"/>
          </a:xfrm>
          <a:prstGeom prst="rect">
            <a:avLst/>
          </a:prstGeom>
        </p:spPr>
      </p:pic>
      <p:pic>
        <p:nvPicPr>
          <p:cNvPr id="5" name="Picture 4">
            <a:extLst>
              <a:ext uri="{FF2B5EF4-FFF2-40B4-BE49-F238E27FC236}">
                <a16:creationId xmlns:a16="http://schemas.microsoft.com/office/drawing/2014/main" id="{B927A6E5-BCC4-4DEB-A192-5539270B460C}"/>
              </a:ext>
            </a:extLst>
          </p:cNvPr>
          <p:cNvPicPr>
            <a:picLocks noChangeAspect="1"/>
          </p:cNvPicPr>
          <p:nvPr/>
        </p:nvPicPr>
        <p:blipFill>
          <a:blip r:embed="rId3"/>
          <a:stretch>
            <a:fillRect/>
          </a:stretch>
        </p:blipFill>
        <p:spPr>
          <a:xfrm>
            <a:off x="594777" y="4409667"/>
            <a:ext cx="5115641" cy="1858738"/>
          </a:xfrm>
          <a:prstGeom prst="rect">
            <a:avLst/>
          </a:prstGeom>
        </p:spPr>
      </p:pic>
      <p:sp>
        <p:nvSpPr>
          <p:cNvPr id="6" name="Right Brace 5">
            <a:extLst>
              <a:ext uri="{FF2B5EF4-FFF2-40B4-BE49-F238E27FC236}">
                <a16:creationId xmlns:a16="http://schemas.microsoft.com/office/drawing/2014/main" id="{8D574743-F409-4A1E-8CAE-A43DB25508D3}"/>
              </a:ext>
            </a:extLst>
          </p:cNvPr>
          <p:cNvSpPr/>
          <p:nvPr/>
        </p:nvSpPr>
        <p:spPr>
          <a:xfrm>
            <a:off x="5868144" y="2636912"/>
            <a:ext cx="576064" cy="34892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dirty="0"/>
          </a:p>
        </p:txBody>
      </p:sp>
      <p:sp>
        <p:nvSpPr>
          <p:cNvPr id="7" name="TextBox 6">
            <a:extLst>
              <a:ext uri="{FF2B5EF4-FFF2-40B4-BE49-F238E27FC236}">
                <a16:creationId xmlns:a16="http://schemas.microsoft.com/office/drawing/2014/main" id="{19292108-1DD6-4720-96E3-B147D271E9E2}"/>
              </a:ext>
            </a:extLst>
          </p:cNvPr>
          <p:cNvSpPr txBox="1"/>
          <p:nvPr/>
        </p:nvSpPr>
        <p:spPr>
          <a:xfrm>
            <a:off x="6564247" y="3966038"/>
            <a:ext cx="2002514" cy="830997"/>
          </a:xfrm>
          <a:prstGeom prst="rect">
            <a:avLst/>
          </a:prstGeom>
          <a:noFill/>
        </p:spPr>
        <p:txBody>
          <a:bodyPr wrap="square" rtlCol="0">
            <a:spAutoFit/>
          </a:bodyPr>
          <a:lstStyle/>
          <a:p>
            <a:r>
              <a:rPr lang="en-ID" sz="2400" dirty="0"/>
              <a:t>Mana yang </a:t>
            </a:r>
            <a:r>
              <a:rPr lang="en-ID" sz="2400" dirty="0" err="1"/>
              <a:t>lebih</a:t>
            </a:r>
            <a:r>
              <a:rPr lang="en-ID" sz="2400" dirty="0"/>
              <a:t> </a:t>
            </a:r>
            <a:r>
              <a:rPr lang="en-ID" sz="2400" dirty="0" err="1"/>
              <a:t>baik</a:t>
            </a:r>
            <a:r>
              <a:rPr lang="en-ID" sz="2400" dirty="0"/>
              <a:t>?</a:t>
            </a:r>
          </a:p>
        </p:txBody>
      </p:sp>
    </p:spTree>
    <p:extLst>
      <p:ext uri="{BB962C8B-B14F-4D97-AF65-F5344CB8AC3E}">
        <p14:creationId xmlns:p14="http://schemas.microsoft.com/office/powerpoint/2010/main" val="685079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2428E-640C-4796-900E-A0D2EF40FECA}"/>
              </a:ext>
            </a:extLst>
          </p:cNvPr>
          <p:cNvSpPr>
            <a:spLocks noGrp="1"/>
          </p:cNvSpPr>
          <p:nvPr>
            <p:ph type="title"/>
          </p:nvPr>
        </p:nvSpPr>
        <p:spPr/>
        <p:txBody>
          <a:bodyPr/>
          <a:lstStyle/>
          <a:p>
            <a:r>
              <a:rPr lang="en-ID" dirty="0"/>
              <a:t>Flowchart</a:t>
            </a:r>
          </a:p>
        </p:txBody>
      </p:sp>
      <p:sp>
        <p:nvSpPr>
          <p:cNvPr id="3" name="Content Placeholder 2">
            <a:extLst>
              <a:ext uri="{FF2B5EF4-FFF2-40B4-BE49-F238E27FC236}">
                <a16:creationId xmlns:a16="http://schemas.microsoft.com/office/drawing/2014/main" id="{BA27F0CF-587A-4073-A7D8-CF8698EF89C6}"/>
              </a:ext>
            </a:extLst>
          </p:cNvPr>
          <p:cNvSpPr>
            <a:spLocks noGrp="1"/>
          </p:cNvSpPr>
          <p:nvPr>
            <p:ph idx="1"/>
          </p:nvPr>
        </p:nvSpPr>
        <p:spPr/>
        <p:txBody>
          <a:bodyPr>
            <a:normAutofit fontScale="92500" lnSpcReduction="10000"/>
          </a:bodyPr>
          <a:lstStyle/>
          <a:p>
            <a:r>
              <a:rPr lang="en-US" dirty="0"/>
              <a:t>Flowchart is a diagrammatic representation of an algorithm</a:t>
            </a:r>
          </a:p>
          <a:p>
            <a:r>
              <a:rPr lang="en-US" dirty="0"/>
              <a:t>Advantages:</a:t>
            </a:r>
          </a:p>
          <a:p>
            <a:pPr lvl="1"/>
            <a:r>
              <a:rPr lang="en-US" dirty="0"/>
              <a:t>Flowcharts are better way of communicating the logic of a system to all concerned or involved.</a:t>
            </a:r>
          </a:p>
          <a:p>
            <a:pPr lvl="1"/>
            <a:r>
              <a:rPr lang="en-US" dirty="0"/>
              <a:t>With the help of flowchart, problem can be </a:t>
            </a:r>
            <a:r>
              <a:rPr lang="en-US" dirty="0" err="1"/>
              <a:t>analysed</a:t>
            </a:r>
            <a:r>
              <a:rPr lang="en-US" dirty="0"/>
              <a:t> in more effective way therefore reducing cost and wastage of time.</a:t>
            </a:r>
          </a:p>
          <a:p>
            <a:pPr lvl="1"/>
            <a:r>
              <a:rPr lang="en-US" dirty="0"/>
              <a:t>Program flowcharts serve as a good program documentation, which is needed for various purposes, making things more efficient.</a:t>
            </a:r>
            <a:endParaRPr lang="en-ID" dirty="0"/>
          </a:p>
        </p:txBody>
      </p:sp>
    </p:spTree>
    <p:extLst>
      <p:ext uri="{BB962C8B-B14F-4D97-AF65-F5344CB8AC3E}">
        <p14:creationId xmlns:p14="http://schemas.microsoft.com/office/powerpoint/2010/main" val="2167162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5E75F-CA79-4C23-9B73-61C7049214AC}"/>
              </a:ext>
            </a:extLst>
          </p:cNvPr>
          <p:cNvSpPr>
            <a:spLocks noGrp="1"/>
          </p:cNvSpPr>
          <p:nvPr>
            <p:ph type="title"/>
          </p:nvPr>
        </p:nvSpPr>
        <p:spPr/>
        <p:txBody>
          <a:bodyPr/>
          <a:lstStyle/>
          <a:p>
            <a:r>
              <a:rPr lang="en-ID" dirty="0"/>
              <a:t>Flowchart</a:t>
            </a:r>
          </a:p>
        </p:txBody>
      </p:sp>
      <p:sp>
        <p:nvSpPr>
          <p:cNvPr id="3" name="Content Placeholder 2">
            <a:extLst>
              <a:ext uri="{FF2B5EF4-FFF2-40B4-BE49-F238E27FC236}">
                <a16:creationId xmlns:a16="http://schemas.microsoft.com/office/drawing/2014/main" id="{7836AA33-F449-4F49-8265-5484E2B496BC}"/>
              </a:ext>
            </a:extLst>
          </p:cNvPr>
          <p:cNvSpPr>
            <a:spLocks noGrp="1"/>
          </p:cNvSpPr>
          <p:nvPr>
            <p:ph idx="1"/>
          </p:nvPr>
        </p:nvSpPr>
        <p:spPr/>
        <p:txBody>
          <a:bodyPr/>
          <a:lstStyle/>
          <a:p>
            <a:r>
              <a:rPr lang="en-ID" dirty="0"/>
              <a:t>Advantages (</a:t>
            </a:r>
            <a:r>
              <a:rPr lang="en-ID" dirty="0" err="1"/>
              <a:t>cont</a:t>
            </a:r>
            <a:r>
              <a:rPr lang="en-ID" dirty="0"/>
              <a:t>):</a:t>
            </a:r>
          </a:p>
          <a:p>
            <a:pPr lvl="1"/>
            <a:r>
              <a:rPr lang="en-US" dirty="0"/>
              <a:t>The flowcharts act as a guide or blueprint during the systems analysis and program development phase.</a:t>
            </a:r>
          </a:p>
          <a:p>
            <a:pPr lvl="1"/>
            <a:r>
              <a:rPr lang="en-US" dirty="0"/>
              <a:t>The flowchart helps in debugging process.</a:t>
            </a:r>
          </a:p>
          <a:p>
            <a:pPr lvl="1"/>
            <a:r>
              <a:rPr lang="en-US" dirty="0"/>
              <a:t>The maintenance of operating program becomes easy with the help of flowchart. It helps the programmer to put efforts more efficiently on that part</a:t>
            </a:r>
            <a:endParaRPr lang="en-ID" dirty="0"/>
          </a:p>
        </p:txBody>
      </p:sp>
    </p:spTree>
    <p:extLst>
      <p:ext uri="{BB962C8B-B14F-4D97-AF65-F5344CB8AC3E}">
        <p14:creationId xmlns:p14="http://schemas.microsoft.com/office/powerpoint/2010/main" val="3576376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A05B9-101D-4A05-99D8-F0F58B0C0593}"/>
              </a:ext>
            </a:extLst>
          </p:cNvPr>
          <p:cNvSpPr>
            <a:spLocks noGrp="1"/>
          </p:cNvSpPr>
          <p:nvPr>
            <p:ph type="title"/>
          </p:nvPr>
        </p:nvSpPr>
        <p:spPr/>
        <p:txBody>
          <a:bodyPr/>
          <a:lstStyle/>
          <a:p>
            <a:r>
              <a:rPr lang="en-ID" dirty="0"/>
              <a:t>Flowchart</a:t>
            </a:r>
          </a:p>
        </p:txBody>
      </p:sp>
      <p:sp>
        <p:nvSpPr>
          <p:cNvPr id="3" name="Content Placeholder 2">
            <a:extLst>
              <a:ext uri="{FF2B5EF4-FFF2-40B4-BE49-F238E27FC236}">
                <a16:creationId xmlns:a16="http://schemas.microsoft.com/office/drawing/2014/main" id="{2F4400E0-D4DF-4DE1-854F-A991CF54D28B}"/>
              </a:ext>
            </a:extLst>
          </p:cNvPr>
          <p:cNvSpPr>
            <a:spLocks noGrp="1"/>
          </p:cNvSpPr>
          <p:nvPr>
            <p:ph idx="1"/>
          </p:nvPr>
        </p:nvSpPr>
        <p:spPr/>
        <p:txBody>
          <a:bodyPr/>
          <a:lstStyle/>
          <a:p>
            <a:r>
              <a:rPr lang="en-ID" dirty="0"/>
              <a:t>Disadvantages:</a:t>
            </a:r>
          </a:p>
          <a:p>
            <a:pPr lvl="1"/>
            <a:r>
              <a:rPr lang="en-US" dirty="0"/>
              <a:t>Sometimes, the program logic is quite complicated. In that case, flowchart becomes complex and clumsy. </a:t>
            </a:r>
          </a:p>
          <a:p>
            <a:pPr lvl="1"/>
            <a:r>
              <a:rPr lang="en-US" dirty="0"/>
              <a:t>If alterations are required the flowchart may require re-drawing completely. This will usually waste valuable time.</a:t>
            </a:r>
          </a:p>
          <a:p>
            <a:pPr lvl="1"/>
            <a:r>
              <a:rPr lang="en-US" dirty="0"/>
              <a:t>As the flowchart symbols cannot be typed, reproduction of flowchart becomes a problem.</a:t>
            </a:r>
            <a:endParaRPr lang="en-ID" dirty="0"/>
          </a:p>
        </p:txBody>
      </p:sp>
    </p:spTree>
    <p:extLst>
      <p:ext uri="{BB962C8B-B14F-4D97-AF65-F5344CB8AC3E}">
        <p14:creationId xmlns:p14="http://schemas.microsoft.com/office/powerpoint/2010/main" val="3588404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407E-5EA0-4451-8538-D142C99CAFEF}"/>
              </a:ext>
            </a:extLst>
          </p:cNvPr>
          <p:cNvSpPr>
            <a:spLocks noGrp="1"/>
          </p:cNvSpPr>
          <p:nvPr>
            <p:ph type="title"/>
          </p:nvPr>
        </p:nvSpPr>
        <p:spPr/>
        <p:txBody>
          <a:bodyPr/>
          <a:lstStyle/>
          <a:p>
            <a:r>
              <a:rPr lang="en-ID" dirty="0"/>
              <a:t>Flowchart</a:t>
            </a:r>
          </a:p>
        </p:txBody>
      </p:sp>
      <p:pic>
        <p:nvPicPr>
          <p:cNvPr id="4" name="Picture 3">
            <a:extLst>
              <a:ext uri="{FF2B5EF4-FFF2-40B4-BE49-F238E27FC236}">
                <a16:creationId xmlns:a16="http://schemas.microsoft.com/office/drawing/2014/main" id="{11B47D5B-E35C-4FC1-ABC4-10D089F024EA}"/>
              </a:ext>
            </a:extLst>
          </p:cNvPr>
          <p:cNvPicPr>
            <a:picLocks noChangeAspect="1"/>
          </p:cNvPicPr>
          <p:nvPr/>
        </p:nvPicPr>
        <p:blipFill>
          <a:blip r:embed="rId2"/>
          <a:stretch>
            <a:fillRect/>
          </a:stretch>
        </p:blipFill>
        <p:spPr>
          <a:xfrm>
            <a:off x="457200" y="1417638"/>
            <a:ext cx="8235822" cy="4603650"/>
          </a:xfrm>
          <a:prstGeom prst="rect">
            <a:avLst/>
          </a:prstGeom>
        </p:spPr>
      </p:pic>
    </p:spTree>
    <p:extLst>
      <p:ext uri="{BB962C8B-B14F-4D97-AF65-F5344CB8AC3E}">
        <p14:creationId xmlns:p14="http://schemas.microsoft.com/office/powerpoint/2010/main" val="4256834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F0DB-96A1-42E7-97D1-AF2605666D99}"/>
              </a:ext>
            </a:extLst>
          </p:cNvPr>
          <p:cNvSpPr>
            <a:spLocks noGrp="1"/>
          </p:cNvSpPr>
          <p:nvPr>
            <p:ph type="title"/>
          </p:nvPr>
        </p:nvSpPr>
        <p:spPr/>
        <p:txBody>
          <a:bodyPr/>
          <a:lstStyle/>
          <a:p>
            <a:r>
              <a:rPr lang="en-ID" dirty="0"/>
              <a:t>Flowchart</a:t>
            </a:r>
          </a:p>
        </p:txBody>
      </p:sp>
      <p:pic>
        <p:nvPicPr>
          <p:cNvPr id="4" name="Picture 3">
            <a:extLst>
              <a:ext uri="{FF2B5EF4-FFF2-40B4-BE49-F238E27FC236}">
                <a16:creationId xmlns:a16="http://schemas.microsoft.com/office/drawing/2014/main" id="{AC9D8FF5-2D31-4DF9-AC34-4BA489FAB528}"/>
              </a:ext>
            </a:extLst>
          </p:cNvPr>
          <p:cNvPicPr>
            <a:picLocks noChangeAspect="1"/>
          </p:cNvPicPr>
          <p:nvPr/>
        </p:nvPicPr>
        <p:blipFill>
          <a:blip r:embed="rId2"/>
          <a:stretch>
            <a:fillRect/>
          </a:stretch>
        </p:blipFill>
        <p:spPr>
          <a:xfrm>
            <a:off x="323528" y="1628800"/>
            <a:ext cx="8469630" cy="4536504"/>
          </a:xfrm>
          <a:prstGeom prst="rect">
            <a:avLst/>
          </a:prstGeom>
        </p:spPr>
      </p:pic>
    </p:spTree>
    <p:extLst>
      <p:ext uri="{BB962C8B-B14F-4D97-AF65-F5344CB8AC3E}">
        <p14:creationId xmlns:p14="http://schemas.microsoft.com/office/powerpoint/2010/main" val="6183545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01E46-E1B1-45E3-9E8A-8CA82F0FA39C}"/>
              </a:ext>
            </a:extLst>
          </p:cNvPr>
          <p:cNvSpPr>
            <a:spLocks noGrp="1"/>
          </p:cNvSpPr>
          <p:nvPr>
            <p:ph type="title"/>
          </p:nvPr>
        </p:nvSpPr>
        <p:spPr/>
        <p:txBody>
          <a:bodyPr/>
          <a:lstStyle/>
          <a:p>
            <a:r>
              <a:rPr lang="en-ID" dirty="0"/>
              <a:t>Flowchart (Examples)</a:t>
            </a:r>
          </a:p>
        </p:txBody>
      </p:sp>
      <p:pic>
        <p:nvPicPr>
          <p:cNvPr id="1026" name="Picture 2" descr="https://www.cimt.org.uk/projects/mepres/book8/bk8i1/s2eg2fc.gif">
            <a:extLst>
              <a:ext uri="{FF2B5EF4-FFF2-40B4-BE49-F238E27FC236}">
                <a16:creationId xmlns:a16="http://schemas.microsoft.com/office/drawing/2014/main" id="{6CDAF93F-CCF2-456B-9F83-F99A5C9E39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772816"/>
            <a:ext cx="2376264" cy="446828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DD1B850-0F81-47FC-A0A7-C40A800BF5B9}"/>
              </a:ext>
            </a:extLst>
          </p:cNvPr>
          <p:cNvPicPr>
            <a:picLocks noChangeAspect="1"/>
          </p:cNvPicPr>
          <p:nvPr/>
        </p:nvPicPr>
        <p:blipFill>
          <a:blip r:embed="rId3"/>
          <a:stretch>
            <a:fillRect/>
          </a:stretch>
        </p:blipFill>
        <p:spPr>
          <a:xfrm>
            <a:off x="4139952" y="1417638"/>
            <a:ext cx="3981450" cy="5248275"/>
          </a:xfrm>
          <a:prstGeom prst="rect">
            <a:avLst/>
          </a:prstGeom>
        </p:spPr>
      </p:pic>
    </p:spTree>
    <p:extLst>
      <p:ext uri="{BB962C8B-B14F-4D97-AF65-F5344CB8AC3E}">
        <p14:creationId xmlns:p14="http://schemas.microsoft.com/office/powerpoint/2010/main" val="3781989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E916-829D-4C4C-9725-8E42BBEF3A5C}"/>
              </a:ext>
            </a:extLst>
          </p:cNvPr>
          <p:cNvSpPr>
            <a:spLocks noGrp="1"/>
          </p:cNvSpPr>
          <p:nvPr>
            <p:ph type="title"/>
          </p:nvPr>
        </p:nvSpPr>
        <p:spPr>
          <a:xfrm rot="5400000">
            <a:off x="3548980" y="2857500"/>
            <a:ext cx="8229600" cy="1143000"/>
          </a:xfrm>
        </p:spPr>
        <p:txBody>
          <a:bodyPr/>
          <a:lstStyle/>
          <a:p>
            <a:r>
              <a:rPr lang="en-ID" dirty="0"/>
              <a:t>Flowchart (Examples)</a:t>
            </a:r>
          </a:p>
        </p:txBody>
      </p:sp>
      <p:pic>
        <p:nvPicPr>
          <p:cNvPr id="2050" name="Picture 2" descr="Shopping for New Dresses Flowchart">
            <a:extLst>
              <a:ext uri="{FF2B5EF4-FFF2-40B4-BE49-F238E27FC236}">
                <a16:creationId xmlns:a16="http://schemas.microsoft.com/office/drawing/2014/main" id="{9CD07F25-DD0C-4FAB-BE7B-DF64939B0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0"/>
            <a:ext cx="44878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00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63A8F-6444-4C1C-9D1E-470AEA7ABE70}"/>
              </a:ext>
            </a:extLst>
          </p:cNvPr>
          <p:cNvSpPr>
            <a:spLocks noGrp="1"/>
          </p:cNvSpPr>
          <p:nvPr>
            <p:ph type="title"/>
          </p:nvPr>
        </p:nvSpPr>
        <p:spPr/>
        <p:txBody>
          <a:bodyPr/>
          <a:lstStyle/>
          <a:p>
            <a:r>
              <a:rPr lang="en-ID" dirty="0"/>
              <a:t>Flowchart (Examples)</a:t>
            </a:r>
          </a:p>
        </p:txBody>
      </p:sp>
      <p:sp>
        <p:nvSpPr>
          <p:cNvPr id="3" name="Content Placeholder 2">
            <a:extLst>
              <a:ext uri="{FF2B5EF4-FFF2-40B4-BE49-F238E27FC236}">
                <a16:creationId xmlns:a16="http://schemas.microsoft.com/office/drawing/2014/main" id="{8E024FE5-2B4A-4B82-99A2-0EDAD90E2CD7}"/>
              </a:ext>
            </a:extLst>
          </p:cNvPr>
          <p:cNvSpPr>
            <a:spLocks noGrp="1"/>
          </p:cNvSpPr>
          <p:nvPr>
            <p:ph idx="1"/>
          </p:nvPr>
        </p:nvSpPr>
        <p:spPr>
          <a:xfrm>
            <a:off x="468952" y="1628800"/>
            <a:ext cx="8229600" cy="4525963"/>
          </a:xfrm>
        </p:spPr>
        <p:txBody>
          <a:bodyPr/>
          <a:lstStyle/>
          <a:p>
            <a:pPr marL="0" indent="0">
              <a:buNone/>
            </a:pPr>
            <a:r>
              <a:rPr lang="en-ID" dirty="0"/>
              <a:t>Examples:</a:t>
            </a:r>
          </a:p>
        </p:txBody>
      </p:sp>
      <p:pic>
        <p:nvPicPr>
          <p:cNvPr id="1026" name="Picture 2" descr="Flowchart to add two numbers in programming">
            <a:extLst>
              <a:ext uri="{FF2B5EF4-FFF2-40B4-BE49-F238E27FC236}">
                <a16:creationId xmlns:a16="http://schemas.microsoft.com/office/drawing/2014/main" id="{8AAD2839-A7B5-45A0-AC09-46C0E1BC1E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564904"/>
            <a:ext cx="3291850" cy="380102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89A25AA-A96A-41A1-A023-E66225BDDC72}"/>
              </a:ext>
            </a:extLst>
          </p:cNvPr>
          <p:cNvPicPr>
            <a:picLocks noChangeAspect="1"/>
          </p:cNvPicPr>
          <p:nvPr/>
        </p:nvPicPr>
        <p:blipFill>
          <a:blip r:embed="rId3"/>
          <a:stretch>
            <a:fillRect/>
          </a:stretch>
        </p:blipFill>
        <p:spPr>
          <a:xfrm>
            <a:off x="3903410" y="1417638"/>
            <a:ext cx="5033913" cy="5033913"/>
          </a:xfrm>
          <a:prstGeom prst="rect">
            <a:avLst/>
          </a:prstGeom>
        </p:spPr>
      </p:pic>
    </p:spTree>
    <p:extLst>
      <p:ext uri="{BB962C8B-B14F-4D97-AF65-F5344CB8AC3E}">
        <p14:creationId xmlns:p14="http://schemas.microsoft.com/office/powerpoint/2010/main" val="2466403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225EF-EA98-477A-A6EC-0AA3DA3CEE3A}"/>
              </a:ext>
            </a:extLst>
          </p:cNvPr>
          <p:cNvSpPr>
            <a:spLocks noGrp="1"/>
          </p:cNvSpPr>
          <p:nvPr>
            <p:ph type="title"/>
          </p:nvPr>
        </p:nvSpPr>
        <p:spPr/>
        <p:txBody>
          <a:bodyPr/>
          <a:lstStyle/>
          <a:p>
            <a:r>
              <a:rPr lang="en-ID" dirty="0"/>
              <a:t>Flowchart (Examples)</a:t>
            </a:r>
          </a:p>
        </p:txBody>
      </p:sp>
      <p:pic>
        <p:nvPicPr>
          <p:cNvPr id="4" name="Picture 3">
            <a:extLst>
              <a:ext uri="{FF2B5EF4-FFF2-40B4-BE49-F238E27FC236}">
                <a16:creationId xmlns:a16="http://schemas.microsoft.com/office/drawing/2014/main" id="{E7A9024A-4096-4CB4-923D-45794CE205CC}"/>
              </a:ext>
            </a:extLst>
          </p:cNvPr>
          <p:cNvPicPr>
            <a:picLocks noChangeAspect="1"/>
          </p:cNvPicPr>
          <p:nvPr/>
        </p:nvPicPr>
        <p:blipFill>
          <a:blip r:embed="rId2"/>
          <a:stretch>
            <a:fillRect/>
          </a:stretch>
        </p:blipFill>
        <p:spPr>
          <a:xfrm>
            <a:off x="427504" y="1340768"/>
            <a:ext cx="4042792" cy="5159879"/>
          </a:xfrm>
          <a:prstGeom prst="rect">
            <a:avLst/>
          </a:prstGeom>
        </p:spPr>
      </p:pic>
      <p:pic>
        <p:nvPicPr>
          <p:cNvPr id="5" name="Picture 4">
            <a:extLst>
              <a:ext uri="{FF2B5EF4-FFF2-40B4-BE49-F238E27FC236}">
                <a16:creationId xmlns:a16="http://schemas.microsoft.com/office/drawing/2014/main" id="{6FC72595-7B4F-49BE-BD6F-4CE0067C278C}"/>
              </a:ext>
            </a:extLst>
          </p:cNvPr>
          <p:cNvPicPr>
            <a:picLocks noChangeAspect="1"/>
          </p:cNvPicPr>
          <p:nvPr/>
        </p:nvPicPr>
        <p:blipFill>
          <a:blip r:embed="rId3"/>
          <a:stretch>
            <a:fillRect/>
          </a:stretch>
        </p:blipFill>
        <p:spPr>
          <a:xfrm>
            <a:off x="4909736" y="1207210"/>
            <a:ext cx="3765728" cy="5376152"/>
          </a:xfrm>
          <a:prstGeom prst="rect">
            <a:avLst/>
          </a:prstGeom>
        </p:spPr>
      </p:pic>
    </p:spTree>
    <p:extLst>
      <p:ext uri="{BB962C8B-B14F-4D97-AF65-F5344CB8AC3E}">
        <p14:creationId xmlns:p14="http://schemas.microsoft.com/office/powerpoint/2010/main" val="3537193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9219-ED57-4115-B604-ACEC178893DE}"/>
              </a:ext>
            </a:extLst>
          </p:cNvPr>
          <p:cNvSpPr>
            <a:spLocks noGrp="1"/>
          </p:cNvSpPr>
          <p:nvPr>
            <p:ph type="title"/>
          </p:nvPr>
        </p:nvSpPr>
        <p:spPr/>
        <p:txBody>
          <a:bodyPr/>
          <a:lstStyle/>
          <a:p>
            <a:r>
              <a:rPr lang="en-ID" dirty="0"/>
              <a:t>Flowchart (Drawing Tools)</a:t>
            </a:r>
          </a:p>
        </p:txBody>
      </p:sp>
      <p:sp>
        <p:nvSpPr>
          <p:cNvPr id="3" name="Content Placeholder 2">
            <a:extLst>
              <a:ext uri="{FF2B5EF4-FFF2-40B4-BE49-F238E27FC236}">
                <a16:creationId xmlns:a16="http://schemas.microsoft.com/office/drawing/2014/main" id="{30DCA914-F6C5-4A35-B82D-D6CE5DAFADF8}"/>
              </a:ext>
            </a:extLst>
          </p:cNvPr>
          <p:cNvSpPr>
            <a:spLocks noGrp="1"/>
          </p:cNvSpPr>
          <p:nvPr>
            <p:ph idx="1"/>
          </p:nvPr>
        </p:nvSpPr>
        <p:spPr>
          <a:xfrm>
            <a:off x="601216" y="1600199"/>
            <a:ext cx="4330824" cy="4525963"/>
          </a:xfrm>
        </p:spPr>
        <p:txBody>
          <a:bodyPr/>
          <a:lstStyle/>
          <a:p>
            <a:r>
              <a:rPr lang="en-ID" dirty="0"/>
              <a:t>Free:</a:t>
            </a:r>
          </a:p>
          <a:p>
            <a:pPr lvl="1"/>
            <a:r>
              <a:rPr lang="en-ID" dirty="0" err="1"/>
              <a:t>Dia</a:t>
            </a:r>
            <a:endParaRPr lang="en-ID" dirty="0"/>
          </a:p>
          <a:p>
            <a:pPr lvl="1"/>
            <a:r>
              <a:rPr lang="en-ID" dirty="0" err="1"/>
              <a:t>yEd</a:t>
            </a:r>
            <a:r>
              <a:rPr lang="en-ID" dirty="0"/>
              <a:t> Graph Editor</a:t>
            </a:r>
          </a:p>
          <a:p>
            <a:pPr lvl="1"/>
            <a:r>
              <a:rPr lang="en-ID" dirty="0" err="1"/>
              <a:t>ThinkComposer</a:t>
            </a:r>
            <a:endParaRPr lang="en-ID" dirty="0"/>
          </a:p>
          <a:p>
            <a:pPr lvl="1"/>
            <a:r>
              <a:rPr lang="en-ID" dirty="0"/>
              <a:t>Pencil Project</a:t>
            </a:r>
          </a:p>
          <a:p>
            <a:pPr lvl="1"/>
            <a:r>
              <a:rPr lang="en-ID" dirty="0"/>
              <a:t>LibreOffice Draw</a:t>
            </a:r>
          </a:p>
          <a:p>
            <a:pPr lvl="1"/>
            <a:r>
              <a:rPr lang="en-ID" dirty="0"/>
              <a:t>Diagram Designer</a:t>
            </a:r>
          </a:p>
        </p:txBody>
      </p:sp>
      <p:sp>
        <p:nvSpPr>
          <p:cNvPr id="4" name="Content Placeholder 2">
            <a:extLst>
              <a:ext uri="{FF2B5EF4-FFF2-40B4-BE49-F238E27FC236}">
                <a16:creationId xmlns:a16="http://schemas.microsoft.com/office/drawing/2014/main" id="{C8DCF8D4-9428-4A4A-9C81-5555E57F54E5}"/>
              </a:ext>
            </a:extLst>
          </p:cNvPr>
          <p:cNvSpPr txBox="1">
            <a:spLocks/>
          </p:cNvSpPr>
          <p:nvPr/>
        </p:nvSpPr>
        <p:spPr>
          <a:xfrm>
            <a:off x="4547840" y="1615438"/>
            <a:ext cx="4330824"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D" dirty="0"/>
              <a:t>Paid:</a:t>
            </a:r>
          </a:p>
          <a:p>
            <a:pPr lvl="1"/>
            <a:r>
              <a:rPr lang="en-ID" dirty="0"/>
              <a:t>Microsoft Visio</a:t>
            </a:r>
          </a:p>
          <a:p>
            <a:pPr lvl="1"/>
            <a:r>
              <a:rPr lang="en-ID" dirty="0" err="1"/>
              <a:t>LucidChart</a:t>
            </a:r>
            <a:endParaRPr lang="en-ID" dirty="0"/>
          </a:p>
          <a:p>
            <a:pPr lvl="1"/>
            <a:r>
              <a:rPr lang="en-ID" dirty="0" err="1"/>
              <a:t>Cacoo</a:t>
            </a:r>
            <a:endParaRPr lang="en-ID" dirty="0"/>
          </a:p>
          <a:p>
            <a:pPr lvl="1"/>
            <a:r>
              <a:rPr lang="en-ID" dirty="0" err="1"/>
              <a:t>Creately</a:t>
            </a:r>
            <a:endParaRPr lang="en-ID" dirty="0"/>
          </a:p>
          <a:p>
            <a:pPr lvl="1"/>
            <a:r>
              <a:rPr lang="en-ID" dirty="0" err="1"/>
              <a:t>SmartDraw</a:t>
            </a:r>
            <a:endParaRPr lang="en-ID" dirty="0"/>
          </a:p>
        </p:txBody>
      </p:sp>
    </p:spTree>
    <p:extLst>
      <p:ext uri="{BB962C8B-B14F-4D97-AF65-F5344CB8AC3E}">
        <p14:creationId xmlns:p14="http://schemas.microsoft.com/office/powerpoint/2010/main" val="1973890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2B83E-A880-44AE-9A4C-05A44740DD2C}"/>
              </a:ext>
            </a:extLst>
          </p:cNvPr>
          <p:cNvSpPr>
            <a:spLocks noGrp="1"/>
          </p:cNvSpPr>
          <p:nvPr>
            <p:ph type="title"/>
          </p:nvPr>
        </p:nvSpPr>
        <p:spPr/>
        <p:txBody>
          <a:bodyPr/>
          <a:lstStyle/>
          <a:p>
            <a:r>
              <a:rPr lang="en-ID" dirty="0" err="1"/>
              <a:t>Motivasi</a:t>
            </a:r>
            <a:endParaRPr lang="en-ID" dirty="0"/>
          </a:p>
        </p:txBody>
      </p:sp>
      <p:sp>
        <p:nvSpPr>
          <p:cNvPr id="3" name="Content Placeholder 2">
            <a:extLst>
              <a:ext uri="{FF2B5EF4-FFF2-40B4-BE49-F238E27FC236}">
                <a16:creationId xmlns:a16="http://schemas.microsoft.com/office/drawing/2014/main" id="{49084B3A-7C2B-402F-9CDD-08E5612C2849}"/>
              </a:ext>
            </a:extLst>
          </p:cNvPr>
          <p:cNvSpPr>
            <a:spLocks noGrp="1"/>
          </p:cNvSpPr>
          <p:nvPr>
            <p:ph idx="1"/>
          </p:nvPr>
        </p:nvSpPr>
        <p:spPr/>
        <p:txBody>
          <a:bodyPr>
            <a:normAutofit/>
          </a:bodyPr>
          <a:lstStyle/>
          <a:p>
            <a:pPr marL="0" indent="0">
              <a:buNone/>
            </a:pPr>
            <a:r>
              <a:rPr lang="en-US" dirty="0" err="1"/>
              <a:t>Kriteria</a:t>
            </a:r>
            <a:r>
              <a:rPr lang="en-US" dirty="0"/>
              <a:t> </a:t>
            </a:r>
            <a:r>
              <a:rPr lang="en-US" dirty="0" err="1"/>
              <a:t>algoritma</a:t>
            </a:r>
            <a:r>
              <a:rPr lang="en-US" dirty="0"/>
              <a:t> yang </a:t>
            </a:r>
            <a:r>
              <a:rPr lang="en-US" dirty="0" err="1"/>
              <a:t>baik</a:t>
            </a:r>
            <a:r>
              <a:rPr lang="en-US" dirty="0"/>
              <a:t>:</a:t>
            </a:r>
          </a:p>
          <a:p>
            <a:r>
              <a:rPr lang="en-US" dirty="0" err="1"/>
              <a:t>Menghasilkan</a:t>
            </a:r>
            <a:r>
              <a:rPr lang="en-US" dirty="0"/>
              <a:t> output yang </a:t>
            </a:r>
            <a:r>
              <a:rPr lang="en-US" dirty="0" err="1"/>
              <a:t>tepat</a:t>
            </a:r>
            <a:r>
              <a:rPr lang="en-US" dirty="0"/>
              <a:t> </a:t>
            </a:r>
            <a:r>
              <a:rPr lang="en-US" dirty="0" err="1"/>
              <a:t>untuk</a:t>
            </a:r>
            <a:r>
              <a:rPr lang="en-US" dirty="0"/>
              <a:t> </a:t>
            </a:r>
            <a:r>
              <a:rPr lang="en-US" dirty="0" err="1"/>
              <a:t>berbagai</a:t>
            </a:r>
            <a:r>
              <a:rPr lang="en-US" dirty="0"/>
              <a:t> input yang valid</a:t>
            </a:r>
          </a:p>
          <a:p>
            <a:r>
              <a:rPr lang="en-US" dirty="0" err="1"/>
              <a:t>Mengeksekusi</a:t>
            </a:r>
            <a:r>
              <a:rPr lang="en-US" dirty="0"/>
              <a:t> </a:t>
            </a:r>
            <a:r>
              <a:rPr lang="en-US" dirty="0" err="1"/>
              <a:t>secara</a:t>
            </a:r>
            <a:r>
              <a:rPr lang="en-US" dirty="0"/>
              <a:t> </a:t>
            </a:r>
            <a:r>
              <a:rPr lang="en-US" dirty="0" err="1"/>
              <a:t>efisien</a:t>
            </a:r>
            <a:r>
              <a:rPr lang="en-US" dirty="0"/>
              <a:t> </a:t>
            </a:r>
            <a:r>
              <a:rPr lang="en-US" dirty="0" err="1"/>
              <a:t>dengan</a:t>
            </a:r>
            <a:r>
              <a:rPr lang="en-US" dirty="0"/>
              <a:t> </a:t>
            </a:r>
            <a:r>
              <a:rPr lang="en-US" dirty="0" err="1"/>
              <a:t>jumlah</a:t>
            </a:r>
            <a:r>
              <a:rPr lang="en-US" dirty="0"/>
              <a:t> </a:t>
            </a:r>
            <a:r>
              <a:rPr lang="en-US" dirty="0" err="1"/>
              <a:t>langkah</a:t>
            </a:r>
            <a:r>
              <a:rPr lang="en-US" dirty="0"/>
              <a:t> yang </a:t>
            </a:r>
            <a:r>
              <a:rPr lang="en-US" dirty="0" err="1"/>
              <a:t>seminimal</a:t>
            </a:r>
            <a:r>
              <a:rPr lang="en-US" dirty="0"/>
              <a:t> </a:t>
            </a:r>
            <a:r>
              <a:rPr lang="en-US" dirty="0" err="1"/>
              <a:t>mungkin</a:t>
            </a:r>
            <a:endParaRPr lang="en-US" dirty="0"/>
          </a:p>
          <a:p>
            <a:r>
              <a:rPr lang="en-US" dirty="0" err="1"/>
              <a:t>Dapat</a:t>
            </a:r>
            <a:r>
              <a:rPr lang="en-US" dirty="0"/>
              <a:t> </a:t>
            </a:r>
            <a:r>
              <a:rPr lang="en-US" dirty="0" err="1"/>
              <a:t>dipahami</a:t>
            </a:r>
            <a:r>
              <a:rPr lang="en-US" dirty="0"/>
              <a:t> </a:t>
            </a:r>
            <a:r>
              <a:rPr lang="en-US" dirty="0" err="1"/>
              <a:t>dengan</a:t>
            </a:r>
            <a:r>
              <a:rPr lang="en-US" dirty="0"/>
              <a:t> </a:t>
            </a:r>
            <a:r>
              <a:rPr lang="en-US" dirty="0" err="1"/>
              <a:t>mudah</a:t>
            </a:r>
            <a:r>
              <a:rPr lang="en-US" dirty="0"/>
              <a:t> dan </a:t>
            </a:r>
            <a:r>
              <a:rPr lang="en-US" dirty="0" err="1"/>
              <a:t>dapat</a:t>
            </a:r>
            <a:r>
              <a:rPr lang="en-US" dirty="0"/>
              <a:t> </a:t>
            </a:r>
            <a:r>
              <a:rPr lang="en-US" dirty="0" err="1"/>
              <a:t>dimodifikasi</a:t>
            </a:r>
            <a:r>
              <a:rPr lang="en-US" dirty="0"/>
              <a:t> </a:t>
            </a:r>
            <a:r>
              <a:rPr lang="en-US" dirty="0" err="1"/>
              <a:t>untuk</a:t>
            </a:r>
            <a:r>
              <a:rPr lang="en-US" dirty="0"/>
              <a:t> </a:t>
            </a:r>
            <a:r>
              <a:rPr lang="en-US" dirty="0" err="1"/>
              <a:t>kasus-kasus</a:t>
            </a:r>
            <a:r>
              <a:rPr lang="en-US" dirty="0"/>
              <a:t> </a:t>
            </a:r>
            <a:r>
              <a:rPr lang="en-US" dirty="0" err="1"/>
              <a:t>spesifik</a:t>
            </a:r>
            <a:endParaRPr lang="en-ID" dirty="0"/>
          </a:p>
        </p:txBody>
      </p:sp>
    </p:spTree>
    <p:extLst>
      <p:ext uri="{BB962C8B-B14F-4D97-AF65-F5344CB8AC3E}">
        <p14:creationId xmlns:p14="http://schemas.microsoft.com/office/powerpoint/2010/main" val="18135214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0A9FD-E6E1-467A-ACA1-F55A07D37881}"/>
              </a:ext>
            </a:extLst>
          </p:cNvPr>
          <p:cNvSpPr>
            <a:spLocks noGrp="1"/>
          </p:cNvSpPr>
          <p:nvPr>
            <p:ph type="title"/>
          </p:nvPr>
        </p:nvSpPr>
        <p:spPr/>
        <p:txBody>
          <a:bodyPr/>
          <a:lstStyle/>
          <a:p>
            <a:r>
              <a:rPr lang="en-ID" dirty="0"/>
              <a:t>Flowchart (Exercises)</a:t>
            </a:r>
          </a:p>
        </p:txBody>
      </p:sp>
      <p:pic>
        <p:nvPicPr>
          <p:cNvPr id="4" name="Picture 3">
            <a:extLst>
              <a:ext uri="{FF2B5EF4-FFF2-40B4-BE49-F238E27FC236}">
                <a16:creationId xmlns:a16="http://schemas.microsoft.com/office/drawing/2014/main" id="{3A31BA71-E7EB-4429-92E6-32E28BB08DB9}"/>
              </a:ext>
            </a:extLst>
          </p:cNvPr>
          <p:cNvPicPr>
            <a:picLocks noChangeAspect="1"/>
          </p:cNvPicPr>
          <p:nvPr/>
        </p:nvPicPr>
        <p:blipFill>
          <a:blip r:embed="rId2"/>
          <a:stretch>
            <a:fillRect/>
          </a:stretch>
        </p:blipFill>
        <p:spPr>
          <a:xfrm>
            <a:off x="312269" y="1628800"/>
            <a:ext cx="8374531" cy="3816424"/>
          </a:xfrm>
          <a:prstGeom prst="rect">
            <a:avLst/>
          </a:prstGeom>
        </p:spPr>
      </p:pic>
    </p:spTree>
    <p:extLst>
      <p:ext uri="{BB962C8B-B14F-4D97-AF65-F5344CB8AC3E}">
        <p14:creationId xmlns:p14="http://schemas.microsoft.com/office/powerpoint/2010/main" val="717533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842C5-708E-4DDB-AA52-A839BFFF2A97}"/>
              </a:ext>
            </a:extLst>
          </p:cNvPr>
          <p:cNvSpPr>
            <a:spLocks noGrp="1"/>
          </p:cNvSpPr>
          <p:nvPr>
            <p:ph type="title"/>
          </p:nvPr>
        </p:nvSpPr>
        <p:spPr/>
        <p:txBody>
          <a:bodyPr/>
          <a:lstStyle/>
          <a:p>
            <a:r>
              <a:rPr lang="en-ID" dirty="0"/>
              <a:t>Flowchart (Exercises)</a:t>
            </a:r>
          </a:p>
        </p:txBody>
      </p:sp>
      <p:pic>
        <p:nvPicPr>
          <p:cNvPr id="4" name="Picture 3">
            <a:extLst>
              <a:ext uri="{FF2B5EF4-FFF2-40B4-BE49-F238E27FC236}">
                <a16:creationId xmlns:a16="http://schemas.microsoft.com/office/drawing/2014/main" id="{966F8CE5-9A7C-4848-A6F9-5CCD98D3B294}"/>
              </a:ext>
            </a:extLst>
          </p:cNvPr>
          <p:cNvPicPr>
            <a:picLocks noChangeAspect="1"/>
          </p:cNvPicPr>
          <p:nvPr/>
        </p:nvPicPr>
        <p:blipFill>
          <a:blip r:embed="rId2"/>
          <a:stretch>
            <a:fillRect/>
          </a:stretch>
        </p:blipFill>
        <p:spPr>
          <a:xfrm>
            <a:off x="691848" y="1700808"/>
            <a:ext cx="7992888" cy="4106582"/>
          </a:xfrm>
          <a:prstGeom prst="rect">
            <a:avLst/>
          </a:prstGeom>
        </p:spPr>
      </p:pic>
    </p:spTree>
    <p:extLst>
      <p:ext uri="{BB962C8B-B14F-4D97-AF65-F5344CB8AC3E}">
        <p14:creationId xmlns:p14="http://schemas.microsoft.com/office/powerpoint/2010/main" val="14289337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657C4-AB87-46F9-A7AB-8D6D0B61C332}"/>
              </a:ext>
            </a:extLst>
          </p:cNvPr>
          <p:cNvSpPr>
            <a:spLocks noGrp="1"/>
          </p:cNvSpPr>
          <p:nvPr>
            <p:ph type="title"/>
          </p:nvPr>
        </p:nvSpPr>
        <p:spPr/>
        <p:txBody>
          <a:bodyPr/>
          <a:lstStyle/>
          <a:p>
            <a:r>
              <a:rPr lang="en-ID" dirty="0"/>
              <a:t>Flowchart (Exercises)</a:t>
            </a:r>
          </a:p>
        </p:txBody>
      </p:sp>
      <p:pic>
        <p:nvPicPr>
          <p:cNvPr id="4" name="Picture 3">
            <a:extLst>
              <a:ext uri="{FF2B5EF4-FFF2-40B4-BE49-F238E27FC236}">
                <a16:creationId xmlns:a16="http://schemas.microsoft.com/office/drawing/2014/main" id="{3EBE8791-5709-40A7-8B58-CED8959050E9}"/>
              </a:ext>
            </a:extLst>
          </p:cNvPr>
          <p:cNvPicPr>
            <a:picLocks noChangeAspect="1"/>
          </p:cNvPicPr>
          <p:nvPr/>
        </p:nvPicPr>
        <p:blipFill>
          <a:blip r:embed="rId2"/>
          <a:stretch>
            <a:fillRect/>
          </a:stretch>
        </p:blipFill>
        <p:spPr>
          <a:xfrm>
            <a:off x="1043608" y="1628799"/>
            <a:ext cx="7488832" cy="4854167"/>
          </a:xfrm>
          <a:prstGeom prst="rect">
            <a:avLst/>
          </a:prstGeom>
        </p:spPr>
      </p:pic>
    </p:spTree>
    <p:extLst>
      <p:ext uri="{BB962C8B-B14F-4D97-AF65-F5344CB8AC3E}">
        <p14:creationId xmlns:p14="http://schemas.microsoft.com/office/powerpoint/2010/main" val="3645900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7857-31A5-41F3-AF7A-E1ED678E8B7C}"/>
              </a:ext>
            </a:extLst>
          </p:cNvPr>
          <p:cNvSpPr>
            <a:spLocks noGrp="1"/>
          </p:cNvSpPr>
          <p:nvPr>
            <p:ph type="title"/>
          </p:nvPr>
        </p:nvSpPr>
        <p:spPr/>
        <p:txBody>
          <a:bodyPr/>
          <a:lstStyle/>
          <a:p>
            <a:r>
              <a:rPr lang="en-ID" dirty="0"/>
              <a:t>Flowchart (Exercises)</a:t>
            </a:r>
          </a:p>
        </p:txBody>
      </p:sp>
      <p:pic>
        <p:nvPicPr>
          <p:cNvPr id="4" name="Picture 3">
            <a:extLst>
              <a:ext uri="{FF2B5EF4-FFF2-40B4-BE49-F238E27FC236}">
                <a16:creationId xmlns:a16="http://schemas.microsoft.com/office/drawing/2014/main" id="{9A9B3621-F467-4CFC-9F0D-178CABCEEBC7}"/>
              </a:ext>
            </a:extLst>
          </p:cNvPr>
          <p:cNvPicPr>
            <a:picLocks noChangeAspect="1"/>
          </p:cNvPicPr>
          <p:nvPr/>
        </p:nvPicPr>
        <p:blipFill>
          <a:blip r:embed="rId2"/>
          <a:stretch>
            <a:fillRect/>
          </a:stretch>
        </p:blipFill>
        <p:spPr>
          <a:xfrm>
            <a:off x="875291" y="1417638"/>
            <a:ext cx="7797797" cy="4879652"/>
          </a:xfrm>
          <a:prstGeom prst="rect">
            <a:avLst/>
          </a:prstGeom>
        </p:spPr>
      </p:pic>
    </p:spTree>
    <p:extLst>
      <p:ext uri="{BB962C8B-B14F-4D97-AF65-F5344CB8AC3E}">
        <p14:creationId xmlns:p14="http://schemas.microsoft.com/office/powerpoint/2010/main" val="1860123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18A6F-7D78-4189-AA4D-AE500D974278}"/>
              </a:ext>
            </a:extLst>
          </p:cNvPr>
          <p:cNvSpPr>
            <a:spLocks noGrp="1"/>
          </p:cNvSpPr>
          <p:nvPr>
            <p:ph type="title"/>
          </p:nvPr>
        </p:nvSpPr>
        <p:spPr/>
        <p:txBody>
          <a:bodyPr/>
          <a:lstStyle/>
          <a:p>
            <a:r>
              <a:rPr lang="en-ID" dirty="0"/>
              <a:t>Flowchart (Exercises)</a:t>
            </a:r>
          </a:p>
        </p:txBody>
      </p:sp>
      <p:pic>
        <p:nvPicPr>
          <p:cNvPr id="4" name="Picture 3">
            <a:extLst>
              <a:ext uri="{FF2B5EF4-FFF2-40B4-BE49-F238E27FC236}">
                <a16:creationId xmlns:a16="http://schemas.microsoft.com/office/drawing/2014/main" id="{7AC5F49F-12D4-4D88-9776-609D514FF3E0}"/>
              </a:ext>
            </a:extLst>
          </p:cNvPr>
          <p:cNvPicPr>
            <a:picLocks noChangeAspect="1"/>
          </p:cNvPicPr>
          <p:nvPr/>
        </p:nvPicPr>
        <p:blipFill>
          <a:blip r:embed="rId2"/>
          <a:stretch>
            <a:fillRect/>
          </a:stretch>
        </p:blipFill>
        <p:spPr>
          <a:xfrm>
            <a:off x="611560" y="1556792"/>
            <a:ext cx="7704856" cy="4890831"/>
          </a:xfrm>
          <a:prstGeom prst="rect">
            <a:avLst/>
          </a:prstGeom>
        </p:spPr>
      </p:pic>
    </p:spTree>
    <p:extLst>
      <p:ext uri="{BB962C8B-B14F-4D97-AF65-F5344CB8AC3E}">
        <p14:creationId xmlns:p14="http://schemas.microsoft.com/office/powerpoint/2010/main" val="14608255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39FAB-0F22-46DB-9432-55F3B900CBE5}"/>
              </a:ext>
            </a:extLst>
          </p:cNvPr>
          <p:cNvSpPr>
            <a:spLocks noGrp="1"/>
          </p:cNvSpPr>
          <p:nvPr>
            <p:ph type="title"/>
          </p:nvPr>
        </p:nvSpPr>
        <p:spPr/>
        <p:txBody>
          <a:bodyPr/>
          <a:lstStyle/>
          <a:p>
            <a:r>
              <a:rPr lang="en-ID" dirty="0"/>
              <a:t>Flowchart (Exercises)</a:t>
            </a:r>
          </a:p>
        </p:txBody>
      </p:sp>
      <p:pic>
        <p:nvPicPr>
          <p:cNvPr id="4" name="Picture 3">
            <a:extLst>
              <a:ext uri="{FF2B5EF4-FFF2-40B4-BE49-F238E27FC236}">
                <a16:creationId xmlns:a16="http://schemas.microsoft.com/office/drawing/2014/main" id="{86712103-463A-48E1-BF37-B7E29264480B}"/>
              </a:ext>
            </a:extLst>
          </p:cNvPr>
          <p:cNvPicPr>
            <a:picLocks noChangeAspect="1"/>
          </p:cNvPicPr>
          <p:nvPr/>
        </p:nvPicPr>
        <p:blipFill>
          <a:blip r:embed="rId2"/>
          <a:stretch>
            <a:fillRect/>
          </a:stretch>
        </p:blipFill>
        <p:spPr>
          <a:xfrm>
            <a:off x="770672" y="1448862"/>
            <a:ext cx="7602656" cy="4717719"/>
          </a:xfrm>
          <a:prstGeom prst="rect">
            <a:avLst/>
          </a:prstGeom>
        </p:spPr>
      </p:pic>
    </p:spTree>
    <p:extLst>
      <p:ext uri="{BB962C8B-B14F-4D97-AF65-F5344CB8AC3E}">
        <p14:creationId xmlns:p14="http://schemas.microsoft.com/office/powerpoint/2010/main" val="2947611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73F0D-77B9-4EFE-B275-3B45E6346EB1}"/>
              </a:ext>
            </a:extLst>
          </p:cNvPr>
          <p:cNvSpPr>
            <a:spLocks noGrp="1"/>
          </p:cNvSpPr>
          <p:nvPr>
            <p:ph type="title"/>
          </p:nvPr>
        </p:nvSpPr>
        <p:spPr/>
        <p:txBody>
          <a:bodyPr/>
          <a:lstStyle/>
          <a:p>
            <a:r>
              <a:rPr lang="en-ID" dirty="0" err="1"/>
              <a:t>Kompleksitas</a:t>
            </a:r>
            <a:r>
              <a:rPr lang="en-ID" dirty="0"/>
              <a:t> </a:t>
            </a:r>
            <a:r>
              <a:rPr lang="en-ID" dirty="0" err="1"/>
              <a:t>algoritma</a:t>
            </a:r>
            <a:endParaRPr lang="en-ID" dirty="0"/>
          </a:p>
        </p:txBody>
      </p:sp>
      <p:sp>
        <p:nvSpPr>
          <p:cNvPr id="3" name="Text Placeholder 2">
            <a:extLst>
              <a:ext uri="{FF2B5EF4-FFF2-40B4-BE49-F238E27FC236}">
                <a16:creationId xmlns:a16="http://schemas.microsoft.com/office/drawing/2014/main" id="{BFEBD785-5CB8-4B5E-B3A4-3E46137319DA}"/>
              </a:ext>
            </a:extLst>
          </p:cNvPr>
          <p:cNvSpPr>
            <a:spLocks noGrp="1"/>
          </p:cNvSpPr>
          <p:nvPr>
            <p:ph type="body" idx="1"/>
          </p:nvPr>
        </p:nvSpPr>
        <p:spPr/>
        <p:txBody>
          <a:bodyPr/>
          <a:lstStyle/>
          <a:p>
            <a:r>
              <a:rPr lang="en-US" dirty="0" err="1"/>
              <a:t>Mengukur</a:t>
            </a:r>
            <a:r>
              <a:rPr lang="en-US" dirty="0"/>
              <a:t> </a:t>
            </a:r>
            <a:r>
              <a:rPr lang="en-US" dirty="0" err="1"/>
              <a:t>efisiensi</a:t>
            </a:r>
            <a:r>
              <a:rPr lang="en-US" dirty="0"/>
              <a:t> </a:t>
            </a:r>
            <a:r>
              <a:rPr lang="en-US" dirty="0" err="1"/>
              <a:t>sebuah</a:t>
            </a:r>
            <a:r>
              <a:rPr lang="en-US" dirty="0"/>
              <a:t> </a:t>
            </a:r>
            <a:r>
              <a:rPr lang="en-US" dirty="0" err="1"/>
              <a:t>Algoritma</a:t>
            </a:r>
            <a:endParaRPr lang="en-US" dirty="0"/>
          </a:p>
        </p:txBody>
      </p:sp>
    </p:spTree>
    <p:extLst>
      <p:ext uri="{BB962C8B-B14F-4D97-AF65-F5344CB8AC3E}">
        <p14:creationId xmlns:p14="http://schemas.microsoft.com/office/powerpoint/2010/main" val="39559930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B5E64-FD67-4CE7-B99E-E6A664FB95DD}"/>
              </a:ext>
            </a:extLst>
          </p:cNvPr>
          <p:cNvSpPr>
            <a:spLocks noGrp="1"/>
          </p:cNvSpPr>
          <p:nvPr>
            <p:ph type="title"/>
          </p:nvPr>
        </p:nvSpPr>
        <p:spPr/>
        <p:txBody>
          <a:bodyPr/>
          <a:lstStyle/>
          <a:p>
            <a:r>
              <a:rPr lang="en-ID" dirty="0" err="1"/>
              <a:t>Pendahuluan</a:t>
            </a:r>
            <a:endParaRPr lang="en-ID" dirty="0"/>
          </a:p>
        </p:txBody>
      </p:sp>
      <p:sp>
        <p:nvSpPr>
          <p:cNvPr id="3" name="Content Placeholder 2">
            <a:extLst>
              <a:ext uri="{FF2B5EF4-FFF2-40B4-BE49-F238E27FC236}">
                <a16:creationId xmlns:a16="http://schemas.microsoft.com/office/drawing/2014/main" id="{E2062686-DADF-4C0F-B16D-325827F083ED}"/>
              </a:ext>
            </a:extLst>
          </p:cNvPr>
          <p:cNvSpPr>
            <a:spLocks noGrp="1"/>
          </p:cNvSpPr>
          <p:nvPr>
            <p:ph idx="1"/>
          </p:nvPr>
        </p:nvSpPr>
        <p:spPr/>
        <p:txBody>
          <a:bodyPr>
            <a:normAutofit lnSpcReduction="10000"/>
          </a:bodyPr>
          <a:lstStyle/>
          <a:p>
            <a:r>
              <a:rPr lang="en-US" dirty="0" err="1"/>
              <a:t>Algoritma</a:t>
            </a:r>
            <a:r>
              <a:rPr lang="en-US" dirty="0"/>
              <a:t> yang </a:t>
            </a:r>
            <a:r>
              <a:rPr lang="en-US" dirty="0" err="1"/>
              <a:t>mangkus</a:t>
            </a:r>
            <a:r>
              <a:rPr lang="en-US" dirty="0"/>
              <a:t> (</a:t>
            </a:r>
            <a:r>
              <a:rPr lang="en-US" dirty="0" err="1"/>
              <a:t>efisien</a:t>
            </a:r>
            <a:r>
              <a:rPr lang="en-US" dirty="0"/>
              <a:t>) </a:t>
            </a:r>
            <a:r>
              <a:rPr lang="en-US" dirty="0" err="1"/>
              <a:t>adalah</a:t>
            </a:r>
            <a:r>
              <a:rPr lang="en-US" dirty="0"/>
              <a:t> </a:t>
            </a:r>
            <a:r>
              <a:rPr lang="en-US" dirty="0" err="1"/>
              <a:t>algoritma</a:t>
            </a:r>
            <a:r>
              <a:rPr lang="en-US" dirty="0"/>
              <a:t> yang </a:t>
            </a:r>
            <a:r>
              <a:rPr lang="en-US" dirty="0" err="1"/>
              <a:t>meminimumkan</a:t>
            </a:r>
            <a:r>
              <a:rPr lang="en-US" dirty="0"/>
              <a:t> </a:t>
            </a:r>
            <a:r>
              <a:rPr lang="en-US" dirty="0" err="1"/>
              <a:t>kebutuhan</a:t>
            </a:r>
            <a:r>
              <a:rPr lang="en-US" dirty="0"/>
              <a:t> </a:t>
            </a:r>
            <a:r>
              <a:rPr lang="en-US" dirty="0" err="1"/>
              <a:t>memori</a:t>
            </a:r>
            <a:r>
              <a:rPr lang="en-US" dirty="0"/>
              <a:t> &amp; </a:t>
            </a:r>
            <a:r>
              <a:rPr lang="en-US" dirty="0" err="1"/>
              <a:t>waktu</a:t>
            </a:r>
            <a:endParaRPr lang="en-US" dirty="0"/>
          </a:p>
          <a:p>
            <a:r>
              <a:rPr lang="en-US" dirty="0" err="1"/>
              <a:t>Kebutuhan</a:t>
            </a:r>
            <a:r>
              <a:rPr lang="en-US" dirty="0"/>
              <a:t> </a:t>
            </a:r>
            <a:r>
              <a:rPr lang="en-US" dirty="0" err="1"/>
              <a:t>memori</a:t>
            </a:r>
            <a:r>
              <a:rPr lang="en-US" dirty="0"/>
              <a:t> &amp; </a:t>
            </a:r>
            <a:r>
              <a:rPr lang="en-US"/>
              <a:t>waktu </a:t>
            </a:r>
            <a:r>
              <a:rPr lang="en-US" dirty="0" err="1"/>
              <a:t>suatu</a:t>
            </a:r>
            <a:r>
              <a:rPr lang="en-US" dirty="0"/>
              <a:t> </a:t>
            </a:r>
            <a:r>
              <a:rPr lang="en-US" dirty="0" err="1"/>
              <a:t>algoritma</a:t>
            </a:r>
            <a:r>
              <a:rPr lang="en-US" dirty="0"/>
              <a:t> </a:t>
            </a:r>
            <a:r>
              <a:rPr lang="en-US" dirty="0" err="1"/>
              <a:t>bergantung</a:t>
            </a:r>
            <a:r>
              <a:rPr lang="en-US" dirty="0"/>
              <a:t> pada </a:t>
            </a:r>
            <a:r>
              <a:rPr lang="en-US" dirty="0" err="1"/>
              <a:t>ukuran</a:t>
            </a:r>
            <a:r>
              <a:rPr lang="en-US" dirty="0"/>
              <a:t> input (n), </a:t>
            </a:r>
            <a:r>
              <a:rPr lang="en-US" dirty="0" err="1"/>
              <a:t>berakibat</a:t>
            </a:r>
            <a:r>
              <a:rPr lang="en-US" dirty="0"/>
              <a:t> pada </a:t>
            </a:r>
            <a:r>
              <a:rPr lang="en-US" dirty="0" err="1"/>
              <a:t>jumlah</a:t>
            </a:r>
            <a:r>
              <a:rPr lang="en-US" dirty="0"/>
              <a:t> data </a:t>
            </a:r>
            <a:r>
              <a:rPr lang="en-US" dirty="0" err="1"/>
              <a:t>diproses</a:t>
            </a:r>
            <a:endParaRPr lang="en-US" dirty="0"/>
          </a:p>
          <a:p>
            <a:r>
              <a:rPr lang="en-US" dirty="0" err="1"/>
              <a:t>Efisiensi</a:t>
            </a:r>
            <a:r>
              <a:rPr lang="en-US" dirty="0"/>
              <a:t> </a:t>
            </a:r>
            <a:r>
              <a:rPr lang="en-US" dirty="0" err="1"/>
              <a:t>algoritma</a:t>
            </a:r>
            <a:r>
              <a:rPr lang="en-US" dirty="0"/>
              <a:t> </a:t>
            </a:r>
            <a:r>
              <a:rPr lang="en-US" dirty="0" err="1"/>
              <a:t>dapat</a:t>
            </a:r>
            <a:r>
              <a:rPr lang="en-US" dirty="0"/>
              <a:t> </a:t>
            </a:r>
            <a:r>
              <a:rPr lang="en-US" dirty="0" err="1"/>
              <a:t>digunakan</a:t>
            </a:r>
            <a:r>
              <a:rPr lang="en-US" dirty="0"/>
              <a:t> </a:t>
            </a:r>
            <a:r>
              <a:rPr lang="en-US" dirty="0" err="1"/>
              <a:t>untuk</a:t>
            </a:r>
            <a:r>
              <a:rPr lang="en-US" dirty="0"/>
              <a:t> </a:t>
            </a:r>
            <a:r>
              <a:rPr lang="en-US" dirty="0" err="1"/>
              <a:t>menilai</a:t>
            </a:r>
            <a:r>
              <a:rPr lang="en-US" dirty="0"/>
              <a:t> </a:t>
            </a:r>
            <a:r>
              <a:rPr lang="en-US" dirty="0" err="1"/>
              <a:t>algoritma</a:t>
            </a:r>
            <a:r>
              <a:rPr lang="en-US" dirty="0"/>
              <a:t> yang </a:t>
            </a:r>
            <a:r>
              <a:rPr lang="en-US" dirty="0" err="1"/>
              <a:t>bagus</a:t>
            </a:r>
            <a:r>
              <a:rPr lang="en-US" dirty="0"/>
              <a:t> </a:t>
            </a:r>
            <a:r>
              <a:rPr lang="en-US" dirty="0" err="1"/>
              <a:t>dari</a:t>
            </a:r>
            <a:r>
              <a:rPr lang="en-US" dirty="0"/>
              <a:t> </a:t>
            </a:r>
            <a:r>
              <a:rPr lang="en-US" dirty="0" err="1"/>
              <a:t>sejumlah</a:t>
            </a:r>
            <a:r>
              <a:rPr lang="en-US" dirty="0"/>
              <a:t> </a:t>
            </a:r>
            <a:r>
              <a:rPr lang="en-US" dirty="0" err="1"/>
              <a:t>algoritma</a:t>
            </a:r>
            <a:r>
              <a:rPr lang="en-US" dirty="0"/>
              <a:t> </a:t>
            </a:r>
            <a:r>
              <a:rPr lang="en-US" dirty="0" err="1"/>
              <a:t>penyelesaian</a:t>
            </a:r>
            <a:r>
              <a:rPr lang="en-US" dirty="0"/>
              <a:t> </a:t>
            </a:r>
            <a:r>
              <a:rPr lang="en-US" dirty="0" err="1"/>
              <a:t>masalah</a:t>
            </a:r>
            <a:r>
              <a:rPr lang="en-US" dirty="0"/>
              <a:t>.</a:t>
            </a:r>
          </a:p>
          <a:p>
            <a:endParaRPr lang="en-ID" dirty="0"/>
          </a:p>
        </p:txBody>
      </p:sp>
    </p:spTree>
    <p:extLst>
      <p:ext uri="{BB962C8B-B14F-4D97-AF65-F5344CB8AC3E}">
        <p14:creationId xmlns:p14="http://schemas.microsoft.com/office/powerpoint/2010/main" val="41536303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1885-0B63-40C3-B9FA-417518852CD8}"/>
              </a:ext>
            </a:extLst>
          </p:cNvPr>
          <p:cNvSpPr>
            <a:spLocks noGrp="1"/>
          </p:cNvSpPr>
          <p:nvPr>
            <p:ph type="title"/>
          </p:nvPr>
        </p:nvSpPr>
        <p:spPr/>
        <p:txBody>
          <a:bodyPr>
            <a:noAutofit/>
          </a:bodyPr>
          <a:lstStyle/>
          <a:p>
            <a:r>
              <a:rPr lang="en-US" dirty="0"/>
              <a:t>Model </a:t>
            </a:r>
            <a:r>
              <a:rPr lang="en-US" dirty="0" err="1"/>
              <a:t>Kebutuhan</a:t>
            </a:r>
            <a:r>
              <a:rPr lang="en-US" dirty="0"/>
              <a:t> Waktu </a:t>
            </a:r>
            <a:br>
              <a:rPr lang="en-US" dirty="0"/>
            </a:br>
            <a:r>
              <a:rPr lang="en-US" dirty="0"/>
              <a:t>(Real Time)</a:t>
            </a:r>
            <a:endParaRPr lang="en-ID" dirty="0"/>
          </a:p>
        </p:txBody>
      </p:sp>
      <p:sp>
        <p:nvSpPr>
          <p:cNvPr id="3" name="Content Placeholder 2">
            <a:extLst>
              <a:ext uri="{FF2B5EF4-FFF2-40B4-BE49-F238E27FC236}">
                <a16:creationId xmlns:a16="http://schemas.microsoft.com/office/drawing/2014/main" id="{E158AA0C-2C99-42B2-9782-3EA76E64769F}"/>
              </a:ext>
            </a:extLst>
          </p:cNvPr>
          <p:cNvSpPr>
            <a:spLocks noGrp="1"/>
          </p:cNvSpPr>
          <p:nvPr>
            <p:ph idx="1"/>
          </p:nvPr>
        </p:nvSpPr>
        <p:spPr>
          <a:xfrm>
            <a:off x="457200" y="1600200"/>
            <a:ext cx="8229600" cy="4853136"/>
          </a:xfrm>
        </p:spPr>
        <p:txBody>
          <a:bodyPr>
            <a:normAutofit fontScale="92500" lnSpcReduction="20000"/>
          </a:bodyPr>
          <a:lstStyle/>
          <a:p>
            <a:pPr marL="0" indent="0" algn="just">
              <a:buNone/>
            </a:pPr>
            <a:r>
              <a:rPr lang="en-US" sz="3300" dirty="0" err="1"/>
              <a:t>Menghitung</a:t>
            </a:r>
            <a:r>
              <a:rPr lang="en-US" sz="3300" dirty="0"/>
              <a:t> </a:t>
            </a:r>
            <a:r>
              <a:rPr lang="en-US" sz="3300" dirty="0" err="1"/>
              <a:t>efisiensi</a:t>
            </a:r>
            <a:r>
              <a:rPr lang="en-US" sz="3300" dirty="0"/>
              <a:t> </a:t>
            </a:r>
            <a:r>
              <a:rPr lang="en-US" sz="3300" dirty="0" err="1"/>
              <a:t>algoritma</a:t>
            </a:r>
            <a:r>
              <a:rPr lang="en-US" sz="3300" dirty="0"/>
              <a:t> </a:t>
            </a:r>
            <a:r>
              <a:rPr lang="en-US" sz="3300" dirty="0" err="1"/>
              <a:t>ditinjau</a:t>
            </a:r>
            <a:r>
              <a:rPr lang="en-US" sz="3300" dirty="0"/>
              <a:t> </a:t>
            </a:r>
            <a:r>
              <a:rPr lang="en-US" sz="3300" dirty="0" err="1"/>
              <a:t>dari</a:t>
            </a:r>
            <a:r>
              <a:rPr lang="en-US" sz="3300" dirty="0"/>
              <a:t> </a:t>
            </a:r>
            <a:r>
              <a:rPr lang="en-US" sz="3300" dirty="0" err="1"/>
              <a:t>kebutuhan</a:t>
            </a:r>
            <a:r>
              <a:rPr lang="en-US" sz="3300" dirty="0"/>
              <a:t> </a:t>
            </a:r>
            <a:r>
              <a:rPr lang="en-US" sz="3300" dirty="0" err="1"/>
              <a:t>waktu</a:t>
            </a:r>
            <a:r>
              <a:rPr lang="en-US" sz="3300" dirty="0"/>
              <a:t> </a:t>
            </a:r>
            <a:r>
              <a:rPr lang="en-US" sz="3300" dirty="0" err="1"/>
              <a:t>sesungguhnya</a:t>
            </a:r>
            <a:r>
              <a:rPr lang="en-US" sz="3300" dirty="0"/>
              <a:t> </a:t>
            </a:r>
            <a:r>
              <a:rPr lang="en-US" sz="3300" dirty="0" err="1"/>
              <a:t>ketika</a:t>
            </a:r>
            <a:r>
              <a:rPr lang="en-US" sz="3300" dirty="0"/>
              <a:t> </a:t>
            </a:r>
            <a:r>
              <a:rPr lang="en-US" sz="3300" dirty="0" err="1"/>
              <a:t>algoritma</a:t>
            </a:r>
            <a:r>
              <a:rPr lang="en-US" sz="3300" dirty="0"/>
              <a:t> </a:t>
            </a:r>
            <a:r>
              <a:rPr lang="en-US" sz="3300" dirty="0" err="1"/>
              <a:t>dieksekusi</a:t>
            </a:r>
            <a:r>
              <a:rPr lang="en-US" sz="3300" dirty="0"/>
              <a:t> oleh </a:t>
            </a:r>
            <a:r>
              <a:rPr lang="en-US" sz="3300" dirty="0" err="1"/>
              <a:t>komputer</a:t>
            </a:r>
            <a:r>
              <a:rPr lang="en-US" sz="3300" dirty="0"/>
              <a:t> </a:t>
            </a:r>
            <a:r>
              <a:rPr lang="en-US" sz="3300" u="sng" dirty="0" err="1"/>
              <a:t>bukan</a:t>
            </a:r>
            <a:r>
              <a:rPr lang="en-US" sz="3300" u="sng" dirty="0"/>
              <a:t> </a:t>
            </a:r>
            <a:r>
              <a:rPr lang="en-US" sz="3300" u="sng" dirty="0" err="1"/>
              <a:t>cara</a:t>
            </a:r>
            <a:r>
              <a:rPr lang="en-US" sz="3300" u="sng" dirty="0"/>
              <a:t> yang </a:t>
            </a:r>
            <a:r>
              <a:rPr lang="en-US" sz="3300" u="sng" dirty="0" err="1"/>
              <a:t>tepat</a:t>
            </a:r>
            <a:r>
              <a:rPr lang="en-US" sz="3300" dirty="0"/>
              <a:t>.</a:t>
            </a:r>
          </a:p>
          <a:p>
            <a:pPr algn="just">
              <a:lnSpc>
                <a:spcPct val="80000"/>
              </a:lnSpc>
              <a:buNone/>
            </a:pPr>
            <a:endParaRPr lang="en-US" sz="3300" dirty="0">
              <a:solidFill>
                <a:srgbClr val="030305"/>
              </a:solidFill>
              <a:cs typeface="Times New Roman" pitchFamily="18" charset="0"/>
            </a:endParaRPr>
          </a:p>
          <a:p>
            <a:pPr algn="just">
              <a:lnSpc>
                <a:spcPct val="80000"/>
              </a:lnSpc>
              <a:buNone/>
            </a:pPr>
            <a:r>
              <a:rPr lang="en-US" sz="3300" dirty="0" err="1">
                <a:solidFill>
                  <a:srgbClr val="030305"/>
                </a:solidFill>
                <a:cs typeface="Times New Roman" pitchFamily="18" charset="0"/>
              </a:rPr>
              <a:t>Alasan</a:t>
            </a:r>
            <a:r>
              <a:rPr lang="en-US" sz="3300" dirty="0">
                <a:solidFill>
                  <a:srgbClr val="030305"/>
                </a:solidFill>
                <a:cs typeface="Times New Roman" pitchFamily="18" charset="0"/>
              </a:rPr>
              <a:t>:</a:t>
            </a:r>
          </a:p>
          <a:p>
            <a:pPr marL="514350" indent="-514350" algn="just">
              <a:lnSpc>
                <a:spcPct val="80000"/>
              </a:lnSpc>
              <a:buFont typeface="+mj-lt"/>
              <a:buAutoNum type="arabicPeriod"/>
            </a:pPr>
            <a:r>
              <a:rPr lang="en-US" sz="3300" dirty="0" err="1">
                <a:solidFill>
                  <a:srgbClr val="030305"/>
                </a:solidFill>
                <a:cs typeface="Times New Roman" pitchFamily="18" charset="0"/>
              </a:rPr>
              <a:t>Setiap</a:t>
            </a:r>
            <a:r>
              <a:rPr lang="en-US" sz="3300" dirty="0">
                <a:solidFill>
                  <a:srgbClr val="030305"/>
                </a:solidFill>
                <a:cs typeface="Times New Roman" pitchFamily="18" charset="0"/>
              </a:rPr>
              <a:t> </a:t>
            </a:r>
            <a:r>
              <a:rPr lang="en-US" sz="3300" dirty="0" err="1">
                <a:solidFill>
                  <a:srgbClr val="030305"/>
                </a:solidFill>
                <a:cs typeface="Times New Roman" pitchFamily="18" charset="0"/>
              </a:rPr>
              <a:t>komputer</a:t>
            </a:r>
            <a:r>
              <a:rPr lang="en-US" sz="3300" dirty="0">
                <a:solidFill>
                  <a:srgbClr val="030305"/>
                </a:solidFill>
                <a:cs typeface="Times New Roman" pitchFamily="18" charset="0"/>
              </a:rPr>
              <a:t> </a:t>
            </a:r>
            <a:r>
              <a:rPr lang="en-US" sz="3300" dirty="0" err="1">
                <a:solidFill>
                  <a:srgbClr val="030305"/>
                </a:solidFill>
                <a:cs typeface="Times New Roman" pitchFamily="18" charset="0"/>
              </a:rPr>
              <a:t>dengan</a:t>
            </a:r>
            <a:r>
              <a:rPr lang="en-US" sz="3300" dirty="0">
                <a:solidFill>
                  <a:srgbClr val="030305"/>
                </a:solidFill>
                <a:cs typeface="Times New Roman" pitchFamily="18" charset="0"/>
              </a:rPr>
              <a:t> </a:t>
            </a:r>
            <a:r>
              <a:rPr lang="en-US" sz="3300" dirty="0" err="1">
                <a:solidFill>
                  <a:srgbClr val="030305"/>
                </a:solidFill>
                <a:cs typeface="Times New Roman" pitchFamily="18" charset="0"/>
              </a:rPr>
              <a:t>arsitektur</a:t>
            </a:r>
            <a:r>
              <a:rPr lang="en-US" sz="3300" dirty="0">
                <a:solidFill>
                  <a:srgbClr val="030305"/>
                </a:solidFill>
                <a:cs typeface="Times New Roman" pitchFamily="18" charset="0"/>
              </a:rPr>
              <a:t> </a:t>
            </a:r>
            <a:r>
              <a:rPr lang="en-US" sz="3300" dirty="0" err="1">
                <a:solidFill>
                  <a:srgbClr val="030305"/>
                </a:solidFill>
                <a:cs typeface="Times New Roman" pitchFamily="18" charset="0"/>
              </a:rPr>
              <a:t>berbeda</a:t>
            </a:r>
            <a:r>
              <a:rPr lang="en-US" sz="3300" dirty="0">
                <a:solidFill>
                  <a:srgbClr val="030305"/>
                </a:solidFill>
                <a:cs typeface="Times New Roman" pitchFamily="18" charset="0"/>
              </a:rPr>
              <a:t> </a:t>
            </a:r>
            <a:r>
              <a:rPr lang="en-US" sz="3300" dirty="0" err="1">
                <a:solidFill>
                  <a:srgbClr val="030305"/>
                </a:solidFill>
                <a:cs typeface="Times New Roman" pitchFamily="18" charset="0"/>
              </a:rPr>
              <a:t>mempunyai</a:t>
            </a:r>
            <a:r>
              <a:rPr lang="en-US" sz="3300" dirty="0">
                <a:solidFill>
                  <a:srgbClr val="030305"/>
                </a:solidFill>
                <a:cs typeface="Times New Roman" pitchFamily="18" charset="0"/>
              </a:rPr>
              <a:t> </a:t>
            </a:r>
            <a:r>
              <a:rPr lang="en-US" sz="3300" dirty="0" err="1">
                <a:solidFill>
                  <a:srgbClr val="030305"/>
                </a:solidFill>
                <a:cs typeface="Times New Roman" pitchFamily="18" charset="0"/>
              </a:rPr>
              <a:t>bahasa</a:t>
            </a:r>
            <a:r>
              <a:rPr lang="en-US" sz="3300" dirty="0">
                <a:solidFill>
                  <a:srgbClr val="030305"/>
                </a:solidFill>
                <a:cs typeface="Times New Roman" pitchFamily="18" charset="0"/>
              </a:rPr>
              <a:t> </a:t>
            </a:r>
            <a:r>
              <a:rPr lang="en-US" sz="3300" dirty="0" err="1">
                <a:solidFill>
                  <a:srgbClr val="030305"/>
                </a:solidFill>
                <a:cs typeface="Times New Roman" pitchFamily="18" charset="0"/>
              </a:rPr>
              <a:t>mesin</a:t>
            </a:r>
            <a:r>
              <a:rPr lang="en-US" sz="3300" dirty="0">
                <a:solidFill>
                  <a:srgbClr val="030305"/>
                </a:solidFill>
                <a:cs typeface="Times New Roman" pitchFamily="18" charset="0"/>
              </a:rPr>
              <a:t> yang </a:t>
            </a:r>
            <a:r>
              <a:rPr lang="en-US" sz="3300" dirty="0" err="1">
                <a:solidFill>
                  <a:srgbClr val="030305"/>
                </a:solidFill>
                <a:cs typeface="Times New Roman" pitchFamily="18" charset="0"/>
              </a:rPr>
              <a:t>berbeda</a:t>
            </a:r>
            <a:r>
              <a:rPr lang="en-US" sz="3300" dirty="0">
                <a:solidFill>
                  <a:srgbClr val="030305"/>
                </a:solidFill>
                <a:cs typeface="Times New Roman" pitchFamily="18" charset="0"/>
              </a:rPr>
              <a:t> →</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waktu</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setiap</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operasi</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antara</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satu</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komputer</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dengan</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komputer</a:t>
            </a:r>
            <a:r>
              <a:rPr lang="en-US" sz="3300" dirty="0">
                <a:solidFill>
                  <a:srgbClr val="030305"/>
                </a:solidFill>
                <a:cs typeface="Times New Roman" pitchFamily="18" charset="0"/>
                <a:sym typeface="Wingdings" pitchFamily="2" charset="2"/>
              </a:rPr>
              <a:t> lain </a:t>
            </a:r>
            <a:r>
              <a:rPr lang="en-US" sz="3300" dirty="0" err="1">
                <a:solidFill>
                  <a:srgbClr val="030305"/>
                </a:solidFill>
                <a:cs typeface="Times New Roman" pitchFamily="18" charset="0"/>
                <a:sym typeface="Wingdings" pitchFamily="2" charset="2"/>
              </a:rPr>
              <a:t>tidak</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sama</a:t>
            </a:r>
            <a:r>
              <a:rPr lang="en-US" sz="3300" dirty="0">
                <a:solidFill>
                  <a:srgbClr val="030305"/>
                </a:solidFill>
                <a:cs typeface="Times New Roman" pitchFamily="18" charset="0"/>
                <a:sym typeface="Wingdings" pitchFamily="2" charset="2"/>
              </a:rPr>
              <a:t>.</a:t>
            </a:r>
          </a:p>
          <a:p>
            <a:pPr marL="514350" indent="-514350" algn="just">
              <a:lnSpc>
                <a:spcPct val="80000"/>
              </a:lnSpc>
              <a:buFont typeface="+mj-lt"/>
              <a:buAutoNum type="arabicPeriod"/>
            </a:pPr>
            <a:r>
              <a:rPr lang="en-US" sz="3300" i="1" dirty="0">
                <a:solidFill>
                  <a:srgbClr val="030305"/>
                </a:solidFill>
                <a:cs typeface="Times New Roman" pitchFamily="18" charset="0"/>
                <a:sym typeface="Wingdings" pitchFamily="2" charset="2"/>
              </a:rPr>
              <a:t>Compiler</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bahasa</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pemrograman</a:t>
            </a:r>
            <a:r>
              <a:rPr lang="en-US" sz="3300" dirty="0">
                <a:solidFill>
                  <a:srgbClr val="030305"/>
                </a:solidFill>
                <a:cs typeface="Times New Roman" pitchFamily="18" charset="0"/>
                <a:sym typeface="Wingdings" pitchFamily="2" charset="2"/>
              </a:rPr>
              <a:t> yang </a:t>
            </a:r>
            <a:r>
              <a:rPr lang="en-US" sz="3300" dirty="0" err="1">
                <a:solidFill>
                  <a:srgbClr val="030305"/>
                </a:solidFill>
                <a:cs typeface="Times New Roman" pitchFamily="18" charset="0"/>
                <a:sym typeface="Wingdings" pitchFamily="2" charset="2"/>
              </a:rPr>
              <a:t>berbeda</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menghasilkan</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kode</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mesin</a:t>
            </a:r>
            <a:r>
              <a:rPr lang="en-US" sz="3300" dirty="0">
                <a:solidFill>
                  <a:srgbClr val="030305"/>
                </a:solidFill>
                <a:cs typeface="Times New Roman" pitchFamily="18" charset="0"/>
                <a:sym typeface="Wingdings" pitchFamily="2" charset="2"/>
              </a:rPr>
              <a:t> yang </a:t>
            </a:r>
            <a:r>
              <a:rPr lang="en-US" sz="3300" dirty="0" err="1">
                <a:solidFill>
                  <a:srgbClr val="030305"/>
                </a:solidFill>
                <a:cs typeface="Times New Roman" pitchFamily="18" charset="0"/>
                <a:sym typeface="Wingdings" pitchFamily="2" charset="2"/>
              </a:rPr>
              <a:t>berbeda</a:t>
            </a:r>
            <a:r>
              <a:rPr lang="en-US" sz="3300" dirty="0">
                <a:solidFill>
                  <a:srgbClr val="030305"/>
                </a:solidFill>
                <a:cs typeface="Times New Roman" pitchFamily="18" charset="0"/>
                <a:sym typeface="Wingdings" pitchFamily="2" charset="2"/>
              </a:rPr>
              <a:t> </a:t>
            </a:r>
            <a:r>
              <a:rPr lang="en-US" sz="3300" dirty="0">
                <a:solidFill>
                  <a:srgbClr val="030305"/>
                </a:solidFill>
                <a:cs typeface="Times New Roman" pitchFamily="18" charset="0"/>
              </a:rPr>
              <a:t>→</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waktu</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setiap</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operasi</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antara</a:t>
            </a:r>
            <a:r>
              <a:rPr lang="en-US" sz="3300" dirty="0">
                <a:solidFill>
                  <a:srgbClr val="030305"/>
                </a:solidFill>
                <a:cs typeface="Times New Roman" pitchFamily="18" charset="0"/>
                <a:sym typeface="Wingdings" pitchFamily="2" charset="2"/>
              </a:rPr>
              <a:t> compiler </a:t>
            </a:r>
            <a:r>
              <a:rPr lang="en-US" sz="3300" dirty="0" err="1">
                <a:solidFill>
                  <a:srgbClr val="030305"/>
                </a:solidFill>
                <a:cs typeface="Times New Roman" pitchFamily="18" charset="0"/>
                <a:sym typeface="Wingdings" pitchFamily="2" charset="2"/>
              </a:rPr>
              <a:t>dengan</a:t>
            </a:r>
            <a:r>
              <a:rPr lang="en-US" sz="3300" dirty="0">
                <a:solidFill>
                  <a:srgbClr val="030305"/>
                </a:solidFill>
                <a:cs typeface="Times New Roman" pitchFamily="18" charset="0"/>
                <a:sym typeface="Wingdings" pitchFamily="2" charset="2"/>
              </a:rPr>
              <a:t> compiler lain </a:t>
            </a:r>
            <a:r>
              <a:rPr lang="en-US" sz="3300" dirty="0" err="1">
                <a:solidFill>
                  <a:srgbClr val="030305"/>
                </a:solidFill>
                <a:cs typeface="Times New Roman" pitchFamily="18" charset="0"/>
                <a:sym typeface="Wingdings" pitchFamily="2" charset="2"/>
              </a:rPr>
              <a:t>tidak</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sama</a:t>
            </a:r>
            <a:r>
              <a:rPr lang="en-US" sz="3300" dirty="0">
                <a:solidFill>
                  <a:srgbClr val="030305"/>
                </a:solidFill>
                <a:cs typeface="Times New Roman" pitchFamily="18" charset="0"/>
                <a:sym typeface="Wingdings" pitchFamily="2" charset="2"/>
              </a:rPr>
              <a:t>.</a:t>
            </a:r>
          </a:p>
          <a:p>
            <a:endParaRPr lang="en-ID" dirty="0"/>
          </a:p>
        </p:txBody>
      </p:sp>
    </p:spTree>
    <p:extLst>
      <p:ext uri="{BB962C8B-B14F-4D97-AF65-F5344CB8AC3E}">
        <p14:creationId xmlns:p14="http://schemas.microsoft.com/office/powerpoint/2010/main" val="37656789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E1FFA-512A-4386-8D60-F4F195D1DE0B}"/>
              </a:ext>
            </a:extLst>
          </p:cNvPr>
          <p:cNvSpPr>
            <a:spLocks noGrp="1"/>
          </p:cNvSpPr>
          <p:nvPr>
            <p:ph type="title"/>
          </p:nvPr>
        </p:nvSpPr>
        <p:spPr/>
        <p:txBody>
          <a:bodyPr/>
          <a:lstStyle/>
          <a:p>
            <a:r>
              <a:rPr lang="en-ID" dirty="0"/>
              <a:t>Model </a:t>
            </a:r>
            <a:r>
              <a:rPr lang="en-ID" dirty="0" err="1"/>
              <a:t>Abstrak</a:t>
            </a:r>
            <a:endParaRPr lang="en-ID" dirty="0"/>
          </a:p>
        </p:txBody>
      </p:sp>
      <p:sp>
        <p:nvSpPr>
          <p:cNvPr id="3" name="Content Placeholder 2">
            <a:extLst>
              <a:ext uri="{FF2B5EF4-FFF2-40B4-BE49-F238E27FC236}">
                <a16:creationId xmlns:a16="http://schemas.microsoft.com/office/drawing/2014/main" id="{5CD9E31D-4E68-42A6-A5F9-5ABB46CF2B99}"/>
              </a:ext>
            </a:extLst>
          </p:cNvPr>
          <p:cNvSpPr>
            <a:spLocks noGrp="1"/>
          </p:cNvSpPr>
          <p:nvPr>
            <p:ph idx="1"/>
          </p:nvPr>
        </p:nvSpPr>
        <p:spPr/>
        <p:txBody>
          <a:bodyPr>
            <a:normAutofit fontScale="92500" lnSpcReduction="20000"/>
          </a:bodyPr>
          <a:lstStyle/>
          <a:p>
            <a:pPr marL="0" indent="0" algn="just">
              <a:buNone/>
            </a:pPr>
            <a:r>
              <a:rPr lang="en-US" dirty="0" err="1"/>
              <a:t>Menghitung</a:t>
            </a:r>
            <a:r>
              <a:rPr lang="en-US" dirty="0"/>
              <a:t> </a:t>
            </a:r>
            <a:r>
              <a:rPr lang="en-US" dirty="0" err="1"/>
              <a:t>efisiensi</a:t>
            </a:r>
            <a:r>
              <a:rPr lang="en-US" dirty="0"/>
              <a:t> </a:t>
            </a:r>
            <a:r>
              <a:rPr lang="en-US" dirty="0" err="1"/>
              <a:t>algoritma</a:t>
            </a:r>
            <a:r>
              <a:rPr lang="en-US" dirty="0"/>
              <a:t> </a:t>
            </a:r>
            <a:r>
              <a:rPr lang="en-US" dirty="0" err="1"/>
              <a:t>menggunakan</a:t>
            </a:r>
            <a:r>
              <a:rPr lang="en-US" dirty="0"/>
              <a:t> model </a:t>
            </a:r>
            <a:r>
              <a:rPr lang="en-US" dirty="0" err="1"/>
              <a:t>abstrak</a:t>
            </a:r>
            <a:r>
              <a:rPr lang="en-US" dirty="0"/>
              <a:t> (</a:t>
            </a:r>
            <a:r>
              <a:rPr lang="en-US" i="1" dirty="0"/>
              <a:t>non-real time</a:t>
            </a:r>
            <a:r>
              <a:rPr lang="en-US" dirty="0"/>
              <a:t>) </a:t>
            </a:r>
            <a:r>
              <a:rPr lang="en-US" dirty="0" err="1"/>
              <a:t>pengukuran</a:t>
            </a:r>
            <a:r>
              <a:rPr lang="en-US" dirty="0"/>
              <a:t> </a:t>
            </a:r>
            <a:r>
              <a:rPr lang="en-US" dirty="0" err="1"/>
              <a:t>waktu</a:t>
            </a:r>
            <a:r>
              <a:rPr lang="en-US" dirty="0"/>
              <a:t>/</a:t>
            </a:r>
            <a:r>
              <a:rPr lang="en-US" dirty="0" err="1"/>
              <a:t>ruang</a:t>
            </a:r>
            <a:r>
              <a:rPr lang="en-US" dirty="0"/>
              <a:t> → </a:t>
            </a:r>
            <a:r>
              <a:rPr lang="en-US" u="sng" dirty="0" err="1"/>
              <a:t>kompleksitas</a:t>
            </a:r>
            <a:r>
              <a:rPr lang="en-US" u="sng" dirty="0"/>
              <a:t> </a:t>
            </a:r>
            <a:r>
              <a:rPr lang="en-US" u="sng" dirty="0" err="1"/>
              <a:t>algoritma</a:t>
            </a:r>
            <a:endParaRPr lang="en-US" u="sng" dirty="0"/>
          </a:p>
          <a:p>
            <a:pPr marL="0" indent="0">
              <a:buNone/>
            </a:pPr>
            <a:endParaRPr lang="en-US" u="sng" dirty="0"/>
          </a:p>
          <a:p>
            <a:pPr>
              <a:buNone/>
            </a:pPr>
            <a:r>
              <a:rPr lang="en-US" dirty="0" err="1"/>
              <a:t>Jenis</a:t>
            </a:r>
            <a:r>
              <a:rPr lang="en-US" dirty="0"/>
              <a:t> </a:t>
            </a:r>
            <a:r>
              <a:rPr lang="en-US" dirty="0" err="1"/>
              <a:t>kompleksitas</a:t>
            </a:r>
            <a:r>
              <a:rPr lang="en-US" dirty="0"/>
              <a:t> </a:t>
            </a:r>
            <a:r>
              <a:rPr lang="en-US" dirty="0" err="1"/>
              <a:t>algoritma</a:t>
            </a:r>
            <a:r>
              <a:rPr lang="en-US" dirty="0"/>
              <a:t>:</a:t>
            </a:r>
          </a:p>
          <a:p>
            <a:r>
              <a:rPr lang="en-US" b="1" dirty="0" err="1"/>
              <a:t>Kompleksitas</a:t>
            </a:r>
            <a:r>
              <a:rPr lang="en-US" b="1" dirty="0"/>
              <a:t> </a:t>
            </a:r>
            <a:r>
              <a:rPr lang="en-US" b="1" dirty="0" err="1"/>
              <a:t>waktu</a:t>
            </a:r>
            <a:r>
              <a:rPr lang="en-US" b="1" dirty="0"/>
              <a:t> </a:t>
            </a:r>
            <a:r>
              <a:rPr lang="en-US" b="1" i="1" dirty="0"/>
              <a:t>T(n)</a:t>
            </a:r>
            <a:r>
              <a:rPr lang="en-US" b="1" dirty="0"/>
              <a:t>, </a:t>
            </a:r>
            <a:r>
              <a:rPr lang="en-US" dirty="0" err="1"/>
              <a:t>diukur</a:t>
            </a:r>
            <a:r>
              <a:rPr lang="en-US" dirty="0"/>
              <a:t> </a:t>
            </a:r>
            <a:r>
              <a:rPr lang="en-US" dirty="0" err="1"/>
              <a:t>dari</a:t>
            </a:r>
            <a:r>
              <a:rPr lang="en-US" dirty="0"/>
              <a:t> </a:t>
            </a:r>
            <a:r>
              <a:rPr lang="en-US" dirty="0" err="1"/>
              <a:t>jumlah</a:t>
            </a:r>
            <a:r>
              <a:rPr lang="en-US" dirty="0"/>
              <a:t> proses </a:t>
            </a:r>
            <a:r>
              <a:rPr lang="en-US" dirty="0" err="1"/>
              <a:t>komputasi</a:t>
            </a:r>
            <a:r>
              <a:rPr lang="en-US" dirty="0"/>
              <a:t> yang </a:t>
            </a:r>
            <a:r>
              <a:rPr lang="en-US" dirty="0" err="1"/>
              <a:t>dibutuhkan</a:t>
            </a:r>
            <a:r>
              <a:rPr lang="en-US" dirty="0"/>
              <a:t> </a:t>
            </a:r>
            <a:r>
              <a:rPr lang="en-US" dirty="0" err="1"/>
              <a:t>untuk</a:t>
            </a:r>
            <a:r>
              <a:rPr lang="en-US" dirty="0"/>
              <a:t> </a:t>
            </a:r>
            <a:r>
              <a:rPr lang="en-US" dirty="0" err="1"/>
              <a:t>menjalankan</a:t>
            </a:r>
            <a:r>
              <a:rPr lang="en-US" dirty="0"/>
              <a:t> </a:t>
            </a:r>
            <a:r>
              <a:rPr lang="en-US" dirty="0" err="1"/>
              <a:t>algoritma</a:t>
            </a:r>
            <a:r>
              <a:rPr lang="en-US" dirty="0"/>
              <a:t>. </a:t>
            </a:r>
            <a:endParaRPr lang="en-US" i="1" dirty="0"/>
          </a:p>
          <a:p>
            <a:r>
              <a:rPr lang="en-US" b="1" dirty="0" err="1"/>
              <a:t>Kompleksitas</a:t>
            </a:r>
            <a:r>
              <a:rPr lang="en-US" b="1" dirty="0"/>
              <a:t> </a:t>
            </a:r>
            <a:r>
              <a:rPr lang="en-US" b="1" dirty="0" err="1"/>
              <a:t>ruang</a:t>
            </a:r>
            <a:r>
              <a:rPr lang="en-US" b="1" dirty="0"/>
              <a:t> </a:t>
            </a:r>
            <a:r>
              <a:rPr lang="en-US" b="1" i="1" dirty="0"/>
              <a:t>S(n)</a:t>
            </a:r>
            <a:r>
              <a:rPr lang="en-US" b="1" dirty="0"/>
              <a:t>, </a:t>
            </a:r>
            <a:r>
              <a:rPr lang="en-US" dirty="0" err="1"/>
              <a:t>diukur</a:t>
            </a:r>
            <a:r>
              <a:rPr lang="en-US" dirty="0"/>
              <a:t> </a:t>
            </a:r>
            <a:r>
              <a:rPr lang="en-US" dirty="0" err="1"/>
              <a:t>dari</a:t>
            </a:r>
            <a:r>
              <a:rPr lang="en-US" dirty="0"/>
              <a:t> </a:t>
            </a:r>
            <a:r>
              <a:rPr lang="en-US" dirty="0" err="1"/>
              <a:t>jumlah</a:t>
            </a:r>
            <a:r>
              <a:rPr lang="en-US" dirty="0"/>
              <a:t> </a:t>
            </a:r>
            <a:r>
              <a:rPr lang="en-US" dirty="0" err="1"/>
              <a:t>memori</a:t>
            </a:r>
            <a:r>
              <a:rPr lang="en-US" dirty="0"/>
              <a:t> yang </a:t>
            </a:r>
            <a:r>
              <a:rPr lang="en-US" dirty="0" err="1"/>
              <a:t>digunakan</a:t>
            </a:r>
            <a:r>
              <a:rPr lang="en-US" dirty="0"/>
              <a:t> oleh </a:t>
            </a:r>
            <a:r>
              <a:rPr lang="en-US" dirty="0" err="1"/>
              <a:t>struktur</a:t>
            </a:r>
            <a:r>
              <a:rPr lang="en-US" dirty="0"/>
              <a:t> data yang </a:t>
            </a:r>
            <a:r>
              <a:rPr lang="en-US" dirty="0" err="1"/>
              <a:t>terdapat</a:t>
            </a:r>
            <a:r>
              <a:rPr lang="en-US" dirty="0"/>
              <a:t> di </a:t>
            </a:r>
            <a:r>
              <a:rPr lang="en-US" dirty="0" err="1"/>
              <a:t>dalam</a:t>
            </a:r>
            <a:r>
              <a:rPr lang="en-US" dirty="0"/>
              <a:t> </a:t>
            </a:r>
            <a:r>
              <a:rPr lang="en-US" dirty="0" err="1"/>
              <a:t>algoritma</a:t>
            </a:r>
            <a:r>
              <a:rPr lang="en-US" dirty="0"/>
              <a:t> (</a:t>
            </a:r>
            <a:r>
              <a:rPr lang="en-US" u="sng" dirty="0" err="1"/>
              <a:t>agak</a:t>
            </a:r>
            <a:r>
              <a:rPr lang="en-US" u="sng" dirty="0"/>
              <a:t> </a:t>
            </a:r>
            <a:r>
              <a:rPr lang="en-US" u="sng" dirty="0" err="1"/>
              <a:t>sulit</a:t>
            </a:r>
            <a:r>
              <a:rPr lang="en-US" u="sng" dirty="0"/>
              <a:t> </a:t>
            </a:r>
            <a:r>
              <a:rPr lang="en-US" u="sng" dirty="0" err="1"/>
              <a:t>dilakukan</a:t>
            </a:r>
            <a:r>
              <a:rPr lang="en-US" dirty="0"/>
              <a:t>)</a:t>
            </a:r>
            <a:endParaRPr lang="en-ID" dirty="0"/>
          </a:p>
        </p:txBody>
      </p:sp>
    </p:spTree>
    <p:extLst>
      <p:ext uri="{BB962C8B-B14F-4D97-AF65-F5344CB8AC3E}">
        <p14:creationId xmlns:p14="http://schemas.microsoft.com/office/powerpoint/2010/main" val="1050850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D626-6D28-438A-84E8-0BA3EA8E7BCC}"/>
              </a:ext>
            </a:extLst>
          </p:cNvPr>
          <p:cNvSpPr>
            <a:spLocks noGrp="1"/>
          </p:cNvSpPr>
          <p:nvPr>
            <p:ph type="title"/>
          </p:nvPr>
        </p:nvSpPr>
        <p:spPr/>
        <p:txBody>
          <a:bodyPr/>
          <a:lstStyle/>
          <a:p>
            <a:r>
              <a:rPr lang="en-ID" dirty="0" err="1"/>
              <a:t>Algoritma</a:t>
            </a:r>
            <a:endParaRPr lang="en-ID" dirty="0"/>
          </a:p>
        </p:txBody>
      </p:sp>
      <p:sp>
        <p:nvSpPr>
          <p:cNvPr id="3" name="Content Placeholder 2">
            <a:extLst>
              <a:ext uri="{FF2B5EF4-FFF2-40B4-BE49-F238E27FC236}">
                <a16:creationId xmlns:a16="http://schemas.microsoft.com/office/drawing/2014/main" id="{06352811-0BB3-40C4-9279-8E3AD4264018}"/>
              </a:ext>
            </a:extLst>
          </p:cNvPr>
          <p:cNvSpPr>
            <a:spLocks noGrp="1"/>
          </p:cNvSpPr>
          <p:nvPr>
            <p:ph idx="1"/>
          </p:nvPr>
        </p:nvSpPr>
        <p:spPr/>
        <p:txBody>
          <a:bodyPr/>
          <a:lstStyle/>
          <a:p>
            <a:r>
              <a:rPr lang="en-US" dirty="0"/>
              <a:t>An algorithm is “</a:t>
            </a:r>
            <a:r>
              <a:rPr lang="en-US" i="1" dirty="0"/>
              <a:t>a precise rule (or set of rules) specifying how to solve some problem.</a:t>
            </a:r>
            <a:r>
              <a:rPr lang="en-US" dirty="0"/>
              <a:t>” (thefreedictionary.com)</a:t>
            </a:r>
          </a:p>
          <a:p>
            <a:r>
              <a:rPr lang="en-US" dirty="0"/>
              <a:t>The study of algorithms is </a:t>
            </a:r>
            <a:r>
              <a:rPr lang="en-US" i="1" dirty="0"/>
              <a:t>one of the key foundations</a:t>
            </a:r>
            <a:r>
              <a:rPr lang="en-US" dirty="0"/>
              <a:t> of computer science</a:t>
            </a:r>
          </a:p>
        </p:txBody>
      </p:sp>
    </p:spTree>
    <p:extLst>
      <p:ext uri="{BB962C8B-B14F-4D97-AF65-F5344CB8AC3E}">
        <p14:creationId xmlns:p14="http://schemas.microsoft.com/office/powerpoint/2010/main" val="7465031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8B1C0-FB44-4443-9968-3180C7B64342}"/>
              </a:ext>
            </a:extLst>
          </p:cNvPr>
          <p:cNvSpPr>
            <a:spLocks noGrp="1"/>
          </p:cNvSpPr>
          <p:nvPr>
            <p:ph type="title"/>
          </p:nvPr>
        </p:nvSpPr>
        <p:spPr/>
        <p:txBody>
          <a:bodyPr/>
          <a:lstStyle/>
          <a:p>
            <a:r>
              <a:rPr lang="en-ID" dirty="0"/>
              <a:t>Model </a:t>
            </a:r>
            <a:r>
              <a:rPr lang="en-ID" dirty="0" err="1"/>
              <a:t>Abstrak</a:t>
            </a:r>
            <a:endParaRPr lang="en-ID" dirty="0"/>
          </a:p>
        </p:txBody>
      </p:sp>
      <p:sp>
        <p:nvSpPr>
          <p:cNvPr id="3" name="Content Placeholder 2">
            <a:extLst>
              <a:ext uri="{FF2B5EF4-FFF2-40B4-BE49-F238E27FC236}">
                <a16:creationId xmlns:a16="http://schemas.microsoft.com/office/drawing/2014/main" id="{9788A16D-5FC5-433C-8490-0667FDE887AB}"/>
              </a:ext>
            </a:extLst>
          </p:cNvPr>
          <p:cNvSpPr>
            <a:spLocks noGrp="1"/>
          </p:cNvSpPr>
          <p:nvPr>
            <p:ph idx="1"/>
          </p:nvPr>
        </p:nvSpPr>
        <p:spPr/>
        <p:txBody>
          <a:bodyPr>
            <a:normAutofit fontScale="92500" lnSpcReduction="10000"/>
          </a:bodyPr>
          <a:lstStyle/>
          <a:p>
            <a:pPr marL="0" indent="0">
              <a:buNone/>
            </a:pPr>
            <a:r>
              <a:rPr lang="en-US" dirty="0" err="1"/>
              <a:t>Ukuran</a:t>
            </a:r>
            <a:r>
              <a:rPr lang="en-US" dirty="0"/>
              <a:t> input (</a:t>
            </a:r>
            <a:r>
              <a:rPr lang="en-US" i="1" dirty="0"/>
              <a:t>n</a:t>
            </a:r>
            <a:r>
              <a:rPr lang="en-US" dirty="0"/>
              <a:t>): </a:t>
            </a:r>
            <a:r>
              <a:rPr lang="en-US" dirty="0" err="1"/>
              <a:t>jumlah</a:t>
            </a:r>
            <a:r>
              <a:rPr lang="en-US" dirty="0"/>
              <a:t> data yang </a:t>
            </a:r>
            <a:r>
              <a:rPr lang="en-US" dirty="0" err="1"/>
              <a:t>diproses</a:t>
            </a:r>
            <a:r>
              <a:rPr lang="en-US" dirty="0"/>
              <a:t> oleh </a:t>
            </a:r>
            <a:r>
              <a:rPr lang="en-US" dirty="0" err="1"/>
              <a:t>sebuah</a:t>
            </a:r>
            <a:r>
              <a:rPr lang="en-US" dirty="0"/>
              <a:t> </a:t>
            </a:r>
            <a:r>
              <a:rPr lang="en-US" dirty="0" err="1"/>
              <a:t>algoritma</a:t>
            </a:r>
            <a:r>
              <a:rPr lang="en-US" dirty="0"/>
              <a:t>.</a:t>
            </a:r>
          </a:p>
          <a:p>
            <a:pPr marL="0" indent="0">
              <a:buNone/>
            </a:pPr>
            <a:r>
              <a:rPr lang="en-US" dirty="0" err="1"/>
              <a:t>Contoh</a:t>
            </a:r>
            <a:r>
              <a:rPr lang="en-US" dirty="0"/>
              <a:t>:</a:t>
            </a:r>
          </a:p>
          <a:p>
            <a:r>
              <a:rPr lang="en-US" dirty="0" err="1"/>
              <a:t>Algoritma</a:t>
            </a:r>
            <a:r>
              <a:rPr lang="en-US" dirty="0"/>
              <a:t> </a:t>
            </a:r>
            <a:r>
              <a:rPr lang="en-US" dirty="0" err="1"/>
              <a:t>pengurutan</a:t>
            </a:r>
            <a:r>
              <a:rPr lang="en-US" dirty="0"/>
              <a:t> 1.000 </a:t>
            </a:r>
            <a:r>
              <a:rPr lang="en-US" dirty="0" err="1"/>
              <a:t>elemen</a:t>
            </a:r>
            <a:r>
              <a:rPr lang="en-US" dirty="0"/>
              <a:t> data list, </a:t>
            </a:r>
            <a:r>
              <a:rPr lang="en-US" dirty="0" err="1"/>
              <a:t>maka</a:t>
            </a:r>
            <a:r>
              <a:rPr lang="en-US" dirty="0"/>
              <a:t> </a:t>
            </a:r>
            <a:r>
              <a:rPr lang="en-US" i="1" dirty="0"/>
              <a:t>n</a:t>
            </a:r>
            <a:r>
              <a:rPr lang="en-US" dirty="0"/>
              <a:t>=1.000</a:t>
            </a:r>
          </a:p>
          <a:p>
            <a:r>
              <a:rPr lang="en-US" dirty="0" err="1"/>
              <a:t>Algoritma</a:t>
            </a:r>
            <a:r>
              <a:rPr lang="en-US" dirty="0"/>
              <a:t> </a:t>
            </a:r>
            <a:r>
              <a:rPr lang="en-US" dirty="0" err="1"/>
              <a:t>mencari</a:t>
            </a:r>
            <a:r>
              <a:rPr lang="en-US" dirty="0"/>
              <a:t> </a:t>
            </a:r>
            <a:r>
              <a:rPr lang="en-US" dirty="0" err="1"/>
              <a:t>nilai</a:t>
            </a:r>
            <a:r>
              <a:rPr lang="en-US" dirty="0"/>
              <a:t> </a:t>
            </a:r>
            <a:r>
              <a:rPr lang="en-US" dirty="0" err="1"/>
              <a:t>maks</a:t>
            </a:r>
            <a:r>
              <a:rPr lang="en-US" dirty="0"/>
              <a:t> </a:t>
            </a:r>
            <a:r>
              <a:rPr lang="en-US" dirty="0" err="1"/>
              <a:t>dari</a:t>
            </a:r>
            <a:r>
              <a:rPr lang="en-US" dirty="0"/>
              <a:t> 10.000 </a:t>
            </a:r>
            <a:r>
              <a:rPr lang="en-US" dirty="0" err="1"/>
              <a:t>buah</a:t>
            </a:r>
            <a:r>
              <a:rPr lang="en-US" dirty="0"/>
              <a:t> data list, </a:t>
            </a:r>
            <a:r>
              <a:rPr lang="en-US" dirty="0" err="1"/>
              <a:t>maka</a:t>
            </a:r>
            <a:r>
              <a:rPr lang="en-US" dirty="0"/>
              <a:t> </a:t>
            </a:r>
            <a:r>
              <a:rPr lang="en-US" i="1" dirty="0"/>
              <a:t>n</a:t>
            </a:r>
            <a:r>
              <a:rPr lang="en-US" dirty="0"/>
              <a:t> = 10.000</a:t>
            </a:r>
          </a:p>
          <a:p>
            <a:pPr marL="0" indent="0">
              <a:buNone/>
            </a:pPr>
            <a:r>
              <a:rPr lang="en-US" dirty="0" err="1"/>
              <a:t>Dalam</a:t>
            </a:r>
            <a:r>
              <a:rPr lang="en-US" dirty="0"/>
              <a:t> </a:t>
            </a:r>
            <a:r>
              <a:rPr lang="en-US" dirty="0" err="1"/>
              <a:t>praktek</a:t>
            </a:r>
            <a:r>
              <a:rPr lang="en-US" dirty="0"/>
              <a:t> </a:t>
            </a:r>
            <a:r>
              <a:rPr lang="en-US" dirty="0" err="1"/>
              <a:t>perhitungan</a:t>
            </a:r>
            <a:r>
              <a:rPr lang="en-US" dirty="0"/>
              <a:t> </a:t>
            </a:r>
            <a:r>
              <a:rPr lang="en-US" dirty="0" err="1"/>
              <a:t>kompleksitas</a:t>
            </a:r>
            <a:r>
              <a:rPr lang="en-US" dirty="0"/>
              <a:t>, </a:t>
            </a:r>
            <a:r>
              <a:rPr lang="en-US" dirty="0" err="1"/>
              <a:t>ukuran</a:t>
            </a:r>
            <a:r>
              <a:rPr lang="en-US" dirty="0"/>
              <a:t> input </a:t>
            </a:r>
            <a:r>
              <a:rPr lang="en-US" dirty="0" err="1"/>
              <a:t>dinyatakan</a:t>
            </a:r>
            <a:r>
              <a:rPr lang="en-US" dirty="0"/>
              <a:t> </a:t>
            </a:r>
            <a:r>
              <a:rPr lang="en-US" dirty="0" err="1"/>
              <a:t>sebagai</a:t>
            </a:r>
            <a:r>
              <a:rPr lang="en-US" dirty="0"/>
              <a:t> </a:t>
            </a:r>
            <a:r>
              <a:rPr lang="en-US" dirty="0" err="1"/>
              <a:t>variabel</a:t>
            </a:r>
            <a:r>
              <a:rPr lang="en-US" dirty="0"/>
              <a:t> </a:t>
            </a:r>
            <a:r>
              <a:rPr lang="en-US" i="1" dirty="0"/>
              <a:t>n</a:t>
            </a:r>
            <a:r>
              <a:rPr lang="en-US" dirty="0"/>
              <a:t> </a:t>
            </a:r>
            <a:r>
              <a:rPr lang="en-US" dirty="0" err="1"/>
              <a:t>saja</a:t>
            </a:r>
            <a:endParaRPr lang="en-US" dirty="0"/>
          </a:p>
          <a:p>
            <a:endParaRPr lang="en-ID" dirty="0"/>
          </a:p>
        </p:txBody>
      </p:sp>
    </p:spTree>
    <p:extLst>
      <p:ext uri="{BB962C8B-B14F-4D97-AF65-F5344CB8AC3E}">
        <p14:creationId xmlns:p14="http://schemas.microsoft.com/office/powerpoint/2010/main" val="16185678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111CB-8C6D-42CC-92A0-C8AFE40F0A63}"/>
              </a:ext>
            </a:extLst>
          </p:cNvPr>
          <p:cNvSpPr>
            <a:spLocks noGrp="1"/>
          </p:cNvSpPr>
          <p:nvPr>
            <p:ph type="title"/>
          </p:nvPr>
        </p:nvSpPr>
        <p:spPr/>
        <p:txBody>
          <a:bodyPr/>
          <a:lstStyle/>
          <a:p>
            <a:r>
              <a:rPr lang="en-ID" dirty="0"/>
              <a:t>Model </a:t>
            </a:r>
            <a:r>
              <a:rPr lang="en-ID" dirty="0" err="1"/>
              <a:t>Abstrak</a:t>
            </a:r>
            <a:endParaRPr lang="en-ID" dirty="0"/>
          </a:p>
        </p:txBody>
      </p:sp>
      <p:pic>
        <p:nvPicPr>
          <p:cNvPr id="4" name="Picture 2">
            <a:extLst>
              <a:ext uri="{FF2B5EF4-FFF2-40B4-BE49-F238E27FC236}">
                <a16:creationId xmlns:a16="http://schemas.microsoft.com/office/drawing/2014/main" id="{72FB3477-9FE4-4E9F-B6A5-C72E12FFDF72}"/>
              </a:ext>
            </a:extLst>
          </p:cNvPr>
          <p:cNvPicPr>
            <a:picLocks noGrp="1" noChangeAspect="1" noChangeArrowheads="1"/>
          </p:cNvPicPr>
          <p:nvPr>
            <p:ph idx="1"/>
          </p:nvPr>
        </p:nvPicPr>
        <p:blipFill>
          <a:blip r:embed="rId2" cstate="print"/>
          <a:srcRect/>
          <a:stretch>
            <a:fillRect/>
          </a:stretch>
        </p:blipFill>
        <p:spPr>
          <a:xfrm>
            <a:off x="381000" y="1916832"/>
            <a:ext cx="8305800" cy="3290977"/>
          </a:xfrm>
          <a:noFill/>
        </p:spPr>
      </p:pic>
    </p:spTree>
    <p:extLst>
      <p:ext uri="{BB962C8B-B14F-4D97-AF65-F5344CB8AC3E}">
        <p14:creationId xmlns:p14="http://schemas.microsoft.com/office/powerpoint/2010/main" val="27749120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FFECD-2862-4D48-B33D-67E2A6544A7E}"/>
              </a:ext>
            </a:extLst>
          </p:cNvPr>
          <p:cNvSpPr>
            <a:spLocks noGrp="1"/>
          </p:cNvSpPr>
          <p:nvPr>
            <p:ph type="title"/>
          </p:nvPr>
        </p:nvSpPr>
        <p:spPr/>
        <p:txBody>
          <a:bodyPr/>
          <a:lstStyle/>
          <a:p>
            <a:r>
              <a:rPr lang="en-ID" dirty="0" err="1"/>
              <a:t>Kompleksitas</a:t>
            </a:r>
            <a:r>
              <a:rPr lang="en-ID" dirty="0"/>
              <a:t> </a:t>
            </a:r>
            <a:r>
              <a:rPr lang="en-ID" dirty="0" err="1"/>
              <a:t>waktu</a:t>
            </a:r>
            <a:endParaRPr lang="en-ID" dirty="0"/>
          </a:p>
        </p:txBody>
      </p:sp>
      <p:sp>
        <p:nvSpPr>
          <p:cNvPr id="3" name="Text Placeholder 2">
            <a:extLst>
              <a:ext uri="{FF2B5EF4-FFF2-40B4-BE49-F238E27FC236}">
                <a16:creationId xmlns:a16="http://schemas.microsoft.com/office/drawing/2014/main" id="{C2FFC3B9-0F61-42D4-B29A-B32C3036F8B4}"/>
              </a:ext>
            </a:extLst>
          </p:cNvPr>
          <p:cNvSpPr>
            <a:spLocks noGrp="1"/>
          </p:cNvSpPr>
          <p:nvPr>
            <p:ph type="body" idx="1"/>
          </p:nvPr>
        </p:nvSpPr>
        <p:spPr/>
        <p:txBody>
          <a:bodyPr/>
          <a:lstStyle/>
          <a:p>
            <a:r>
              <a:rPr lang="en-ID" dirty="0" err="1"/>
              <a:t>Analisis</a:t>
            </a:r>
            <a:r>
              <a:rPr lang="en-ID" dirty="0"/>
              <a:t> </a:t>
            </a:r>
            <a:r>
              <a:rPr lang="en-ID" dirty="0" err="1"/>
              <a:t>Kompleksitas</a:t>
            </a:r>
            <a:r>
              <a:rPr lang="en-ID" dirty="0"/>
              <a:t> – Model </a:t>
            </a:r>
            <a:r>
              <a:rPr lang="en-ID" dirty="0" err="1"/>
              <a:t>Abstrak</a:t>
            </a:r>
            <a:endParaRPr lang="en-ID" dirty="0"/>
          </a:p>
        </p:txBody>
      </p:sp>
    </p:spTree>
    <p:extLst>
      <p:ext uri="{BB962C8B-B14F-4D97-AF65-F5344CB8AC3E}">
        <p14:creationId xmlns:p14="http://schemas.microsoft.com/office/powerpoint/2010/main" val="38483330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891FE-E12B-4C4A-AFD0-FE82727A56DA}"/>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DBD61AB9-B85F-4B88-A457-014DD0D8C815}"/>
              </a:ext>
            </a:extLst>
          </p:cNvPr>
          <p:cNvSpPr>
            <a:spLocks noGrp="1"/>
          </p:cNvSpPr>
          <p:nvPr>
            <p:ph idx="1"/>
          </p:nvPr>
        </p:nvSpPr>
        <p:spPr/>
        <p:txBody>
          <a:bodyPr>
            <a:normAutofit fontScale="85000" lnSpcReduction="20000"/>
          </a:bodyPr>
          <a:lstStyle/>
          <a:p>
            <a:r>
              <a:rPr lang="en-US" dirty="0" err="1"/>
              <a:t>Jumlah</a:t>
            </a:r>
            <a:r>
              <a:rPr lang="en-US" dirty="0"/>
              <a:t> proses </a:t>
            </a:r>
            <a:r>
              <a:rPr lang="en-US" dirty="0" err="1"/>
              <a:t>komputasi</a:t>
            </a:r>
            <a:r>
              <a:rPr lang="en-US" dirty="0"/>
              <a:t> </a:t>
            </a:r>
            <a:r>
              <a:rPr lang="en-US" dirty="0" err="1"/>
              <a:t>dihitung</a:t>
            </a:r>
            <a:r>
              <a:rPr lang="en-US" dirty="0"/>
              <a:t> </a:t>
            </a:r>
            <a:r>
              <a:rPr lang="en-US" dirty="0" err="1"/>
              <a:t>dari</a:t>
            </a:r>
            <a:r>
              <a:rPr lang="en-US" dirty="0"/>
              <a:t> </a:t>
            </a:r>
            <a:r>
              <a:rPr lang="en-US" dirty="0" err="1"/>
              <a:t>berapa</a:t>
            </a:r>
            <a:r>
              <a:rPr lang="en-US" dirty="0"/>
              <a:t> kali </a:t>
            </a:r>
            <a:r>
              <a:rPr lang="en-US" dirty="0" err="1"/>
              <a:t>suatu</a:t>
            </a:r>
            <a:r>
              <a:rPr lang="en-US" dirty="0"/>
              <a:t> </a:t>
            </a:r>
            <a:r>
              <a:rPr lang="en-US" dirty="0" err="1"/>
              <a:t>operasi</a:t>
            </a:r>
            <a:r>
              <a:rPr lang="en-US" dirty="0"/>
              <a:t> di </a:t>
            </a:r>
            <a:r>
              <a:rPr lang="en-US" dirty="0" err="1"/>
              <a:t>dalam</a:t>
            </a:r>
            <a:r>
              <a:rPr lang="en-US" dirty="0"/>
              <a:t> </a:t>
            </a:r>
            <a:r>
              <a:rPr lang="en-US" dirty="0" err="1"/>
              <a:t>sebuah</a:t>
            </a:r>
            <a:r>
              <a:rPr lang="en-US" dirty="0"/>
              <a:t> </a:t>
            </a:r>
            <a:r>
              <a:rPr lang="en-US" dirty="0" err="1"/>
              <a:t>algoritma</a:t>
            </a:r>
            <a:r>
              <a:rPr lang="en-US" dirty="0"/>
              <a:t> → </a:t>
            </a:r>
            <a:r>
              <a:rPr lang="en-US" dirty="0" err="1"/>
              <a:t>fungsi</a:t>
            </a:r>
            <a:r>
              <a:rPr lang="en-US" dirty="0"/>
              <a:t> </a:t>
            </a:r>
            <a:r>
              <a:rPr lang="en-US" dirty="0" err="1"/>
              <a:t>ukuran</a:t>
            </a:r>
            <a:r>
              <a:rPr lang="en-US" dirty="0"/>
              <a:t> input (n)</a:t>
            </a:r>
          </a:p>
          <a:p>
            <a:r>
              <a:rPr lang="en-US" dirty="0"/>
              <a:t>Di </a:t>
            </a:r>
            <a:r>
              <a:rPr lang="en-US" dirty="0" err="1"/>
              <a:t>Dalam</a:t>
            </a:r>
            <a:r>
              <a:rPr lang="en-US" dirty="0"/>
              <a:t> </a:t>
            </a:r>
            <a:r>
              <a:rPr lang="en-US" dirty="0" err="1"/>
              <a:t>sebuah</a:t>
            </a:r>
            <a:r>
              <a:rPr lang="en-US" dirty="0"/>
              <a:t> </a:t>
            </a:r>
            <a:r>
              <a:rPr lang="en-US" dirty="0" err="1"/>
              <a:t>algoritma</a:t>
            </a:r>
            <a:r>
              <a:rPr lang="en-US" dirty="0"/>
              <a:t>, </a:t>
            </a:r>
            <a:r>
              <a:rPr lang="en-US" dirty="0" err="1"/>
              <a:t>terdapat</a:t>
            </a:r>
            <a:r>
              <a:rPr lang="en-US" dirty="0"/>
              <a:t> </a:t>
            </a:r>
            <a:r>
              <a:rPr lang="en-US" dirty="0" err="1"/>
              <a:t>bermacam</a:t>
            </a:r>
            <a:r>
              <a:rPr lang="en-US" dirty="0"/>
              <a:t> </a:t>
            </a:r>
            <a:r>
              <a:rPr lang="en-US" dirty="0" err="1"/>
              <a:t>jenis</a:t>
            </a:r>
            <a:r>
              <a:rPr lang="en-US" dirty="0"/>
              <a:t> </a:t>
            </a:r>
            <a:r>
              <a:rPr lang="en-US" dirty="0" err="1"/>
              <a:t>operasi</a:t>
            </a:r>
            <a:r>
              <a:rPr lang="en-US" dirty="0"/>
              <a:t>, </a:t>
            </a:r>
            <a:r>
              <a:rPr lang="en-US" dirty="0" err="1"/>
              <a:t>misalnya</a:t>
            </a:r>
            <a:r>
              <a:rPr lang="en-US" dirty="0"/>
              <a:t>:</a:t>
            </a:r>
          </a:p>
          <a:p>
            <a:pPr lvl="1"/>
            <a:r>
              <a:rPr lang="en-US" dirty="0" err="1"/>
              <a:t>Operasi</a:t>
            </a:r>
            <a:r>
              <a:rPr lang="en-US" dirty="0"/>
              <a:t> input/output</a:t>
            </a:r>
          </a:p>
          <a:p>
            <a:pPr lvl="1"/>
            <a:r>
              <a:rPr lang="en-US" dirty="0" err="1"/>
              <a:t>Operasi</a:t>
            </a:r>
            <a:r>
              <a:rPr lang="en-US" dirty="0"/>
              <a:t> </a:t>
            </a:r>
            <a:r>
              <a:rPr lang="en-US" dirty="0" err="1"/>
              <a:t>aritmatika</a:t>
            </a:r>
            <a:endParaRPr lang="en-US" dirty="0"/>
          </a:p>
          <a:p>
            <a:pPr lvl="1"/>
            <a:r>
              <a:rPr lang="en-US" dirty="0" err="1"/>
              <a:t>Operasi</a:t>
            </a:r>
            <a:r>
              <a:rPr lang="en-US" dirty="0"/>
              <a:t> assignment</a:t>
            </a:r>
          </a:p>
          <a:p>
            <a:pPr lvl="1"/>
            <a:r>
              <a:rPr lang="en-US" dirty="0" err="1"/>
              <a:t>Operasi</a:t>
            </a:r>
            <a:r>
              <a:rPr lang="en-US" dirty="0"/>
              <a:t> </a:t>
            </a:r>
            <a:r>
              <a:rPr lang="en-US" dirty="0" err="1"/>
              <a:t>pengaksesan</a:t>
            </a:r>
            <a:r>
              <a:rPr lang="en-US" dirty="0"/>
              <a:t> </a:t>
            </a:r>
            <a:r>
              <a:rPr lang="en-US" dirty="0" err="1"/>
              <a:t>elemen</a:t>
            </a:r>
            <a:r>
              <a:rPr lang="en-US" dirty="0"/>
              <a:t> list</a:t>
            </a:r>
          </a:p>
          <a:p>
            <a:pPr lvl="1"/>
            <a:r>
              <a:rPr lang="en-US" dirty="0" err="1"/>
              <a:t>Operasi</a:t>
            </a:r>
            <a:r>
              <a:rPr lang="en-US" dirty="0"/>
              <a:t> </a:t>
            </a:r>
            <a:r>
              <a:rPr lang="en-US" dirty="0" err="1"/>
              <a:t>pemanggilan</a:t>
            </a:r>
            <a:r>
              <a:rPr lang="en-US" dirty="0"/>
              <a:t> function</a:t>
            </a:r>
          </a:p>
          <a:p>
            <a:r>
              <a:rPr lang="en-US" dirty="0" err="1"/>
              <a:t>Dalam</a:t>
            </a:r>
            <a:r>
              <a:rPr lang="en-US" dirty="0"/>
              <a:t> </a:t>
            </a:r>
            <a:r>
              <a:rPr lang="en-US" dirty="0" err="1"/>
              <a:t>praktek</a:t>
            </a:r>
            <a:r>
              <a:rPr lang="en-US" dirty="0"/>
              <a:t>, </a:t>
            </a:r>
            <a:r>
              <a:rPr lang="en-US" dirty="0" err="1"/>
              <a:t>kita</a:t>
            </a:r>
            <a:r>
              <a:rPr lang="en-US" dirty="0"/>
              <a:t> </a:t>
            </a:r>
            <a:r>
              <a:rPr lang="en-US" dirty="0" err="1"/>
              <a:t>hanya</a:t>
            </a:r>
            <a:r>
              <a:rPr lang="en-US" dirty="0"/>
              <a:t> </a:t>
            </a:r>
            <a:r>
              <a:rPr lang="en-US" dirty="0" err="1"/>
              <a:t>menghitung</a:t>
            </a:r>
            <a:r>
              <a:rPr lang="en-US" dirty="0"/>
              <a:t> </a:t>
            </a:r>
            <a:r>
              <a:rPr lang="en-US" u="sng" dirty="0" err="1"/>
              <a:t>jumlah</a:t>
            </a:r>
            <a:r>
              <a:rPr lang="en-US" u="sng" dirty="0"/>
              <a:t> </a:t>
            </a:r>
            <a:r>
              <a:rPr lang="en-US" u="sng" dirty="0" err="1"/>
              <a:t>operasi</a:t>
            </a:r>
            <a:r>
              <a:rPr lang="en-US" u="sng" dirty="0"/>
              <a:t> </a:t>
            </a:r>
            <a:r>
              <a:rPr lang="en-US" u="sng" dirty="0" err="1"/>
              <a:t>pokok</a:t>
            </a:r>
            <a:r>
              <a:rPr lang="en-US" u="sng" dirty="0"/>
              <a:t> </a:t>
            </a:r>
            <a:r>
              <a:rPr lang="en-US" dirty="0"/>
              <a:t>yang </a:t>
            </a:r>
            <a:r>
              <a:rPr lang="en-US" dirty="0" err="1"/>
              <a:t>mendasari</a:t>
            </a:r>
            <a:r>
              <a:rPr lang="en-US" dirty="0"/>
              <a:t> </a:t>
            </a:r>
            <a:r>
              <a:rPr lang="en-US" dirty="0" err="1"/>
              <a:t>suatu</a:t>
            </a:r>
            <a:r>
              <a:rPr lang="en-US" dirty="0"/>
              <a:t> </a:t>
            </a:r>
            <a:r>
              <a:rPr lang="en-US" dirty="0" err="1"/>
              <a:t>algoritma</a:t>
            </a:r>
            <a:endParaRPr lang="en-US" dirty="0"/>
          </a:p>
          <a:p>
            <a:endParaRPr lang="en-ID" dirty="0"/>
          </a:p>
        </p:txBody>
      </p:sp>
    </p:spTree>
    <p:extLst>
      <p:ext uri="{BB962C8B-B14F-4D97-AF65-F5344CB8AC3E}">
        <p14:creationId xmlns:p14="http://schemas.microsoft.com/office/powerpoint/2010/main" val="9599682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76C8-8C31-4816-8B45-6EE7356C1DFA}"/>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B02D3E83-CB76-4089-916E-AF34194E8855}"/>
              </a:ext>
            </a:extLst>
          </p:cNvPr>
          <p:cNvSpPr>
            <a:spLocks noGrp="1"/>
          </p:cNvSpPr>
          <p:nvPr>
            <p:ph idx="1"/>
          </p:nvPr>
        </p:nvSpPr>
        <p:spPr/>
        <p:txBody>
          <a:bodyPr>
            <a:normAutofit lnSpcReduction="10000"/>
          </a:bodyPr>
          <a:lstStyle/>
          <a:p>
            <a:pPr marL="0" indent="0">
              <a:buNone/>
            </a:pPr>
            <a:r>
              <a:rPr lang="en-US" b="1" dirty="0" err="1"/>
              <a:t>Contoh</a:t>
            </a:r>
            <a:r>
              <a:rPr lang="en-US" b="1" dirty="0"/>
              <a:t> 1</a:t>
            </a:r>
            <a:br>
              <a:rPr lang="en-US" dirty="0"/>
            </a:br>
            <a:r>
              <a:rPr lang="en-US" dirty="0" err="1"/>
              <a:t>Algoritma</a:t>
            </a:r>
            <a:r>
              <a:rPr lang="en-US" dirty="0"/>
              <a:t> </a:t>
            </a:r>
            <a:r>
              <a:rPr lang="en-US" dirty="0" err="1"/>
              <a:t>untuk</a:t>
            </a:r>
            <a:r>
              <a:rPr lang="en-US" dirty="0"/>
              <a:t> </a:t>
            </a:r>
            <a:r>
              <a:rPr lang="en-US" dirty="0" err="1"/>
              <a:t>menghitung</a:t>
            </a:r>
            <a:r>
              <a:rPr lang="en-US" dirty="0"/>
              <a:t> </a:t>
            </a:r>
            <a:r>
              <a:rPr lang="en-US" dirty="0" err="1"/>
              <a:t>perpangkatan</a:t>
            </a:r>
            <a:r>
              <a:rPr lang="en-US" dirty="0"/>
              <a:t> n </a:t>
            </a:r>
            <a:r>
              <a:rPr lang="en-US" dirty="0" err="1"/>
              <a:t>dari</a:t>
            </a:r>
            <a:r>
              <a:rPr lang="en-US" dirty="0"/>
              <a:t> </a:t>
            </a:r>
            <a:r>
              <a:rPr lang="en-US" dirty="0" err="1"/>
              <a:t>bilangan</a:t>
            </a:r>
            <a:r>
              <a:rPr lang="en-US" dirty="0"/>
              <a:t> a </a:t>
            </a:r>
            <a:r>
              <a:rPr lang="en-US" dirty="0" err="1"/>
              <a:t>atau</a:t>
            </a:r>
            <a:r>
              <a:rPr lang="en-US" dirty="0"/>
              <a:t> a</a:t>
            </a:r>
            <a:r>
              <a:rPr lang="en-US" baseline="30000" dirty="0"/>
              <a:t>n</a:t>
            </a:r>
            <a:r>
              <a:rPr lang="en-US" dirty="0"/>
              <a:t>, dg n </a:t>
            </a:r>
            <a:r>
              <a:rPr lang="en-US" dirty="0" err="1"/>
              <a:t>bil</a:t>
            </a:r>
            <a:r>
              <a:rPr lang="en-US" dirty="0"/>
              <a:t> </a:t>
            </a:r>
            <a:r>
              <a:rPr lang="en-US" dirty="0" err="1"/>
              <a:t>asli</a:t>
            </a:r>
            <a:endParaRPr lang="en-US" dirty="0"/>
          </a:p>
          <a:p>
            <a:pPr>
              <a:buNone/>
            </a:pPr>
            <a:endParaRPr lang="en-US" baseline="30000" dirty="0"/>
          </a:p>
          <a:p>
            <a:pPr latinLnBrk="1">
              <a:buNone/>
            </a:pPr>
            <a:r>
              <a:rPr lang="en-US" b="1" dirty="0"/>
              <a:t>		def</a:t>
            </a:r>
            <a:r>
              <a:rPr lang="en-US" dirty="0"/>
              <a:t> </a:t>
            </a:r>
            <a:r>
              <a:rPr lang="en-US" dirty="0" err="1"/>
              <a:t>pangkat</a:t>
            </a:r>
            <a:r>
              <a:rPr lang="en-US" dirty="0"/>
              <a:t>(a, n):</a:t>
            </a:r>
          </a:p>
          <a:p>
            <a:pPr latinLnBrk="1">
              <a:buNone/>
            </a:pPr>
            <a:r>
              <a:rPr lang="en-US" dirty="0"/>
              <a:t>    		</a:t>
            </a:r>
            <a:r>
              <a:rPr lang="en-US" dirty="0" err="1"/>
              <a:t>hasil</a:t>
            </a:r>
            <a:r>
              <a:rPr lang="en-US" dirty="0"/>
              <a:t> = 1</a:t>
            </a:r>
          </a:p>
          <a:p>
            <a:pPr latinLnBrk="1">
              <a:buNone/>
            </a:pPr>
            <a:r>
              <a:rPr lang="en-US" dirty="0"/>
              <a:t>    		</a:t>
            </a:r>
            <a:r>
              <a:rPr lang="en-US" b="1" dirty="0"/>
              <a:t>for</a:t>
            </a:r>
            <a:r>
              <a:rPr lang="en-US" dirty="0"/>
              <a:t> </a:t>
            </a:r>
            <a:r>
              <a:rPr lang="en-US" dirty="0" err="1"/>
              <a:t>i</a:t>
            </a:r>
            <a:r>
              <a:rPr lang="en-US" dirty="0"/>
              <a:t> </a:t>
            </a:r>
            <a:r>
              <a:rPr lang="en-US" b="1" dirty="0"/>
              <a:t>in</a:t>
            </a:r>
            <a:r>
              <a:rPr lang="en-US" dirty="0"/>
              <a:t> range(n):</a:t>
            </a:r>
          </a:p>
          <a:p>
            <a:pPr latinLnBrk="1">
              <a:buNone/>
            </a:pPr>
            <a:r>
              <a:rPr lang="en-US" dirty="0"/>
              <a:t>        			</a:t>
            </a:r>
            <a:r>
              <a:rPr lang="en-US" dirty="0" err="1"/>
              <a:t>hasil</a:t>
            </a:r>
            <a:r>
              <a:rPr lang="en-US" dirty="0"/>
              <a:t> = a * </a:t>
            </a:r>
            <a:r>
              <a:rPr lang="en-US" dirty="0" err="1"/>
              <a:t>hasil</a:t>
            </a:r>
            <a:endParaRPr lang="en-US" dirty="0"/>
          </a:p>
          <a:p>
            <a:pPr latinLnBrk="1">
              <a:buNone/>
            </a:pPr>
            <a:r>
              <a:rPr lang="en-US" dirty="0"/>
              <a:t>    		</a:t>
            </a:r>
            <a:r>
              <a:rPr lang="en-US" b="1" dirty="0"/>
              <a:t>return</a:t>
            </a:r>
            <a:r>
              <a:rPr lang="en-US" dirty="0"/>
              <a:t> </a:t>
            </a:r>
            <a:r>
              <a:rPr lang="en-US" dirty="0" err="1"/>
              <a:t>hasil</a:t>
            </a:r>
            <a:endParaRPr lang="en-US" dirty="0"/>
          </a:p>
          <a:p>
            <a:endParaRPr lang="en-ID" dirty="0"/>
          </a:p>
        </p:txBody>
      </p:sp>
    </p:spTree>
    <p:extLst>
      <p:ext uri="{BB962C8B-B14F-4D97-AF65-F5344CB8AC3E}">
        <p14:creationId xmlns:p14="http://schemas.microsoft.com/office/powerpoint/2010/main" val="24088292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8E75-E752-4C5D-9BB5-60B8625E606D}"/>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850737BA-A35A-45C4-8CB1-CFDD157B9A94}"/>
              </a:ext>
            </a:extLst>
          </p:cNvPr>
          <p:cNvSpPr>
            <a:spLocks noGrp="1"/>
          </p:cNvSpPr>
          <p:nvPr>
            <p:ph idx="1"/>
          </p:nvPr>
        </p:nvSpPr>
        <p:spPr/>
        <p:txBody>
          <a:bodyPr>
            <a:normAutofit/>
          </a:bodyPr>
          <a:lstStyle/>
          <a:p>
            <a:r>
              <a:rPr lang="en-ID" dirty="0" err="1"/>
              <a:t>Operasi</a:t>
            </a:r>
            <a:r>
              <a:rPr lang="en-ID" dirty="0"/>
              <a:t> </a:t>
            </a:r>
            <a:r>
              <a:rPr lang="en-ID" dirty="0" err="1"/>
              <a:t>khas</a:t>
            </a:r>
            <a:r>
              <a:rPr lang="en-ID" dirty="0"/>
              <a:t> →  </a:t>
            </a:r>
            <a:r>
              <a:rPr lang="en-ID" sz="3000" dirty="0" err="1">
                <a:latin typeface="Courier New" panose="02070309020205020404" pitchFamily="49" charset="0"/>
                <a:cs typeface="Courier New" panose="02070309020205020404" pitchFamily="49" charset="0"/>
              </a:rPr>
              <a:t>hasil</a:t>
            </a:r>
            <a:r>
              <a:rPr lang="en-ID" sz="3000" dirty="0">
                <a:latin typeface="Courier New" panose="02070309020205020404" pitchFamily="49" charset="0"/>
                <a:cs typeface="Courier New" panose="02070309020205020404" pitchFamily="49" charset="0"/>
              </a:rPr>
              <a:t> = x * </a:t>
            </a:r>
            <a:r>
              <a:rPr lang="en-ID" sz="3000" dirty="0" err="1">
                <a:latin typeface="Courier New" panose="02070309020205020404" pitchFamily="49" charset="0"/>
                <a:cs typeface="Courier New" panose="02070309020205020404" pitchFamily="49" charset="0"/>
              </a:rPr>
              <a:t>hasil</a:t>
            </a:r>
            <a:br>
              <a:rPr lang="en-ID" sz="3000" dirty="0">
                <a:latin typeface="Courier New" panose="02070309020205020404" pitchFamily="49" charset="0"/>
                <a:cs typeface="Courier New" panose="02070309020205020404" pitchFamily="49" charset="0"/>
              </a:rPr>
            </a:br>
            <a:r>
              <a:rPr lang="en-ID" dirty="0" err="1">
                <a:latin typeface="+mj-lt"/>
                <a:cs typeface="Courier New" panose="02070309020205020404" pitchFamily="49" charset="0"/>
              </a:rPr>
              <a:t>dilakukan</a:t>
            </a:r>
            <a:r>
              <a:rPr lang="en-ID" dirty="0">
                <a:latin typeface="+mj-lt"/>
                <a:cs typeface="Courier New" panose="02070309020205020404" pitchFamily="49" charset="0"/>
              </a:rPr>
              <a:t> </a:t>
            </a:r>
            <a:r>
              <a:rPr lang="en-ID" dirty="0" err="1">
                <a:latin typeface="+mj-lt"/>
                <a:cs typeface="Courier New" panose="02070309020205020404" pitchFamily="49" charset="0"/>
              </a:rPr>
              <a:t>sebanyak</a:t>
            </a:r>
            <a:r>
              <a:rPr lang="en-ID" dirty="0">
                <a:latin typeface="+mj-lt"/>
                <a:cs typeface="Courier New" panose="02070309020205020404" pitchFamily="49" charset="0"/>
              </a:rPr>
              <a:t> n kali</a:t>
            </a:r>
            <a:endParaRPr lang="en-ID" sz="3600" dirty="0">
              <a:latin typeface="+mj-lt"/>
            </a:endParaRPr>
          </a:p>
          <a:p>
            <a:pPr marL="0" indent="0">
              <a:buNone/>
            </a:pPr>
            <a:r>
              <a:rPr lang="en-ID" dirty="0"/>
              <a:t>	</a:t>
            </a:r>
          </a:p>
        </p:txBody>
      </p:sp>
      <p:graphicFrame>
        <p:nvGraphicFramePr>
          <p:cNvPr id="4" name="Content Placeholder 3">
            <a:extLst>
              <a:ext uri="{FF2B5EF4-FFF2-40B4-BE49-F238E27FC236}">
                <a16:creationId xmlns:a16="http://schemas.microsoft.com/office/drawing/2014/main" id="{9574F37F-AB9C-4C79-9A5A-C2590342D202}"/>
              </a:ext>
            </a:extLst>
          </p:cNvPr>
          <p:cNvGraphicFramePr>
            <a:graphicFrameLocks/>
          </p:cNvGraphicFramePr>
          <p:nvPr>
            <p:extLst>
              <p:ext uri="{D42A27DB-BD31-4B8C-83A1-F6EECF244321}">
                <p14:modId xmlns:p14="http://schemas.microsoft.com/office/powerpoint/2010/main" val="4266366497"/>
              </p:ext>
            </p:extLst>
          </p:nvPr>
        </p:nvGraphicFramePr>
        <p:xfrm>
          <a:off x="971600" y="2924944"/>
          <a:ext cx="5181600" cy="297180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2"/>
                    </a:ext>
                  </a:extLst>
                </a:gridCol>
              </a:tblGrid>
              <a:tr h="495300">
                <a:tc>
                  <a:txBody>
                    <a:bodyPr/>
                    <a:lstStyle/>
                    <a:p>
                      <a:r>
                        <a:rPr lang="en-US" dirty="0"/>
                        <a:t>n</a:t>
                      </a:r>
                    </a:p>
                  </a:txBody>
                  <a:tcPr/>
                </a:tc>
                <a:tc>
                  <a:txBody>
                    <a:bodyPr/>
                    <a:lstStyle/>
                    <a:p>
                      <a:r>
                        <a:rPr lang="en-US" dirty="0" err="1"/>
                        <a:t>Jml</a:t>
                      </a:r>
                      <a:r>
                        <a:rPr lang="en-US" baseline="0" dirty="0"/>
                        <a:t> </a:t>
                      </a:r>
                      <a:r>
                        <a:rPr lang="en-US" baseline="0" dirty="0" err="1"/>
                        <a:t>Langkah</a:t>
                      </a:r>
                      <a:endParaRPr lang="en-US" dirty="0"/>
                    </a:p>
                  </a:txBody>
                  <a:tcPr/>
                </a:tc>
                <a:extLst>
                  <a:ext uri="{0D108BD9-81ED-4DB2-BD59-A6C34878D82A}">
                    <a16:rowId xmlns:a16="http://schemas.microsoft.com/office/drawing/2014/main" val="10000"/>
                  </a:ext>
                </a:extLst>
              </a:tr>
              <a:tr h="495300">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1"/>
                  </a:ext>
                </a:extLst>
              </a:tr>
              <a:tr h="495300">
                <a:tc>
                  <a:txBody>
                    <a:bodyPr/>
                    <a:lstStyle/>
                    <a:p>
                      <a:r>
                        <a:rPr lang="en-US" dirty="0"/>
                        <a:t>10</a:t>
                      </a:r>
                    </a:p>
                  </a:txBody>
                  <a:tcPr/>
                </a:tc>
                <a:tc>
                  <a:txBody>
                    <a:bodyPr/>
                    <a:lstStyle/>
                    <a:p>
                      <a:r>
                        <a:rPr lang="en-US" dirty="0"/>
                        <a:t>10</a:t>
                      </a:r>
                    </a:p>
                  </a:txBody>
                  <a:tcPr/>
                </a:tc>
                <a:extLst>
                  <a:ext uri="{0D108BD9-81ED-4DB2-BD59-A6C34878D82A}">
                    <a16:rowId xmlns:a16="http://schemas.microsoft.com/office/drawing/2014/main" val="10002"/>
                  </a:ext>
                </a:extLst>
              </a:tr>
              <a:tr h="495300">
                <a:tc>
                  <a:txBody>
                    <a:bodyPr/>
                    <a:lstStyle/>
                    <a:p>
                      <a:r>
                        <a:rPr lang="en-US" dirty="0"/>
                        <a:t>100</a:t>
                      </a:r>
                    </a:p>
                  </a:txBody>
                  <a:tcPr/>
                </a:tc>
                <a:tc>
                  <a:txBody>
                    <a:bodyPr/>
                    <a:lstStyle/>
                    <a:p>
                      <a:r>
                        <a:rPr lang="en-US" dirty="0"/>
                        <a:t>100</a:t>
                      </a:r>
                    </a:p>
                  </a:txBody>
                  <a:tcPr/>
                </a:tc>
                <a:extLst>
                  <a:ext uri="{0D108BD9-81ED-4DB2-BD59-A6C34878D82A}">
                    <a16:rowId xmlns:a16="http://schemas.microsoft.com/office/drawing/2014/main" val="10003"/>
                  </a:ext>
                </a:extLst>
              </a:tr>
              <a:tr h="495300">
                <a:tc>
                  <a:txBody>
                    <a:bodyPr/>
                    <a:lstStyle/>
                    <a:p>
                      <a:r>
                        <a:rPr lang="en-US" dirty="0"/>
                        <a:t>1000</a:t>
                      </a:r>
                    </a:p>
                  </a:txBody>
                  <a:tcPr/>
                </a:tc>
                <a:tc>
                  <a:txBody>
                    <a:bodyPr/>
                    <a:lstStyle/>
                    <a:p>
                      <a:r>
                        <a:rPr lang="en-US" dirty="0"/>
                        <a:t>1000</a:t>
                      </a:r>
                    </a:p>
                  </a:txBody>
                  <a:tcPr/>
                </a:tc>
                <a:extLst>
                  <a:ext uri="{0D108BD9-81ED-4DB2-BD59-A6C34878D82A}">
                    <a16:rowId xmlns:a16="http://schemas.microsoft.com/office/drawing/2014/main" val="10004"/>
                  </a:ext>
                </a:extLst>
              </a:tr>
              <a:tr h="495300">
                <a:tc>
                  <a:txBody>
                    <a:bodyPr/>
                    <a:lstStyle/>
                    <a:p>
                      <a:r>
                        <a:rPr lang="en-US" dirty="0"/>
                        <a:t>10000</a:t>
                      </a:r>
                    </a:p>
                  </a:txBody>
                  <a:tcPr/>
                </a:tc>
                <a:tc>
                  <a:txBody>
                    <a:bodyPr/>
                    <a:lstStyle/>
                    <a:p>
                      <a:r>
                        <a:rPr lang="en-US" dirty="0"/>
                        <a:t>10000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959654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843A8-C733-4F0C-9368-E5F6668EAC13}"/>
              </a:ext>
            </a:extLst>
          </p:cNvPr>
          <p:cNvSpPr>
            <a:spLocks noGrp="1"/>
          </p:cNvSpPr>
          <p:nvPr>
            <p:ph type="title"/>
          </p:nvPr>
        </p:nvSpPr>
        <p:spPr/>
        <p:txBody>
          <a:bodyPr/>
          <a:lstStyle/>
          <a:p>
            <a:r>
              <a:rPr lang="en-ID" dirty="0" err="1"/>
              <a:t>Kompleksitas</a:t>
            </a:r>
            <a:r>
              <a:rPr lang="en-ID" dirty="0"/>
              <a:t> Waktu T(n)</a:t>
            </a:r>
          </a:p>
        </p:txBody>
      </p:sp>
      <p:sp>
        <p:nvSpPr>
          <p:cNvPr id="6" name="Content Placeholder 5">
            <a:extLst>
              <a:ext uri="{FF2B5EF4-FFF2-40B4-BE49-F238E27FC236}">
                <a16:creationId xmlns:a16="http://schemas.microsoft.com/office/drawing/2014/main" id="{935B36E5-9663-4D22-817C-7540D0AD8A94}"/>
              </a:ext>
            </a:extLst>
          </p:cNvPr>
          <p:cNvSpPr>
            <a:spLocks noGrp="1"/>
          </p:cNvSpPr>
          <p:nvPr>
            <p:ph idx="1"/>
          </p:nvPr>
        </p:nvSpPr>
        <p:spPr/>
        <p:txBody>
          <a:bodyPr>
            <a:normAutofit fontScale="92500" lnSpcReduction="20000"/>
          </a:bodyPr>
          <a:lstStyle/>
          <a:p>
            <a:pPr marL="0" indent="0">
              <a:buNone/>
            </a:pPr>
            <a:r>
              <a:rPr lang="en-ID" dirty="0" err="1"/>
              <a:t>Contoh</a:t>
            </a:r>
            <a:r>
              <a:rPr lang="en-ID" dirty="0"/>
              <a:t> </a:t>
            </a:r>
            <a:r>
              <a:rPr lang="en-ID" dirty="0" err="1"/>
              <a:t>operasi</a:t>
            </a:r>
            <a:r>
              <a:rPr lang="en-ID" dirty="0"/>
              <a:t> </a:t>
            </a:r>
            <a:r>
              <a:rPr lang="en-ID" dirty="0" err="1"/>
              <a:t>pokok</a:t>
            </a:r>
            <a:r>
              <a:rPr lang="en-ID" dirty="0"/>
              <a:t>:</a:t>
            </a:r>
          </a:p>
          <a:p>
            <a:r>
              <a:rPr lang="en-US" dirty="0" err="1"/>
              <a:t>Algoritma</a:t>
            </a:r>
            <a:r>
              <a:rPr lang="en-US" dirty="0"/>
              <a:t> </a:t>
            </a:r>
            <a:r>
              <a:rPr lang="en-US" dirty="0" err="1"/>
              <a:t>pencarian</a:t>
            </a:r>
            <a:r>
              <a:rPr lang="en-US" dirty="0"/>
              <a:t> di </a:t>
            </a:r>
            <a:r>
              <a:rPr lang="en-US" dirty="0" err="1"/>
              <a:t>dalam</a:t>
            </a:r>
            <a:r>
              <a:rPr lang="en-US" dirty="0"/>
              <a:t> list</a:t>
            </a:r>
          </a:p>
          <a:p>
            <a:pPr>
              <a:buNone/>
            </a:pPr>
            <a:r>
              <a:rPr lang="en-US" dirty="0"/>
              <a:t>	</a:t>
            </a:r>
            <a:r>
              <a:rPr lang="en-US" dirty="0" err="1"/>
              <a:t>Operasi</a:t>
            </a:r>
            <a:r>
              <a:rPr lang="en-US" dirty="0"/>
              <a:t> </a:t>
            </a:r>
            <a:r>
              <a:rPr lang="en-US" dirty="0" err="1"/>
              <a:t>pokok</a:t>
            </a:r>
            <a:r>
              <a:rPr lang="en-US" dirty="0"/>
              <a:t>: </a:t>
            </a:r>
            <a:r>
              <a:rPr lang="en-US" dirty="0" err="1"/>
              <a:t>perbandingan</a:t>
            </a:r>
            <a:r>
              <a:rPr lang="en-US" dirty="0"/>
              <a:t> </a:t>
            </a:r>
            <a:r>
              <a:rPr lang="en-US" dirty="0" err="1"/>
              <a:t>elemen</a:t>
            </a:r>
            <a:r>
              <a:rPr lang="en-US" dirty="0"/>
              <a:t> list</a:t>
            </a:r>
          </a:p>
          <a:p>
            <a:r>
              <a:rPr lang="en-US" dirty="0" err="1"/>
              <a:t>Algoritma</a:t>
            </a:r>
            <a:r>
              <a:rPr lang="en-US" dirty="0"/>
              <a:t> </a:t>
            </a:r>
            <a:r>
              <a:rPr lang="en-US" dirty="0" err="1"/>
              <a:t>pengurutan</a:t>
            </a:r>
            <a:endParaRPr lang="en-US" dirty="0"/>
          </a:p>
          <a:p>
            <a:pPr>
              <a:buNone/>
            </a:pPr>
            <a:r>
              <a:rPr lang="en-US" dirty="0"/>
              <a:t>	</a:t>
            </a:r>
            <a:r>
              <a:rPr lang="en-US" dirty="0" err="1"/>
              <a:t>Operasi</a:t>
            </a:r>
            <a:r>
              <a:rPr lang="en-US" dirty="0"/>
              <a:t> </a:t>
            </a:r>
            <a:r>
              <a:rPr lang="en-US" dirty="0" err="1"/>
              <a:t>pokok</a:t>
            </a:r>
            <a:r>
              <a:rPr lang="en-US" dirty="0"/>
              <a:t> : </a:t>
            </a:r>
            <a:r>
              <a:rPr lang="en-US" dirty="0" err="1"/>
              <a:t>perbandingan</a:t>
            </a:r>
            <a:r>
              <a:rPr lang="en-US" dirty="0"/>
              <a:t> </a:t>
            </a:r>
            <a:r>
              <a:rPr lang="en-US" dirty="0" err="1"/>
              <a:t>elemen</a:t>
            </a:r>
            <a:r>
              <a:rPr lang="en-US" dirty="0"/>
              <a:t> dan </a:t>
            </a:r>
            <a:r>
              <a:rPr lang="en-US" dirty="0" err="1"/>
              <a:t>pertukaran</a:t>
            </a:r>
            <a:r>
              <a:rPr lang="en-US" dirty="0"/>
              <a:t> </a:t>
            </a:r>
            <a:r>
              <a:rPr lang="en-US" dirty="0" err="1"/>
              <a:t>elemen</a:t>
            </a:r>
            <a:endParaRPr lang="en-US" dirty="0"/>
          </a:p>
          <a:p>
            <a:r>
              <a:rPr lang="en-US" dirty="0" err="1"/>
              <a:t>Algoritm</a:t>
            </a:r>
            <a:r>
              <a:rPr lang="en-US" dirty="0"/>
              <a:t> </a:t>
            </a:r>
            <a:r>
              <a:rPr lang="en-US" dirty="0" err="1"/>
              <a:t>penjumlahan</a:t>
            </a:r>
            <a:r>
              <a:rPr lang="en-US" dirty="0"/>
              <a:t> 2 </a:t>
            </a:r>
            <a:r>
              <a:rPr lang="en-US" dirty="0" err="1"/>
              <a:t>buah</a:t>
            </a:r>
            <a:r>
              <a:rPr lang="en-US" dirty="0"/>
              <a:t> </a:t>
            </a:r>
            <a:r>
              <a:rPr lang="en-US" dirty="0" err="1"/>
              <a:t>matriks</a:t>
            </a:r>
            <a:endParaRPr lang="en-US" dirty="0"/>
          </a:p>
          <a:p>
            <a:pPr>
              <a:buNone/>
            </a:pPr>
            <a:r>
              <a:rPr lang="en-US" dirty="0"/>
              <a:t>	</a:t>
            </a:r>
            <a:r>
              <a:rPr lang="en-US" dirty="0" err="1"/>
              <a:t>Operasi</a:t>
            </a:r>
            <a:r>
              <a:rPr lang="en-US" dirty="0"/>
              <a:t> </a:t>
            </a:r>
            <a:r>
              <a:rPr lang="en-US" dirty="0" err="1"/>
              <a:t>pokok</a:t>
            </a:r>
            <a:r>
              <a:rPr lang="en-US" dirty="0"/>
              <a:t> : </a:t>
            </a:r>
            <a:r>
              <a:rPr lang="en-US" dirty="0" err="1"/>
              <a:t>penjumlahan</a:t>
            </a:r>
            <a:endParaRPr lang="en-US" dirty="0"/>
          </a:p>
          <a:p>
            <a:r>
              <a:rPr lang="en-US" dirty="0" err="1"/>
              <a:t>Algoritma</a:t>
            </a:r>
            <a:r>
              <a:rPr lang="en-US" dirty="0"/>
              <a:t> </a:t>
            </a:r>
            <a:r>
              <a:rPr lang="en-US" dirty="0" err="1"/>
              <a:t>perkalian</a:t>
            </a:r>
            <a:r>
              <a:rPr lang="en-US" dirty="0"/>
              <a:t> 2 </a:t>
            </a:r>
            <a:r>
              <a:rPr lang="en-US" dirty="0" err="1"/>
              <a:t>buah</a:t>
            </a:r>
            <a:r>
              <a:rPr lang="en-US" dirty="0"/>
              <a:t> </a:t>
            </a:r>
            <a:r>
              <a:rPr lang="en-US" dirty="0" err="1"/>
              <a:t>matriks</a:t>
            </a:r>
            <a:endParaRPr lang="en-US" dirty="0"/>
          </a:p>
          <a:p>
            <a:pPr>
              <a:buNone/>
            </a:pPr>
            <a:r>
              <a:rPr lang="en-US" dirty="0"/>
              <a:t>	</a:t>
            </a:r>
            <a:r>
              <a:rPr lang="en-US" dirty="0" err="1"/>
              <a:t>Operasi</a:t>
            </a:r>
            <a:r>
              <a:rPr lang="en-US" dirty="0"/>
              <a:t> </a:t>
            </a:r>
            <a:r>
              <a:rPr lang="en-US" dirty="0" err="1"/>
              <a:t>pokok</a:t>
            </a:r>
            <a:r>
              <a:rPr lang="en-US" dirty="0"/>
              <a:t> : </a:t>
            </a:r>
            <a:r>
              <a:rPr lang="en-US" dirty="0" err="1"/>
              <a:t>perkalian</a:t>
            </a:r>
            <a:r>
              <a:rPr lang="en-US" dirty="0"/>
              <a:t> dan </a:t>
            </a:r>
            <a:r>
              <a:rPr lang="en-US" dirty="0" err="1"/>
              <a:t>penjumlahan</a:t>
            </a:r>
            <a:endParaRPr lang="en-US" dirty="0"/>
          </a:p>
          <a:p>
            <a:pPr marL="0" indent="0">
              <a:buNone/>
            </a:pPr>
            <a:endParaRPr lang="en-ID" dirty="0"/>
          </a:p>
        </p:txBody>
      </p:sp>
    </p:spTree>
    <p:extLst>
      <p:ext uri="{BB962C8B-B14F-4D97-AF65-F5344CB8AC3E}">
        <p14:creationId xmlns:p14="http://schemas.microsoft.com/office/powerpoint/2010/main" val="39786547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6DB7-8F91-4BD0-B99E-7DAC2D7DB96C}"/>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6BC28371-0D13-4D31-9025-512F2695D75C}"/>
              </a:ext>
            </a:extLst>
          </p:cNvPr>
          <p:cNvSpPr>
            <a:spLocks noGrp="1"/>
          </p:cNvSpPr>
          <p:nvPr>
            <p:ph idx="1"/>
          </p:nvPr>
        </p:nvSpPr>
        <p:spPr/>
        <p:txBody>
          <a:bodyPr>
            <a:normAutofit fontScale="92500" lnSpcReduction="20000"/>
          </a:bodyPr>
          <a:lstStyle/>
          <a:p>
            <a:pPr marL="0" indent="0">
              <a:buNone/>
            </a:pPr>
            <a:r>
              <a:rPr lang="en-ID" b="1" dirty="0" err="1"/>
              <a:t>Contoh</a:t>
            </a:r>
            <a:r>
              <a:rPr lang="en-ID" b="1" dirty="0"/>
              <a:t> 2:</a:t>
            </a:r>
          </a:p>
          <a:p>
            <a:pPr marL="0" indent="0">
              <a:buNone/>
            </a:pPr>
            <a:r>
              <a:rPr lang="en-ID" dirty="0" err="1"/>
              <a:t>Algoritma</a:t>
            </a:r>
            <a:r>
              <a:rPr lang="en-ID" dirty="0"/>
              <a:t> </a:t>
            </a:r>
            <a:r>
              <a:rPr lang="en-ID" dirty="0" err="1"/>
              <a:t>menghitung</a:t>
            </a:r>
            <a:r>
              <a:rPr lang="en-ID" dirty="0"/>
              <a:t> </a:t>
            </a:r>
            <a:r>
              <a:rPr lang="en-ID" dirty="0" err="1"/>
              <a:t>rerata</a:t>
            </a:r>
            <a:r>
              <a:rPr lang="en-ID" dirty="0"/>
              <a:t> </a:t>
            </a:r>
            <a:r>
              <a:rPr lang="en-ID" dirty="0" err="1"/>
              <a:t>sebuah</a:t>
            </a:r>
            <a:r>
              <a:rPr lang="en-ID" dirty="0"/>
              <a:t> list a </a:t>
            </a:r>
            <a:r>
              <a:rPr lang="en-ID" dirty="0" err="1"/>
              <a:t>berukuran</a:t>
            </a:r>
            <a:r>
              <a:rPr lang="en-ID" dirty="0"/>
              <a:t> n.</a:t>
            </a:r>
          </a:p>
          <a:p>
            <a:pPr marL="0" indent="0">
              <a:buNone/>
            </a:pPr>
            <a:endParaRPr lang="en-ID" dirty="0"/>
          </a:p>
          <a:p>
            <a:pPr marL="0" indent="0">
              <a:buNone/>
            </a:pPr>
            <a:r>
              <a:rPr lang="en-ID" dirty="0"/>
              <a:t>def </a:t>
            </a:r>
            <a:r>
              <a:rPr lang="en-ID" dirty="0" err="1"/>
              <a:t>rerata</a:t>
            </a:r>
            <a:r>
              <a:rPr lang="en-ID" dirty="0"/>
              <a:t>(a,):</a:t>
            </a:r>
          </a:p>
          <a:p>
            <a:pPr marL="0" indent="0">
              <a:buNone/>
            </a:pPr>
            <a:r>
              <a:rPr lang="en-ID" dirty="0"/>
              <a:t>	sum = 0</a:t>
            </a:r>
            <a:br>
              <a:rPr lang="en-ID" dirty="0"/>
            </a:br>
            <a:r>
              <a:rPr lang="en-ID" dirty="0"/>
              <a:t> 	n = </a:t>
            </a:r>
            <a:r>
              <a:rPr lang="en-ID" dirty="0" err="1"/>
              <a:t>len</a:t>
            </a:r>
            <a:r>
              <a:rPr lang="en-ID" dirty="0"/>
              <a:t>(a)</a:t>
            </a:r>
            <a:br>
              <a:rPr lang="en-ID" dirty="0"/>
            </a:br>
            <a:r>
              <a:rPr lang="en-ID" dirty="0"/>
              <a:t>	for </a:t>
            </a:r>
            <a:r>
              <a:rPr lang="en-ID" dirty="0" err="1"/>
              <a:t>i</a:t>
            </a:r>
            <a:r>
              <a:rPr lang="en-ID" dirty="0"/>
              <a:t> in range(n):</a:t>
            </a:r>
          </a:p>
          <a:p>
            <a:pPr marL="0" indent="0">
              <a:buNone/>
            </a:pPr>
            <a:r>
              <a:rPr lang="en-ID" dirty="0"/>
              <a:t>		sum = sum + a[</a:t>
            </a:r>
            <a:r>
              <a:rPr lang="en-ID" dirty="0" err="1"/>
              <a:t>i</a:t>
            </a:r>
            <a:r>
              <a:rPr lang="en-ID" dirty="0"/>
              <a:t>]</a:t>
            </a:r>
            <a:br>
              <a:rPr lang="en-ID" dirty="0"/>
            </a:br>
            <a:r>
              <a:rPr lang="en-ID" dirty="0"/>
              <a:t>	return sum/</a:t>
            </a:r>
            <a:r>
              <a:rPr lang="en-ID" dirty="0" err="1"/>
              <a:t>len</a:t>
            </a:r>
            <a:r>
              <a:rPr lang="en-ID" dirty="0"/>
              <a:t>(a)</a:t>
            </a:r>
          </a:p>
          <a:p>
            <a:pPr marL="0" indent="0">
              <a:buNone/>
            </a:pPr>
            <a:endParaRPr lang="en-ID" dirty="0"/>
          </a:p>
        </p:txBody>
      </p:sp>
    </p:spTree>
    <p:extLst>
      <p:ext uri="{BB962C8B-B14F-4D97-AF65-F5344CB8AC3E}">
        <p14:creationId xmlns:p14="http://schemas.microsoft.com/office/powerpoint/2010/main" val="32183840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59969-D40E-4C9C-B3B5-162422B0F067}"/>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6498B20D-7175-4F7D-B74D-9791C18D628D}"/>
              </a:ext>
            </a:extLst>
          </p:cNvPr>
          <p:cNvSpPr>
            <a:spLocks noGrp="1"/>
          </p:cNvSpPr>
          <p:nvPr>
            <p:ph idx="1"/>
          </p:nvPr>
        </p:nvSpPr>
        <p:spPr/>
        <p:txBody>
          <a:bodyPr/>
          <a:lstStyle/>
          <a:p>
            <a:pPr algn="just">
              <a:lnSpc>
                <a:spcPct val="120000"/>
              </a:lnSpc>
              <a:spcBef>
                <a:spcPts val="0"/>
              </a:spcBef>
            </a:pPr>
            <a:r>
              <a:rPr lang="en-US" dirty="0" err="1">
                <a:solidFill>
                  <a:srgbClr val="030305"/>
                </a:solidFill>
                <a:cs typeface="Times New Roman" pitchFamily="18" charset="0"/>
              </a:rPr>
              <a:t>Operasi</a:t>
            </a:r>
            <a:r>
              <a:rPr lang="en-US" dirty="0">
                <a:solidFill>
                  <a:srgbClr val="030305"/>
                </a:solidFill>
                <a:cs typeface="Times New Roman" pitchFamily="18" charset="0"/>
              </a:rPr>
              <a:t> yang </a:t>
            </a:r>
            <a:r>
              <a:rPr lang="en-US" dirty="0" err="1">
                <a:solidFill>
                  <a:srgbClr val="030305"/>
                </a:solidFill>
                <a:cs typeface="Times New Roman" pitchFamily="18" charset="0"/>
              </a:rPr>
              <a:t>pokok</a:t>
            </a:r>
            <a:r>
              <a:rPr lang="en-US" dirty="0">
                <a:solidFill>
                  <a:srgbClr val="030305"/>
                </a:solidFill>
                <a:cs typeface="Times New Roman" pitchFamily="18" charset="0"/>
              </a:rPr>
              <a:t> pada </a:t>
            </a:r>
            <a:r>
              <a:rPr lang="en-US" dirty="0" err="1">
                <a:solidFill>
                  <a:srgbClr val="030305"/>
                </a:solidFill>
                <a:cs typeface="Times New Roman" pitchFamily="18" charset="0"/>
              </a:rPr>
              <a:t>algoritma</a:t>
            </a:r>
            <a:r>
              <a:rPr lang="en-US" dirty="0">
                <a:solidFill>
                  <a:srgbClr val="030305"/>
                </a:solidFill>
                <a:cs typeface="Times New Roman" pitchFamily="18" charset="0"/>
              </a:rPr>
              <a:t> </a:t>
            </a:r>
            <a:r>
              <a:rPr lang="en-US" dirty="0" err="1">
                <a:solidFill>
                  <a:srgbClr val="030305"/>
                </a:solidFill>
                <a:cs typeface="Times New Roman" pitchFamily="18" charset="0"/>
              </a:rPr>
              <a:t>tersebut</a:t>
            </a:r>
            <a:r>
              <a:rPr lang="en-US" dirty="0">
                <a:solidFill>
                  <a:srgbClr val="030305"/>
                </a:solidFill>
                <a:cs typeface="Times New Roman" pitchFamily="18" charset="0"/>
              </a:rPr>
              <a:t> </a:t>
            </a:r>
            <a:r>
              <a:rPr lang="en-US" dirty="0" err="1">
                <a:solidFill>
                  <a:srgbClr val="030305"/>
                </a:solidFill>
                <a:cs typeface="Times New Roman" pitchFamily="18" charset="0"/>
              </a:rPr>
              <a:t>adalah</a:t>
            </a:r>
            <a:r>
              <a:rPr lang="en-US" dirty="0">
                <a:solidFill>
                  <a:srgbClr val="030305"/>
                </a:solidFill>
                <a:cs typeface="Times New Roman" pitchFamily="18" charset="0"/>
              </a:rPr>
              <a:t> </a:t>
            </a:r>
            <a:r>
              <a:rPr lang="en-US" dirty="0" err="1">
                <a:solidFill>
                  <a:srgbClr val="030305"/>
                </a:solidFill>
                <a:cs typeface="Times New Roman" pitchFamily="18" charset="0"/>
              </a:rPr>
              <a:t>operasi</a:t>
            </a:r>
            <a:r>
              <a:rPr lang="en-US" dirty="0">
                <a:solidFill>
                  <a:srgbClr val="030305"/>
                </a:solidFill>
                <a:cs typeface="Times New Roman" pitchFamily="18" charset="0"/>
              </a:rPr>
              <a:t> </a:t>
            </a:r>
            <a:r>
              <a:rPr lang="en-US" dirty="0" err="1">
                <a:solidFill>
                  <a:srgbClr val="030305"/>
                </a:solidFill>
                <a:cs typeface="Times New Roman" pitchFamily="18" charset="0"/>
              </a:rPr>
              <a:t>penjumlahan</a:t>
            </a:r>
            <a:r>
              <a:rPr lang="en-US" dirty="0">
                <a:solidFill>
                  <a:srgbClr val="030305"/>
                </a:solidFill>
                <a:cs typeface="Times New Roman" pitchFamily="18" charset="0"/>
              </a:rPr>
              <a:t> </a:t>
            </a:r>
            <a:r>
              <a:rPr lang="en-US" dirty="0" err="1">
                <a:solidFill>
                  <a:srgbClr val="030305"/>
                </a:solidFill>
                <a:cs typeface="Times New Roman" pitchFamily="18" charset="0"/>
              </a:rPr>
              <a:t>elemen-elemen</a:t>
            </a:r>
            <a:r>
              <a:rPr lang="en-US" dirty="0">
                <a:solidFill>
                  <a:srgbClr val="030305"/>
                </a:solidFill>
                <a:cs typeface="Times New Roman" pitchFamily="18" charset="0"/>
              </a:rPr>
              <a:t> </a:t>
            </a:r>
            <a:r>
              <a:rPr lang="en-US" i="1" dirty="0">
                <a:solidFill>
                  <a:srgbClr val="030305"/>
                </a:solidFill>
                <a:cs typeface="Times New Roman" pitchFamily="18" charset="0"/>
              </a:rPr>
              <a:t>a</a:t>
            </a:r>
            <a:r>
              <a:rPr lang="en-US" i="1" baseline="-30000" dirty="0">
                <a:solidFill>
                  <a:srgbClr val="030305"/>
                </a:solidFill>
                <a:cs typeface="Times New Roman" pitchFamily="18" charset="0"/>
              </a:rPr>
              <a:t>i</a:t>
            </a:r>
            <a:r>
              <a:rPr lang="en-US" dirty="0">
                <a:solidFill>
                  <a:srgbClr val="030305"/>
                </a:solidFill>
                <a:cs typeface="Times New Roman" pitchFamily="18" charset="0"/>
              </a:rPr>
              <a:t> (</a:t>
            </a:r>
            <a:r>
              <a:rPr lang="en-US" dirty="0" err="1">
                <a:solidFill>
                  <a:srgbClr val="030305"/>
                </a:solidFill>
                <a:cs typeface="Times New Roman" pitchFamily="18" charset="0"/>
              </a:rPr>
              <a:t>yaitu</a:t>
            </a:r>
            <a:r>
              <a:rPr lang="en-US" dirty="0">
                <a:solidFill>
                  <a:srgbClr val="030305"/>
                </a:solidFill>
                <a:cs typeface="Times New Roman" pitchFamily="18" charset="0"/>
              </a:rPr>
              <a:t> </a:t>
            </a:r>
            <a:r>
              <a:rPr lang="en-US" dirty="0">
                <a:solidFill>
                  <a:srgbClr val="030305"/>
                </a:solidFill>
                <a:cs typeface="Courier New" pitchFamily="49" charset="0"/>
              </a:rPr>
              <a:t>sum</a:t>
            </a:r>
            <a:r>
              <a:rPr lang="en-US" dirty="0">
                <a:solidFill>
                  <a:srgbClr val="030305"/>
                </a:solidFill>
                <a:cs typeface="Times New Roman" pitchFamily="18" charset="0"/>
                <a:sym typeface="Symbol" pitchFamily="18" charset="2"/>
              </a:rPr>
              <a:t> = sum </a:t>
            </a:r>
            <a:r>
              <a:rPr lang="en-US" dirty="0">
                <a:solidFill>
                  <a:srgbClr val="030305"/>
                </a:solidFill>
                <a:cs typeface="Courier New" pitchFamily="49" charset="0"/>
              </a:rPr>
              <a:t>+ a[</a:t>
            </a:r>
            <a:r>
              <a:rPr lang="en-US" dirty="0" err="1">
                <a:solidFill>
                  <a:srgbClr val="030305"/>
                </a:solidFill>
                <a:cs typeface="Courier New" pitchFamily="49" charset="0"/>
              </a:rPr>
              <a:t>i</a:t>
            </a:r>
            <a:r>
              <a:rPr lang="en-US" dirty="0">
                <a:solidFill>
                  <a:srgbClr val="030305"/>
                </a:solidFill>
                <a:cs typeface="Courier New" pitchFamily="49" charset="0"/>
              </a:rPr>
              <a:t>]</a:t>
            </a:r>
            <a:r>
              <a:rPr lang="en-US" dirty="0">
                <a:solidFill>
                  <a:srgbClr val="030305"/>
                </a:solidFill>
                <a:cs typeface="Times New Roman" pitchFamily="18" charset="0"/>
              </a:rPr>
              <a:t>) yang </a:t>
            </a:r>
            <a:r>
              <a:rPr lang="en-US" dirty="0" err="1">
                <a:solidFill>
                  <a:srgbClr val="030305"/>
                </a:solidFill>
                <a:cs typeface="Times New Roman" pitchFamily="18" charset="0"/>
              </a:rPr>
              <a:t>dilakukan</a:t>
            </a:r>
            <a:r>
              <a:rPr lang="en-US" dirty="0">
                <a:solidFill>
                  <a:srgbClr val="030305"/>
                </a:solidFill>
                <a:cs typeface="Times New Roman" pitchFamily="18" charset="0"/>
              </a:rPr>
              <a:t> </a:t>
            </a:r>
            <a:r>
              <a:rPr lang="en-US" dirty="0" err="1">
                <a:solidFill>
                  <a:srgbClr val="030305"/>
                </a:solidFill>
                <a:cs typeface="Times New Roman" pitchFamily="18" charset="0"/>
              </a:rPr>
              <a:t>sebanyak</a:t>
            </a:r>
            <a:r>
              <a:rPr lang="en-US" dirty="0">
                <a:solidFill>
                  <a:srgbClr val="030305"/>
                </a:solidFill>
                <a:cs typeface="Times New Roman" pitchFamily="18" charset="0"/>
              </a:rPr>
              <a:t> </a:t>
            </a:r>
            <a:r>
              <a:rPr lang="en-US" i="1" dirty="0">
                <a:solidFill>
                  <a:srgbClr val="030305"/>
                </a:solidFill>
                <a:cs typeface="Times New Roman" pitchFamily="18" charset="0"/>
              </a:rPr>
              <a:t>n</a:t>
            </a:r>
            <a:r>
              <a:rPr lang="en-US" dirty="0">
                <a:solidFill>
                  <a:srgbClr val="030305"/>
                </a:solidFill>
                <a:cs typeface="Times New Roman" pitchFamily="18" charset="0"/>
              </a:rPr>
              <a:t> kali. </a:t>
            </a:r>
          </a:p>
          <a:p>
            <a:pPr algn="just">
              <a:lnSpc>
                <a:spcPct val="120000"/>
              </a:lnSpc>
              <a:spcBef>
                <a:spcPts val="0"/>
              </a:spcBef>
            </a:pPr>
            <a:r>
              <a:rPr lang="en-US" dirty="0" err="1">
                <a:solidFill>
                  <a:srgbClr val="030305"/>
                </a:solidFill>
                <a:cs typeface="Times New Roman" pitchFamily="18" charset="0"/>
              </a:rPr>
              <a:t>Kompleksitas</a:t>
            </a:r>
            <a:r>
              <a:rPr lang="en-US" dirty="0">
                <a:solidFill>
                  <a:srgbClr val="030305"/>
                </a:solidFill>
                <a:cs typeface="Times New Roman" pitchFamily="18" charset="0"/>
              </a:rPr>
              <a:t> </a:t>
            </a:r>
            <a:r>
              <a:rPr lang="en-US" dirty="0" err="1">
                <a:solidFill>
                  <a:srgbClr val="030305"/>
                </a:solidFill>
                <a:cs typeface="Times New Roman" pitchFamily="18" charset="0"/>
              </a:rPr>
              <a:t>waktu</a:t>
            </a:r>
            <a:r>
              <a:rPr lang="en-US" dirty="0">
                <a:solidFill>
                  <a:srgbClr val="030305"/>
                </a:solidFill>
                <a:cs typeface="Times New Roman" pitchFamily="18" charset="0"/>
              </a:rPr>
              <a:t>:  </a:t>
            </a:r>
            <a:r>
              <a:rPr lang="en-US" i="1" dirty="0">
                <a:solidFill>
                  <a:srgbClr val="030305"/>
                </a:solidFill>
                <a:cs typeface="Times New Roman" pitchFamily="18" charset="0"/>
              </a:rPr>
              <a:t>T</a:t>
            </a:r>
            <a:r>
              <a:rPr lang="en-US" dirty="0">
                <a:solidFill>
                  <a:srgbClr val="030305"/>
                </a:solidFill>
                <a:cs typeface="Times New Roman" pitchFamily="18" charset="0"/>
              </a:rPr>
              <a:t>(</a:t>
            </a:r>
            <a:r>
              <a:rPr lang="en-US" i="1" dirty="0">
                <a:solidFill>
                  <a:srgbClr val="030305"/>
                </a:solidFill>
                <a:cs typeface="Times New Roman" pitchFamily="18" charset="0"/>
              </a:rPr>
              <a:t>n</a:t>
            </a:r>
            <a:r>
              <a:rPr lang="en-US" dirty="0">
                <a:solidFill>
                  <a:srgbClr val="030305"/>
                </a:solidFill>
                <a:cs typeface="Times New Roman" pitchFamily="18" charset="0"/>
              </a:rPr>
              <a:t>) = </a:t>
            </a:r>
            <a:r>
              <a:rPr lang="en-US" i="1" dirty="0">
                <a:solidFill>
                  <a:srgbClr val="030305"/>
                </a:solidFill>
                <a:cs typeface="Times New Roman" pitchFamily="18" charset="0"/>
              </a:rPr>
              <a:t>n.</a:t>
            </a:r>
            <a:endParaRPr lang="en-US" dirty="0"/>
          </a:p>
          <a:p>
            <a:endParaRPr lang="en-ID" dirty="0"/>
          </a:p>
        </p:txBody>
      </p:sp>
    </p:spTree>
    <p:extLst>
      <p:ext uri="{BB962C8B-B14F-4D97-AF65-F5344CB8AC3E}">
        <p14:creationId xmlns:p14="http://schemas.microsoft.com/office/powerpoint/2010/main" val="30218569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D66F4-FF68-42B1-A0B7-078F1DA6D128}"/>
              </a:ext>
            </a:extLst>
          </p:cNvPr>
          <p:cNvSpPr>
            <a:spLocks noGrp="1"/>
          </p:cNvSpPr>
          <p:nvPr>
            <p:ph type="title"/>
          </p:nvPr>
        </p:nvSpPr>
        <p:spPr/>
        <p:txBody>
          <a:bodyPr/>
          <a:lstStyle/>
          <a:p>
            <a:r>
              <a:rPr lang="en-ID" dirty="0" err="1"/>
              <a:t>Kompleksitas</a:t>
            </a:r>
            <a:r>
              <a:rPr lang="en-ID" dirty="0"/>
              <a:t> Waktu T(n)</a:t>
            </a:r>
          </a:p>
        </p:txBody>
      </p:sp>
      <p:pic>
        <p:nvPicPr>
          <p:cNvPr id="5" name="Picture 4">
            <a:extLst>
              <a:ext uri="{FF2B5EF4-FFF2-40B4-BE49-F238E27FC236}">
                <a16:creationId xmlns:a16="http://schemas.microsoft.com/office/drawing/2014/main" id="{D136A1D2-69D8-437D-8A34-149AB3D8B2DB}"/>
              </a:ext>
            </a:extLst>
          </p:cNvPr>
          <p:cNvPicPr>
            <a:picLocks noChangeAspect="1"/>
          </p:cNvPicPr>
          <p:nvPr/>
        </p:nvPicPr>
        <p:blipFill>
          <a:blip r:embed="rId2"/>
          <a:stretch>
            <a:fillRect/>
          </a:stretch>
        </p:blipFill>
        <p:spPr>
          <a:xfrm>
            <a:off x="760408" y="2780928"/>
            <a:ext cx="3839982" cy="3447256"/>
          </a:xfrm>
          <a:prstGeom prst="rect">
            <a:avLst/>
          </a:prstGeom>
        </p:spPr>
      </p:pic>
      <p:sp>
        <p:nvSpPr>
          <p:cNvPr id="6" name="TextBox 5">
            <a:extLst>
              <a:ext uri="{FF2B5EF4-FFF2-40B4-BE49-F238E27FC236}">
                <a16:creationId xmlns:a16="http://schemas.microsoft.com/office/drawing/2014/main" id="{D627E62E-0465-4833-BB02-5BCF25D2F9B0}"/>
              </a:ext>
            </a:extLst>
          </p:cNvPr>
          <p:cNvSpPr txBox="1"/>
          <p:nvPr/>
        </p:nvSpPr>
        <p:spPr>
          <a:xfrm>
            <a:off x="755576" y="1661319"/>
            <a:ext cx="7181133" cy="1292662"/>
          </a:xfrm>
          <a:prstGeom prst="rect">
            <a:avLst/>
          </a:prstGeom>
          <a:noFill/>
        </p:spPr>
        <p:txBody>
          <a:bodyPr wrap="none" rtlCol="0">
            <a:spAutoFit/>
          </a:bodyPr>
          <a:lstStyle/>
          <a:p>
            <a:r>
              <a:rPr lang="en-ID" sz="3000" b="1" dirty="0" err="1"/>
              <a:t>Contoh</a:t>
            </a:r>
            <a:r>
              <a:rPr lang="en-ID" sz="3000" b="1" dirty="0"/>
              <a:t> 2:</a:t>
            </a:r>
          </a:p>
          <a:p>
            <a:r>
              <a:rPr lang="en-ID" sz="3000" dirty="0" err="1"/>
              <a:t>Algoritma</a:t>
            </a:r>
            <a:r>
              <a:rPr lang="en-ID" sz="3000" dirty="0"/>
              <a:t> </a:t>
            </a:r>
            <a:r>
              <a:rPr lang="en-ID" sz="3000" dirty="0" err="1"/>
              <a:t>menentukan</a:t>
            </a:r>
            <a:r>
              <a:rPr lang="en-ID" sz="3000" dirty="0"/>
              <a:t> </a:t>
            </a:r>
            <a:r>
              <a:rPr lang="en-ID" sz="3000" dirty="0" err="1"/>
              <a:t>nilai</a:t>
            </a:r>
            <a:r>
              <a:rPr lang="en-ID" sz="3000" dirty="0"/>
              <a:t> </a:t>
            </a:r>
            <a:r>
              <a:rPr lang="en-ID" sz="3000" dirty="0" err="1"/>
              <a:t>maks</a:t>
            </a:r>
            <a:r>
              <a:rPr lang="en-ID" sz="3000" dirty="0"/>
              <a:t> </a:t>
            </a:r>
            <a:r>
              <a:rPr lang="en-ID" sz="3000" dirty="0" err="1"/>
              <a:t>dari</a:t>
            </a:r>
            <a:r>
              <a:rPr lang="en-ID" sz="3000" dirty="0"/>
              <a:t> n data</a:t>
            </a:r>
          </a:p>
          <a:p>
            <a:endParaRPr lang="en-ID" dirty="0"/>
          </a:p>
        </p:txBody>
      </p:sp>
      <p:sp>
        <p:nvSpPr>
          <p:cNvPr id="7" name="TextBox 6">
            <a:extLst>
              <a:ext uri="{FF2B5EF4-FFF2-40B4-BE49-F238E27FC236}">
                <a16:creationId xmlns:a16="http://schemas.microsoft.com/office/drawing/2014/main" id="{FD6C102D-2A1E-49BA-B03B-75F18ED475BA}"/>
              </a:ext>
            </a:extLst>
          </p:cNvPr>
          <p:cNvSpPr txBox="1"/>
          <p:nvPr/>
        </p:nvSpPr>
        <p:spPr>
          <a:xfrm>
            <a:off x="4860032" y="2977605"/>
            <a:ext cx="3370301" cy="954107"/>
          </a:xfrm>
          <a:prstGeom prst="rect">
            <a:avLst/>
          </a:prstGeom>
          <a:noFill/>
        </p:spPr>
        <p:txBody>
          <a:bodyPr wrap="square" rtlCol="0">
            <a:spAutoFit/>
          </a:bodyPr>
          <a:lstStyle/>
          <a:p>
            <a:r>
              <a:rPr lang="en-ID" sz="2800" dirty="0" err="1"/>
              <a:t>Berapa</a:t>
            </a:r>
            <a:r>
              <a:rPr lang="en-ID" sz="2800" dirty="0"/>
              <a:t> </a:t>
            </a:r>
            <a:r>
              <a:rPr lang="en-ID" sz="2800" dirty="0" err="1"/>
              <a:t>kompleksitas</a:t>
            </a:r>
            <a:r>
              <a:rPr lang="en-ID" sz="2800" dirty="0"/>
              <a:t> </a:t>
            </a:r>
            <a:r>
              <a:rPr lang="en-ID" sz="2800" dirty="0" err="1"/>
              <a:t>waktunya</a:t>
            </a:r>
            <a:r>
              <a:rPr lang="en-ID" sz="2800" dirty="0"/>
              <a:t> T(n) ?</a:t>
            </a:r>
          </a:p>
        </p:txBody>
      </p:sp>
    </p:spTree>
    <p:extLst>
      <p:ext uri="{BB962C8B-B14F-4D97-AF65-F5344CB8AC3E}">
        <p14:creationId xmlns:p14="http://schemas.microsoft.com/office/powerpoint/2010/main" val="2685315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0355F-A7EE-4B01-96CB-927899306405}"/>
              </a:ext>
            </a:extLst>
          </p:cNvPr>
          <p:cNvSpPr>
            <a:spLocks noGrp="1"/>
          </p:cNvSpPr>
          <p:nvPr>
            <p:ph type="title"/>
          </p:nvPr>
        </p:nvSpPr>
        <p:spPr/>
        <p:txBody>
          <a:bodyPr/>
          <a:lstStyle/>
          <a:p>
            <a:r>
              <a:rPr lang="en-ID" dirty="0" err="1"/>
              <a:t>Tujuan</a:t>
            </a:r>
            <a:r>
              <a:rPr lang="en-ID" dirty="0"/>
              <a:t> </a:t>
            </a:r>
            <a:r>
              <a:rPr lang="en-ID" dirty="0" err="1"/>
              <a:t>Algoritma</a:t>
            </a:r>
            <a:endParaRPr lang="en-ID" dirty="0"/>
          </a:p>
        </p:txBody>
      </p:sp>
      <p:sp>
        <p:nvSpPr>
          <p:cNvPr id="3" name="Content Placeholder 2">
            <a:extLst>
              <a:ext uri="{FF2B5EF4-FFF2-40B4-BE49-F238E27FC236}">
                <a16:creationId xmlns:a16="http://schemas.microsoft.com/office/drawing/2014/main" id="{D4D39E71-37F1-478A-A78A-9908226F73E2}"/>
              </a:ext>
            </a:extLst>
          </p:cNvPr>
          <p:cNvSpPr>
            <a:spLocks noGrp="1"/>
          </p:cNvSpPr>
          <p:nvPr>
            <p:ph idx="1"/>
          </p:nvPr>
        </p:nvSpPr>
        <p:spPr/>
        <p:txBody>
          <a:bodyPr/>
          <a:lstStyle/>
          <a:p>
            <a:r>
              <a:rPr lang="en-ID" dirty="0" err="1"/>
              <a:t>Tahap</a:t>
            </a:r>
            <a:r>
              <a:rPr lang="en-ID" dirty="0"/>
              <a:t> yang </a:t>
            </a:r>
            <a:r>
              <a:rPr lang="en-ID" dirty="0" err="1"/>
              <a:t>diperlukan</a:t>
            </a:r>
            <a:r>
              <a:rPr lang="en-ID" dirty="0"/>
              <a:t> </a:t>
            </a:r>
            <a:r>
              <a:rPr lang="en-ID" dirty="0" err="1"/>
              <a:t>sebelum</a:t>
            </a:r>
            <a:r>
              <a:rPr lang="en-ID" dirty="0"/>
              <a:t> </a:t>
            </a:r>
            <a:r>
              <a:rPr lang="en-ID" dirty="0" err="1"/>
              <a:t>menyusun</a:t>
            </a:r>
            <a:r>
              <a:rPr lang="en-ID" dirty="0"/>
              <a:t> program computer</a:t>
            </a:r>
          </a:p>
          <a:p>
            <a:r>
              <a:rPr lang="en-ID" dirty="0" err="1"/>
              <a:t>Tujuan</a:t>
            </a:r>
            <a:r>
              <a:rPr lang="en-ID" dirty="0"/>
              <a:t> </a:t>
            </a:r>
            <a:r>
              <a:rPr lang="en-ID" dirty="0" err="1"/>
              <a:t>merancang</a:t>
            </a:r>
            <a:r>
              <a:rPr lang="en-ID" dirty="0"/>
              <a:t> </a:t>
            </a:r>
            <a:r>
              <a:rPr lang="en-ID" dirty="0" err="1"/>
              <a:t>algoritma</a:t>
            </a:r>
            <a:r>
              <a:rPr lang="en-ID" dirty="0"/>
              <a:t>:</a:t>
            </a:r>
          </a:p>
          <a:p>
            <a:pPr lvl="1"/>
            <a:r>
              <a:rPr lang="en-ID" dirty="0" err="1"/>
              <a:t>Menentukan</a:t>
            </a:r>
            <a:r>
              <a:rPr lang="en-ID" dirty="0"/>
              <a:t> ide </a:t>
            </a:r>
            <a:r>
              <a:rPr lang="en-ID" dirty="0" err="1"/>
              <a:t>solusi</a:t>
            </a:r>
            <a:endParaRPr lang="en-ID" dirty="0"/>
          </a:p>
          <a:p>
            <a:pPr lvl="1"/>
            <a:r>
              <a:rPr lang="en-ID" dirty="0" err="1"/>
              <a:t>Memvalidasi</a:t>
            </a:r>
            <a:r>
              <a:rPr lang="en-ID" dirty="0"/>
              <a:t> </a:t>
            </a:r>
            <a:r>
              <a:rPr lang="en-ID" dirty="0" err="1"/>
              <a:t>algoritma</a:t>
            </a:r>
            <a:r>
              <a:rPr lang="en-ID" dirty="0"/>
              <a:t> -&gt; </a:t>
            </a:r>
            <a:r>
              <a:rPr lang="en-ID" dirty="0" err="1"/>
              <a:t>ketepatan</a:t>
            </a:r>
            <a:r>
              <a:rPr lang="en-ID" dirty="0"/>
              <a:t> output</a:t>
            </a:r>
          </a:p>
          <a:p>
            <a:pPr lvl="1"/>
            <a:r>
              <a:rPr lang="en-ID" dirty="0" err="1"/>
              <a:t>Menganalisis</a:t>
            </a:r>
            <a:r>
              <a:rPr lang="en-ID" dirty="0"/>
              <a:t> </a:t>
            </a:r>
            <a:r>
              <a:rPr lang="en-ID" dirty="0" err="1"/>
              <a:t>algoritma</a:t>
            </a:r>
            <a:r>
              <a:rPr lang="en-ID" dirty="0"/>
              <a:t> -&gt; </a:t>
            </a:r>
            <a:r>
              <a:rPr lang="en-ID" dirty="0" err="1"/>
              <a:t>Efisiensi</a:t>
            </a:r>
            <a:r>
              <a:rPr lang="en-ID" dirty="0"/>
              <a:t> (</a:t>
            </a:r>
            <a:r>
              <a:rPr lang="en-ID" dirty="0" err="1"/>
              <a:t>kinerja</a:t>
            </a:r>
            <a:r>
              <a:rPr lang="en-ID" dirty="0"/>
              <a:t>)</a:t>
            </a:r>
          </a:p>
          <a:p>
            <a:endParaRPr lang="en-ID" dirty="0"/>
          </a:p>
        </p:txBody>
      </p:sp>
    </p:spTree>
    <p:extLst>
      <p:ext uri="{BB962C8B-B14F-4D97-AF65-F5344CB8AC3E}">
        <p14:creationId xmlns:p14="http://schemas.microsoft.com/office/powerpoint/2010/main" val="42875513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3C606-681A-48A2-8621-9AB6119B8E62}"/>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446026A9-D0E4-4DF0-BE76-8225CB1D1860}"/>
              </a:ext>
            </a:extLst>
          </p:cNvPr>
          <p:cNvSpPr>
            <a:spLocks noGrp="1"/>
          </p:cNvSpPr>
          <p:nvPr>
            <p:ph idx="1"/>
          </p:nvPr>
        </p:nvSpPr>
        <p:spPr/>
        <p:txBody>
          <a:bodyPr>
            <a:normAutofit/>
          </a:bodyPr>
          <a:lstStyle/>
          <a:p>
            <a:pPr marL="0" indent="0">
              <a:buNone/>
            </a:pPr>
            <a:r>
              <a:rPr lang="en-US" dirty="0" err="1"/>
              <a:t>Kompleksitas</a:t>
            </a:r>
            <a:r>
              <a:rPr lang="en-US" dirty="0"/>
              <a:t> </a:t>
            </a:r>
            <a:r>
              <a:rPr lang="en-US" dirty="0" err="1"/>
              <a:t>waktu</a:t>
            </a:r>
            <a:r>
              <a:rPr lang="en-US" dirty="0"/>
              <a:t> </a:t>
            </a:r>
            <a:r>
              <a:rPr lang="en-US" dirty="0" err="1"/>
              <a:t>dibedakan</a:t>
            </a:r>
            <a:r>
              <a:rPr lang="en-US" dirty="0"/>
              <a:t> </a:t>
            </a:r>
            <a:r>
              <a:rPr lang="en-US" dirty="0" err="1"/>
              <a:t>atas</a:t>
            </a:r>
            <a:r>
              <a:rPr lang="en-US" dirty="0"/>
              <a:t>:</a:t>
            </a:r>
          </a:p>
          <a:p>
            <a:pPr marL="514350" indent="-514350">
              <a:buFont typeface="+mj-lt"/>
              <a:buAutoNum type="arabicPeriod"/>
            </a:pPr>
            <a:r>
              <a:rPr lang="en-US" dirty="0" err="1"/>
              <a:t>T</a:t>
            </a:r>
            <a:r>
              <a:rPr lang="en-US" baseline="-25000" dirty="0" err="1"/>
              <a:t>max</a:t>
            </a:r>
            <a:r>
              <a:rPr lang="en-US" dirty="0"/>
              <a:t>(</a:t>
            </a:r>
            <a:r>
              <a:rPr lang="en-US" i="1" dirty="0"/>
              <a:t>n</a:t>
            </a:r>
            <a:r>
              <a:rPr lang="en-US" dirty="0"/>
              <a:t>): </a:t>
            </a:r>
            <a:r>
              <a:rPr lang="en-US" dirty="0" err="1"/>
              <a:t>Kompleksitas</a:t>
            </a:r>
            <a:r>
              <a:rPr lang="en-US" dirty="0"/>
              <a:t> </a:t>
            </a:r>
            <a:r>
              <a:rPr lang="en-US" dirty="0" err="1"/>
              <a:t>waktu</a:t>
            </a:r>
            <a:r>
              <a:rPr lang="en-US" dirty="0"/>
              <a:t> </a:t>
            </a:r>
            <a:r>
              <a:rPr lang="en-US" dirty="0" err="1"/>
              <a:t>untuk</a:t>
            </a:r>
            <a:r>
              <a:rPr lang="en-US" dirty="0"/>
              <a:t> </a:t>
            </a:r>
            <a:r>
              <a:rPr lang="en-US" dirty="0" err="1"/>
              <a:t>kasus</a:t>
            </a:r>
            <a:r>
              <a:rPr lang="en-US" dirty="0"/>
              <a:t> </a:t>
            </a:r>
            <a:r>
              <a:rPr lang="en-US" dirty="0" err="1"/>
              <a:t>terburuk</a:t>
            </a:r>
            <a:r>
              <a:rPr lang="en-US" dirty="0"/>
              <a:t> (</a:t>
            </a:r>
            <a:r>
              <a:rPr lang="en-US" i="1" dirty="0"/>
              <a:t>worst case</a:t>
            </a:r>
            <a:r>
              <a:rPr lang="en-US" dirty="0"/>
              <a:t>) </a:t>
            </a:r>
            <a:r>
              <a:rPr lang="en-US" dirty="0">
                <a:sym typeface="Wingdings" pitchFamily="2" charset="2"/>
              </a:rPr>
              <a:t> </a:t>
            </a:r>
            <a:r>
              <a:rPr lang="en-US" dirty="0" err="1">
                <a:sym typeface="Wingdings" pitchFamily="2" charset="2"/>
              </a:rPr>
              <a:t>kebutuhan</a:t>
            </a:r>
            <a:r>
              <a:rPr lang="en-US" dirty="0">
                <a:sym typeface="Wingdings" pitchFamily="2" charset="2"/>
              </a:rPr>
              <a:t> </a:t>
            </a:r>
            <a:r>
              <a:rPr lang="en-US" dirty="0" err="1">
                <a:sym typeface="Wingdings" pitchFamily="2" charset="2"/>
              </a:rPr>
              <a:t>waktu</a:t>
            </a:r>
            <a:r>
              <a:rPr lang="en-US" dirty="0">
                <a:sym typeface="Wingdings" pitchFamily="2" charset="2"/>
              </a:rPr>
              <a:t> </a:t>
            </a:r>
            <a:r>
              <a:rPr lang="en-US" dirty="0" err="1">
                <a:sym typeface="Wingdings" pitchFamily="2" charset="2"/>
              </a:rPr>
              <a:t>maksimum</a:t>
            </a:r>
            <a:endParaRPr lang="en-US" dirty="0">
              <a:sym typeface="Wingdings" pitchFamily="2" charset="2"/>
            </a:endParaRPr>
          </a:p>
          <a:p>
            <a:pPr marL="514350" indent="-514350">
              <a:buFont typeface="+mj-lt"/>
              <a:buAutoNum type="arabicPeriod"/>
            </a:pPr>
            <a:r>
              <a:rPr lang="en-US" dirty="0" err="1">
                <a:sym typeface="Wingdings" pitchFamily="2" charset="2"/>
              </a:rPr>
              <a:t>T</a:t>
            </a:r>
            <a:r>
              <a:rPr lang="en-US" baseline="-25000" dirty="0" err="1">
                <a:sym typeface="Wingdings" pitchFamily="2" charset="2"/>
              </a:rPr>
              <a:t>min</a:t>
            </a:r>
            <a:r>
              <a:rPr lang="en-US" dirty="0">
                <a:sym typeface="Wingdings" pitchFamily="2" charset="2"/>
              </a:rPr>
              <a:t>(</a:t>
            </a:r>
            <a:r>
              <a:rPr lang="en-US" i="1" dirty="0">
                <a:sym typeface="Wingdings" pitchFamily="2" charset="2"/>
              </a:rPr>
              <a:t>n</a:t>
            </a:r>
            <a:r>
              <a:rPr lang="en-US" dirty="0">
                <a:sym typeface="Wingdings" pitchFamily="2" charset="2"/>
              </a:rPr>
              <a:t>): </a:t>
            </a:r>
            <a:r>
              <a:rPr lang="en-US" dirty="0" err="1"/>
              <a:t>Kompleksitas</a:t>
            </a:r>
            <a:r>
              <a:rPr lang="en-US" dirty="0"/>
              <a:t> </a:t>
            </a:r>
            <a:r>
              <a:rPr lang="en-US" dirty="0" err="1"/>
              <a:t>waktu</a:t>
            </a:r>
            <a:r>
              <a:rPr lang="en-US" dirty="0"/>
              <a:t> </a:t>
            </a:r>
            <a:r>
              <a:rPr lang="en-US" dirty="0" err="1"/>
              <a:t>untuk</a:t>
            </a:r>
            <a:r>
              <a:rPr lang="en-US" dirty="0"/>
              <a:t> </a:t>
            </a:r>
            <a:r>
              <a:rPr lang="en-US" dirty="0" err="1"/>
              <a:t>kasus</a:t>
            </a:r>
            <a:r>
              <a:rPr lang="en-US" dirty="0"/>
              <a:t> </a:t>
            </a:r>
            <a:r>
              <a:rPr lang="en-US" dirty="0" err="1"/>
              <a:t>terbaik</a:t>
            </a:r>
            <a:r>
              <a:rPr lang="en-US" dirty="0"/>
              <a:t> (</a:t>
            </a:r>
            <a:r>
              <a:rPr lang="en-US" i="1" dirty="0"/>
              <a:t>best case</a:t>
            </a:r>
            <a:r>
              <a:rPr lang="en-US" dirty="0"/>
              <a:t>) </a:t>
            </a:r>
            <a:r>
              <a:rPr lang="en-US" dirty="0">
                <a:sym typeface="Wingdings" pitchFamily="2" charset="2"/>
              </a:rPr>
              <a:t> </a:t>
            </a:r>
            <a:r>
              <a:rPr lang="en-US" dirty="0" err="1">
                <a:sym typeface="Wingdings" pitchFamily="2" charset="2"/>
              </a:rPr>
              <a:t>kebutuhan</a:t>
            </a:r>
            <a:r>
              <a:rPr lang="en-US" dirty="0">
                <a:sym typeface="Wingdings" pitchFamily="2" charset="2"/>
              </a:rPr>
              <a:t> </a:t>
            </a:r>
            <a:r>
              <a:rPr lang="en-US" dirty="0" err="1">
                <a:sym typeface="Wingdings" pitchFamily="2" charset="2"/>
              </a:rPr>
              <a:t>waktu</a:t>
            </a:r>
            <a:r>
              <a:rPr lang="en-US" dirty="0">
                <a:sym typeface="Wingdings" pitchFamily="2" charset="2"/>
              </a:rPr>
              <a:t> minimum</a:t>
            </a:r>
          </a:p>
          <a:p>
            <a:pPr marL="0" indent="0">
              <a:buNone/>
            </a:pPr>
            <a:endParaRPr lang="en-ID" dirty="0"/>
          </a:p>
        </p:txBody>
      </p:sp>
    </p:spTree>
    <p:extLst>
      <p:ext uri="{BB962C8B-B14F-4D97-AF65-F5344CB8AC3E}">
        <p14:creationId xmlns:p14="http://schemas.microsoft.com/office/powerpoint/2010/main" val="28446765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24668-1094-47DE-9FFF-3ADC751C9635}"/>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13B9D45A-79D4-4238-AB9A-D11F4D9231B6}"/>
              </a:ext>
            </a:extLst>
          </p:cNvPr>
          <p:cNvSpPr>
            <a:spLocks noGrp="1"/>
          </p:cNvSpPr>
          <p:nvPr>
            <p:ph idx="1"/>
          </p:nvPr>
        </p:nvSpPr>
        <p:spPr/>
        <p:txBody>
          <a:bodyPr/>
          <a:lstStyle/>
          <a:p>
            <a:pPr marL="0" indent="0">
              <a:buNone/>
            </a:pPr>
            <a:r>
              <a:rPr lang="en-ID" dirty="0" err="1"/>
              <a:t>Contoh</a:t>
            </a:r>
            <a:r>
              <a:rPr lang="en-ID" dirty="0"/>
              <a:t>: </a:t>
            </a:r>
            <a:r>
              <a:rPr lang="en-ID" dirty="0" err="1"/>
              <a:t>Algoritma</a:t>
            </a:r>
            <a:r>
              <a:rPr lang="en-ID" dirty="0"/>
              <a:t> </a:t>
            </a:r>
            <a:r>
              <a:rPr lang="en-ID" dirty="0" err="1"/>
              <a:t>pencarian</a:t>
            </a:r>
            <a:r>
              <a:rPr lang="en-ID" dirty="0"/>
              <a:t> data</a:t>
            </a:r>
          </a:p>
        </p:txBody>
      </p:sp>
      <p:pic>
        <p:nvPicPr>
          <p:cNvPr id="4" name="Picture 3">
            <a:extLst>
              <a:ext uri="{FF2B5EF4-FFF2-40B4-BE49-F238E27FC236}">
                <a16:creationId xmlns:a16="http://schemas.microsoft.com/office/drawing/2014/main" id="{233FDD93-5E6B-432C-864F-A33B3E40C42A}"/>
              </a:ext>
            </a:extLst>
          </p:cNvPr>
          <p:cNvPicPr>
            <a:picLocks noChangeAspect="1"/>
          </p:cNvPicPr>
          <p:nvPr/>
        </p:nvPicPr>
        <p:blipFill>
          <a:blip r:embed="rId2"/>
          <a:stretch>
            <a:fillRect/>
          </a:stretch>
        </p:blipFill>
        <p:spPr>
          <a:xfrm>
            <a:off x="435392" y="2210398"/>
            <a:ext cx="5864319" cy="3305566"/>
          </a:xfrm>
          <a:prstGeom prst="rect">
            <a:avLst/>
          </a:prstGeom>
        </p:spPr>
      </p:pic>
      <p:sp>
        <p:nvSpPr>
          <p:cNvPr id="5" name="TextBox 4">
            <a:extLst>
              <a:ext uri="{FF2B5EF4-FFF2-40B4-BE49-F238E27FC236}">
                <a16:creationId xmlns:a16="http://schemas.microsoft.com/office/drawing/2014/main" id="{D4CAD802-56B4-49BF-919B-394AE7BAE4AD}"/>
              </a:ext>
            </a:extLst>
          </p:cNvPr>
          <p:cNvSpPr txBox="1"/>
          <p:nvPr/>
        </p:nvSpPr>
        <p:spPr>
          <a:xfrm>
            <a:off x="4644008" y="3429000"/>
            <a:ext cx="4143608" cy="3323987"/>
          </a:xfrm>
          <a:prstGeom prst="rect">
            <a:avLst/>
          </a:prstGeom>
          <a:noFill/>
        </p:spPr>
        <p:txBody>
          <a:bodyPr wrap="square" rtlCol="0">
            <a:spAutoFit/>
          </a:bodyPr>
          <a:lstStyle/>
          <a:p>
            <a:pPr marL="285750" indent="-285750">
              <a:buFont typeface="Arial" panose="020B0604020202020204" pitchFamily="34" charset="0"/>
              <a:buChar char="•"/>
            </a:pPr>
            <a:r>
              <a:rPr lang="en-US" sz="2400" i="1" dirty="0"/>
              <a:t>Best case</a:t>
            </a:r>
            <a:r>
              <a:rPr lang="en-US" sz="2400" dirty="0"/>
              <a:t>: </a:t>
            </a:r>
            <a:r>
              <a:rPr lang="en-US" sz="2400" dirty="0" err="1"/>
              <a:t>bila</a:t>
            </a:r>
            <a:r>
              <a:rPr lang="en-US" sz="2400" dirty="0"/>
              <a:t> a</a:t>
            </a:r>
            <a:r>
              <a:rPr lang="en-US" sz="2400" baseline="-25000" dirty="0"/>
              <a:t>1</a:t>
            </a:r>
            <a:r>
              <a:rPr lang="en-US" sz="2400" dirty="0"/>
              <a:t> = x. </a:t>
            </a:r>
            <a:br>
              <a:rPr lang="en-US" sz="2400" dirty="0"/>
            </a:br>
            <a:r>
              <a:rPr lang="en-US" sz="2400" i="1" dirty="0" err="1">
                <a:sym typeface="Wingdings" pitchFamily="2" charset="2"/>
              </a:rPr>
              <a:t>T</a:t>
            </a:r>
            <a:r>
              <a:rPr lang="en-US" sz="2400" i="1" baseline="-25000" dirty="0" err="1">
                <a:sym typeface="Wingdings" pitchFamily="2" charset="2"/>
              </a:rPr>
              <a:t>min</a:t>
            </a:r>
            <a:r>
              <a:rPr lang="en-US" sz="2400" i="1" dirty="0">
                <a:sym typeface="Wingdings" pitchFamily="2" charset="2"/>
              </a:rPr>
              <a:t>(n)</a:t>
            </a:r>
            <a:r>
              <a:rPr lang="en-US" sz="2400" dirty="0">
                <a:sym typeface="Wingdings" pitchFamily="2" charset="2"/>
              </a:rPr>
              <a:t> = 1</a:t>
            </a:r>
          </a:p>
          <a:p>
            <a:pPr marL="285750" indent="-285750">
              <a:buFont typeface="Arial" panose="020B0604020202020204" pitchFamily="34" charset="0"/>
              <a:buChar char="•"/>
            </a:pPr>
            <a:r>
              <a:rPr lang="en-US" sz="2400" i="1" dirty="0">
                <a:sym typeface="Wingdings" pitchFamily="2" charset="2"/>
              </a:rPr>
              <a:t>Worst case</a:t>
            </a:r>
            <a:r>
              <a:rPr lang="en-US" sz="2400" dirty="0">
                <a:sym typeface="Wingdings" pitchFamily="2" charset="2"/>
              </a:rPr>
              <a:t>: </a:t>
            </a:r>
            <a:r>
              <a:rPr lang="en-US" sz="2400" dirty="0" err="1">
                <a:sym typeface="Wingdings" pitchFamily="2" charset="2"/>
              </a:rPr>
              <a:t>bila</a:t>
            </a:r>
            <a:r>
              <a:rPr lang="en-US" sz="2400" dirty="0">
                <a:sym typeface="Wingdings" pitchFamily="2" charset="2"/>
              </a:rPr>
              <a:t> a</a:t>
            </a:r>
            <a:r>
              <a:rPr lang="en-US" sz="2400" baseline="-25000" dirty="0">
                <a:sym typeface="Wingdings" pitchFamily="2" charset="2"/>
              </a:rPr>
              <a:t>n</a:t>
            </a:r>
            <a:r>
              <a:rPr lang="en-US" sz="2400" dirty="0">
                <a:sym typeface="Wingdings" pitchFamily="2" charset="2"/>
              </a:rPr>
              <a:t> = x </a:t>
            </a:r>
            <a:r>
              <a:rPr lang="en-US" sz="2400" dirty="0" err="1">
                <a:sym typeface="Wingdings" pitchFamily="2" charset="2"/>
              </a:rPr>
              <a:t>atau</a:t>
            </a:r>
            <a:r>
              <a:rPr lang="en-US" sz="2400" dirty="0">
                <a:sym typeface="Wingdings" pitchFamily="2" charset="2"/>
              </a:rPr>
              <a:t> x </a:t>
            </a:r>
            <a:r>
              <a:rPr lang="en-US" sz="2400" dirty="0" err="1">
                <a:sym typeface="Wingdings" pitchFamily="2" charset="2"/>
              </a:rPr>
              <a:t>tidak</a:t>
            </a:r>
            <a:r>
              <a:rPr lang="en-US" sz="2400" dirty="0">
                <a:sym typeface="Wingdings" pitchFamily="2" charset="2"/>
              </a:rPr>
              <a:t> </a:t>
            </a:r>
            <a:r>
              <a:rPr lang="en-US" sz="2400" dirty="0" err="1">
                <a:sym typeface="Wingdings" pitchFamily="2" charset="2"/>
              </a:rPr>
              <a:t>ditemukan</a:t>
            </a:r>
            <a:r>
              <a:rPr lang="en-US" sz="2400" dirty="0">
                <a:sym typeface="Wingdings" pitchFamily="2" charset="2"/>
              </a:rPr>
              <a:t>. </a:t>
            </a:r>
            <a:br>
              <a:rPr lang="en-US" sz="2400" dirty="0">
                <a:sym typeface="Wingdings" pitchFamily="2" charset="2"/>
              </a:rPr>
            </a:br>
            <a:r>
              <a:rPr lang="en-US" sz="2400" i="1" dirty="0" err="1"/>
              <a:t>T</a:t>
            </a:r>
            <a:r>
              <a:rPr lang="en-US" sz="2400" i="1" baseline="-25000" dirty="0" err="1"/>
              <a:t>max</a:t>
            </a:r>
            <a:r>
              <a:rPr lang="en-US" sz="2400" i="1" dirty="0"/>
              <a:t>(n)</a:t>
            </a:r>
            <a:r>
              <a:rPr lang="en-US" sz="2400" dirty="0"/>
              <a:t> = n</a:t>
            </a:r>
            <a:br>
              <a:rPr lang="en-US" sz="2400" dirty="0"/>
            </a:br>
            <a:br>
              <a:rPr lang="en-US" sz="2400" dirty="0"/>
            </a:br>
            <a:r>
              <a:rPr lang="en-US" sz="2400" dirty="0" err="1"/>
              <a:t>Disimbolkan</a:t>
            </a:r>
            <a:r>
              <a:rPr lang="en-US" sz="2400" dirty="0"/>
              <a:t> O(…) -&gt; big o</a:t>
            </a:r>
            <a:br>
              <a:rPr lang="en-US" sz="2400" dirty="0"/>
            </a:br>
            <a:r>
              <a:rPr lang="en-US" sz="2400" i="1" dirty="0" err="1"/>
              <a:t>T</a:t>
            </a:r>
            <a:r>
              <a:rPr lang="en-US" sz="2400" i="1" baseline="-25000" dirty="0" err="1"/>
              <a:t>max</a:t>
            </a:r>
            <a:r>
              <a:rPr lang="en-US" sz="2400" i="1" dirty="0"/>
              <a:t>(n)</a:t>
            </a:r>
            <a:r>
              <a:rPr lang="en-US" sz="2400" dirty="0"/>
              <a:t> = n -&gt; O(n)</a:t>
            </a:r>
          </a:p>
          <a:p>
            <a:endParaRPr lang="en-ID" dirty="0"/>
          </a:p>
        </p:txBody>
      </p:sp>
    </p:spTree>
    <p:extLst>
      <p:ext uri="{BB962C8B-B14F-4D97-AF65-F5344CB8AC3E}">
        <p14:creationId xmlns:p14="http://schemas.microsoft.com/office/powerpoint/2010/main" val="32264403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83077-A0DD-4FD6-A47B-B9F15EC0FDEC}"/>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E0137F57-2008-4ED8-94EC-7D70FC04C5C8}"/>
              </a:ext>
            </a:extLst>
          </p:cNvPr>
          <p:cNvSpPr>
            <a:spLocks noGrp="1"/>
          </p:cNvSpPr>
          <p:nvPr>
            <p:ph idx="1"/>
          </p:nvPr>
        </p:nvSpPr>
        <p:spPr>
          <a:xfrm>
            <a:off x="251520" y="1628800"/>
            <a:ext cx="8229600" cy="4525963"/>
          </a:xfrm>
        </p:spPr>
        <p:txBody>
          <a:bodyPr/>
          <a:lstStyle/>
          <a:p>
            <a:pPr marL="0" indent="0">
              <a:buNone/>
            </a:pPr>
            <a:r>
              <a:rPr lang="en-ID" dirty="0" err="1"/>
              <a:t>Kompleksitas</a:t>
            </a:r>
            <a:r>
              <a:rPr lang="en-ID" dirty="0"/>
              <a:t> O(1)</a:t>
            </a:r>
          </a:p>
          <a:p>
            <a:pPr marL="0" indent="0">
              <a:buNone/>
            </a:pPr>
            <a:r>
              <a:rPr lang="en-ID" dirty="0" err="1"/>
              <a:t>Contoh</a:t>
            </a:r>
            <a:r>
              <a:rPr lang="en-ID" dirty="0"/>
              <a:t>:</a:t>
            </a:r>
          </a:p>
          <a:p>
            <a:pPr marL="0" indent="0">
              <a:buNone/>
            </a:pPr>
            <a:endParaRPr lang="en-ID" dirty="0"/>
          </a:p>
        </p:txBody>
      </p:sp>
      <p:pic>
        <p:nvPicPr>
          <p:cNvPr id="4" name="Picture 3">
            <a:extLst>
              <a:ext uri="{FF2B5EF4-FFF2-40B4-BE49-F238E27FC236}">
                <a16:creationId xmlns:a16="http://schemas.microsoft.com/office/drawing/2014/main" id="{32416449-6416-480E-94BB-4019EC9B5A42}"/>
              </a:ext>
            </a:extLst>
          </p:cNvPr>
          <p:cNvPicPr>
            <a:picLocks noChangeAspect="1"/>
          </p:cNvPicPr>
          <p:nvPr/>
        </p:nvPicPr>
        <p:blipFill>
          <a:blip r:embed="rId2"/>
          <a:stretch>
            <a:fillRect/>
          </a:stretch>
        </p:blipFill>
        <p:spPr>
          <a:xfrm>
            <a:off x="179512" y="3179879"/>
            <a:ext cx="3960440" cy="968740"/>
          </a:xfrm>
          <a:prstGeom prst="rect">
            <a:avLst/>
          </a:prstGeom>
        </p:spPr>
      </p:pic>
      <p:pic>
        <p:nvPicPr>
          <p:cNvPr id="5" name="Picture 4">
            <a:extLst>
              <a:ext uri="{FF2B5EF4-FFF2-40B4-BE49-F238E27FC236}">
                <a16:creationId xmlns:a16="http://schemas.microsoft.com/office/drawing/2014/main" id="{F7C6BD5C-1492-4B6B-A2F6-D80054F0CCD1}"/>
              </a:ext>
            </a:extLst>
          </p:cNvPr>
          <p:cNvPicPr>
            <a:picLocks noChangeAspect="1"/>
          </p:cNvPicPr>
          <p:nvPr/>
        </p:nvPicPr>
        <p:blipFill>
          <a:blip r:embed="rId3"/>
          <a:stretch>
            <a:fillRect/>
          </a:stretch>
        </p:blipFill>
        <p:spPr>
          <a:xfrm>
            <a:off x="251521" y="4324753"/>
            <a:ext cx="3960440" cy="1044037"/>
          </a:xfrm>
          <a:prstGeom prst="rect">
            <a:avLst/>
          </a:prstGeom>
        </p:spPr>
      </p:pic>
      <p:pic>
        <p:nvPicPr>
          <p:cNvPr id="6" name="Content Placeholder 3" descr="gb8.jpg">
            <a:extLst>
              <a:ext uri="{FF2B5EF4-FFF2-40B4-BE49-F238E27FC236}">
                <a16:creationId xmlns:a16="http://schemas.microsoft.com/office/drawing/2014/main" id="{60F92DA9-63A1-402C-B7B8-2279B4C59C0A}"/>
              </a:ext>
            </a:extLst>
          </p:cNvPr>
          <p:cNvPicPr>
            <a:picLocks/>
          </p:cNvPicPr>
          <p:nvPr/>
        </p:nvPicPr>
        <p:blipFill>
          <a:blip r:embed="rId4" cstate="print"/>
          <a:stretch>
            <a:fillRect/>
          </a:stretch>
        </p:blipFill>
        <p:spPr>
          <a:xfrm>
            <a:off x="4363367" y="2726556"/>
            <a:ext cx="4529111" cy="3726779"/>
          </a:xfrm>
          <a:prstGeom prst="rect">
            <a:avLst/>
          </a:prstGeom>
          <a:ln>
            <a:solidFill>
              <a:schemeClr val="accent1">
                <a:alpha val="99000"/>
              </a:schemeClr>
            </a:solidFill>
          </a:ln>
        </p:spPr>
      </p:pic>
    </p:spTree>
    <p:extLst>
      <p:ext uri="{BB962C8B-B14F-4D97-AF65-F5344CB8AC3E}">
        <p14:creationId xmlns:p14="http://schemas.microsoft.com/office/powerpoint/2010/main" val="25303646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036B2-C3CC-4D3B-A0D2-E861F9898474}"/>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C1EFCC75-BE13-4885-9045-862C3B643266}"/>
              </a:ext>
            </a:extLst>
          </p:cNvPr>
          <p:cNvSpPr>
            <a:spLocks noGrp="1"/>
          </p:cNvSpPr>
          <p:nvPr>
            <p:ph idx="1"/>
          </p:nvPr>
        </p:nvSpPr>
        <p:spPr>
          <a:xfrm>
            <a:off x="19720" y="1628800"/>
            <a:ext cx="8229600" cy="4525963"/>
          </a:xfrm>
        </p:spPr>
        <p:txBody>
          <a:bodyPr/>
          <a:lstStyle/>
          <a:p>
            <a:pPr marL="0" indent="0">
              <a:buNone/>
            </a:pPr>
            <a:r>
              <a:rPr lang="en-ID" dirty="0" err="1"/>
              <a:t>Kompleksitas</a:t>
            </a:r>
            <a:r>
              <a:rPr lang="en-ID" dirty="0"/>
              <a:t> O(n)</a:t>
            </a:r>
          </a:p>
          <a:p>
            <a:pPr marL="0" indent="0">
              <a:buNone/>
            </a:pPr>
            <a:r>
              <a:rPr lang="en-ID" dirty="0" err="1"/>
              <a:t>Contoh</a:t>
            </a:r>
            <a:r>
              <a:rPr lang="en-ID" dirty="0"/>
              <a:t>:</a:t>
            </a:r>
          </a:p>
          <a:p>
            <a:pPr marL="0" indent="0">
              <a:buNone/>
            </a:pPr>
            <a:endParaRPr lang="en-ID" dirty="0"/>
          </a:p>
        </p:txBody>
      </p:sp>
      <p:pic>
        <p:nvPicPr>
          <p:cNvPr id="4" name="Picture 3">
            <a:extLst>
              <a:ext uri="{FF2B5EF4-FFF2-40B4-BE49-F238E27FC236}">
                <a16:creationId xmlns:a16="http://schemas.microsoft.com/office/drawing/2014/main" id="{6FFC7E76-D878-47CD-B9E4-21CE7D305E90}"/>
              </a:ext>
            </a:extLst>
          </p:cNvPr>
          <p:cNvPicPr>
            <a:picLocks noChangeAspect="1"/>
          </p:cNvPicPr>
          <p:nvPr/>
        </p:nvPicPr>
        <p:blipFill>
          <a:blip r:embed="rId2"/>
          <a:stretch>
            <a:fillRect/>
          </a:stretch>
        </p:blipFill>
        <p:spPr>
          <a:xfrm>
            <a:off x="92052" y="3140968"/>
            <a:ext cx="4335933" cy="2223337"/>
          </a:xfrm>
          <a:prstGeom prst="rect">
            <a:avLst/>
          </a:prstGeom>
        </p:spPr>
      </p:pic>
      <p:pic>
        <p:nvPicPr>
          <p:cNvPr id="5" name="Content Placeholder 3" descr="g8.jpg">
            <a:extLst>
              <a:ext uri="{FF2B5EF4-FFF2-40B4-BE49-F238E27FC236}">
                <a16:creationId xmlns:a16="http://schemas.microsoft.com/office/drawing/2014/main" id="{095B3109-56B6-49C6-953C-B02242A39057}"/>
              </a:ext>
            </a:extLst>
          </p:cNvPr>
          <p:cNvPicPr>
            <a:picLocks noChangeAspect="1"/>
          </p:cNvPicPr>
          <p:nvPr/>
        </p:nvPicPr>
        <p:blipFill>
          <a:blip r:embed="rId3" cstate="print"/>
          <a:stretch>
            <a:fillRect/>
          </a:stretch>
        </p:blipFill>
        <p:spPr>
          <a:xfrm>
            <a:off x="4483547" y="3140968"/>
            <a:ext cx="4480941" cy="3098045"/>
          </a:xfrm>
          <a:prstGeom prst="rect">
            <a:avLst/>
          </a:prstGeom>
          <a:ln>
            <a:solidFill>
              <a:schemeClr val="accent1"/>
            </a:solidFill>
          </a:ln>
        </p:spPr>
      </p:pic>
    </p:spTree>
    <p:extLst>
      <p:ext uri="{BB962C8B-B14F-4D97-AF65-F5344CB8AC3E}">
        <p14:creationId xmlns:p14="http://schemas.microsoft.com/office/powerpoint/2010/main" val="39250153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9AB58-9603-4D30-B0DE-977F395CE489}"/>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4B25BD01-5E33-40C0-9FA1-D999B90810D5}"/>
              </a:ext>
            </a:extLst>
          </p:cNvPr>
          <p:cNvSpPr>
            <a:spLocks noGrp="1"/>
          </p:cNvSpPr>
          <p:nvPr>
            <p:ph idx="1"/>
          </p:nvPr>
        </p:nvSpPr>
        <p:spPr>
          <a:xfrm>
            <a:off x="12200" y="1556792"/>
            <a:ext cx="8229600" cy="4525963"/>
          </a:xfrm>
        </p:spPr>
        <p:txBody>
          <a:bodyPr/>
          <a:lstStyle/>
          <a:p>
            <a:pPr marL="0" indent="0">
              <a:buNone/>
            </a:pPr>
            <a:r>
              <a:rPr lang="en-ID" dirty="0" err="1"/>
              <a:t>Kompleksitas</a:t>
            </a:r>
            <a:r>
              <a:rPr lang="en-ID" dirty="0"/>
              <a:t> O(log n)</a:t>
            </a:r>
          </a:p>
          <a:p>
            <a:pPr marL="0" indent="0">
              <a:buNone/>
            </a:pPr>
            <a:r>
              <a:rPr lang="en-ID" dirty="0" err="1"/>
              <a:t>Contoh</a:t>
            </a:r>
            <a:r>
              <a:rPr lang="en-ID" dirty="0"/>
              <a:t>:</a:t>
            </a:r>
          </a:p>
        </p:txBody>
      </p:sp>
      <p:pic>
        <p:nvPicPr>
          <p:cNvPr id="4" name="Picture 3">
            <a:extLst>
              <a:ext uri="{FF2B5EF4-FFF2-40B4-BE49-F238E27FC236}">
                <a16:creationId xmlns:a16="http://schemas.microsoft.com/office/drawing/2014/main" id="{6734609A-D29D-4DF2-A440-56CF565A2460}"/>
              </a:ext>
            </a:extLst>
          </p:cNvPr>
          <p:cNvPicPr>
            <a:picLocks noChangeAspect="1"/>
          </p:cNvPicPr>
          <p:nvPr/>
        </p:nvPicPr>
        <p:blipFill>
          <a:blip r:embed="rId2"/>
          <a:stretch>
            <a:fillRect/>
          </a:stretch>
        </p:blipFill>
        <p:spPr>
          <a:xfrm>
            <a:off x="12200" y="3068959"/>
            <a:ext cx="4248472" cy="1734793"/>
          </a:xfrm>
          <a:prstGeom prst="rect">
            <a:avLst/>
          </a:prstGeom>
        </p:spPr>
      </p:pic>
      <p:pic>
        <p:nvPicPr>
          <p:cNvPr id="5" name="Content Placeholder 3" descr="g6.jpg">
            <a:extLst>
              <a:ext uri="{FF2B5EF4-FFF2-40B4-BE49-F238E27FC236}">
                <a16:creationId xmlns:a16="http://schemas.microsoft.com/office/drawing/2014/main" id="{0CAFD3AC-8CC6-4789-8FEE-42D2756CD904}"/>
              </a:ext>
            </a:extLst>
          </p:cNvPr>
          <p:cNvPicPr>
            <a:picLocks noChangeAspect="1"/>
          </p:cNvPicPr>
          <p:nvPr/>
        </p:nvPicPr>
        <p:blipFill>
          <a:blip r:embed="rId3" cstate="print"/>
          <a:stretch>
            <a:fillRect/>
          </a:stretch>
        </p:blipFill>
        <p:spPr>
          <a:xfrm>
            <a:off x="4355975" y="2929805"/>
            <a:ext cx="4673749" cy="3292104"/>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7103008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688A1-CDAE-4C02-BD9B-A0EA7AFA6E82}"/>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26F2738E-9C6C-4295-AC26-25CB62EF1101}"/>
              </a:ext>
            </a:extLst>
          </p:cNvPr>
          <p:cNvSpPr>
            <a:spLocks noGrp="1"/>
          </p:cNvSpPr>
          <p:nvPr>
            <p:ph idx="1"/>
          </p:nvPr>
        </p:nvSpPr>
        <p:spPr>
          <a:xfrm>
            <a:off x="26328" y="1628800"/>
            <a:ext cx="8229600" cy="4525963"/>
          </a:xfrm>
        </p:spPr>
        <p:txBody>
          <a:bodyPr/>
          <a:lstStyle/>
          <a:p>
            <a:pPr marL="0" indent="0">
              <a:buNone/>
            </a:pPr>
            <a:r>
              <a:rPr lang="en-ID" dirty="0" err="1"/>
              <a:t>Kompleksitas</a:t>
            </a:r>
            <a:r>
              <a:rPr lang="en-ID" dirty="0"/>
              <a:t> O(n log n)</a:t>
            </a:r>
          </a:p>
          <a:p>
            <a:pPr marL="0" indent="0">
              <a:buNone/>
            </a:pPr>
            <a:r>
              <a:rPr lang="en-ID" dirty="0" err="1"/>
              <a:t>Contoh</a:t>
            </a:r>
            <a:r>
              <a:rPr lang="en-ID" dirty="0"/>
              <a:t>:</a:t>
            </a:r>
          </a:p>
        </p:txBody>
      </p:sp>
      <p:pic>
        <p:nvPicPr>
          <p:cNvPr id="5" name="Content Placeholder 3" descr="g9.jpg">
            <a:extLst>
              <a:ext uri="{FF2B5EF4-FFF2-40B4-BE49-F238E27FC236}">
                <a16:creationId xmlns:a16="http://schemas.microsoft.com/office/drawing/2014/main" id="{1C92B741-D083-49BC-840B-B8F0C2D4E91C}"/>
              </a:ext>
            </a:extLst>
          </p:cNvPr>
          <p:cNvPicPr>
            <a:picLocks noChangeAspect="1"/>
          </p:cNvPicPr>
          <p:nvPr/>
        </p:nvPicPr>
        <p:blipFill>
          <a:blip r:embed="rId2" cstate="print"/>
          <a:stretch>
            <a:fillRect/>
          </a:stretch>
        </p:blipFill>
        <p:spPr>
          <a:xfrm>
            <a:off x="4435251" y="3208793"/>
            <a:ext cx="4601245" cy="3157132"/>
          </a:xfrm>
          <a:prstGeom prst="rect">
            <a:avLst/>
          </a:prstGeom>
          <a:ln>
            <a:solidFill>
              <a:srgbClr val="0070C0"/>
            </a:solidFill>
          </a:ln>
        </p:spPr>
      </p:pic>
      <p:pic>
        <p:nvPicPr>
          <p:cNvPr id="6" name="Picture 5">
            <a:extLst>
              <a:ext uri="{FF2B5EF4-FFF2-40B4-BE49-F238E27FC236}">
                <a16:creationId xmlns:a16="http://schemas.microsoft.com/office/drawing/2014/main" id="{CBBFFA35-9014-4B77-B151-074ABFEC7ADC}"/>
              </a:ext>
            </a:extLst>
          </p:cNvPr>
          <p:cNvPicPr>
            <a:picLocks noChangeAspect="1"/>
          </p:cNvPicPr>
          <p:nvPr/>
        </p:nvPicPr>
        <p:blipFill>
          <a:blip r:embed="rId3"/>
          <a:stretch>
            <a:fillRect/>
          </a:stretch>
        </p:blipFill>
        <p:spPr>
          <a:xfrm>
            <a:off x="111448" y="2936056"/>
            <a:ext cx="4310322" cy="2653183"/>
          </a:xfrm>
          <a:prstGeom prst="rect">
            <a:avLst/>
          </a:prstGeom>
        </p:spPr>
      </p:pic>
    </p:spTree>
    <p:extLst>
      <p:ext uri="{BB962C8B-B14F-4D97-AF65-F5344CB8AC3E}">
        <p14:creationId xmlns:p14="http://schemas.microsoft.com/office/powerpoint/2010/main" val="3680088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F0EF-6DD8-4F12-AFD5-52CD05FE1EB8}"/>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0B9F4E0C-D755-4B44-8D21-149C1ED02F32}"/>
              </a:ext>
            </a:extLst>
          </p:cNvPr>
          <p:cNvSpPr>
            <a:spLocks noGrp="1"/>
          </p:cNvSpPr>
          <p:nvPr>
            <p:ph idx="1"/>
          </p:nvPr>
        </p:nvSpPr>
        <p:spPr>
          <a:xfrm>
            <a:off x="107504" y="1556792"/>
            <a:ext cx="8229600" cy="4525963"/>
          </a:xfrm>
        </p:spPr>
        <p:txBody>
          <a:bodyPr/>
          <a:lstStyle/>
          <a:p>
            <a:pPr marL="0" indent="0">
              <a:buNone/>
            </a:pPr>
            <a:r>
              <a:rPr lang="en-ID" dirty="0" err="1"/>
              <a:t>Kompleksitas</a:t>
            </a:r>
            <a:r>
              <a:rPr lang="en-ID" dirty="0"/>
              <a:t> polynomial O(n</a:t>
            </a:r>
            <a:r>
              <a:rPr lang="en-ID" baseline="30000" dirty="0"/>
              <a:t>m</a:t>
            </a:r>
            <a:r>
              <a:rPr lang="en-ID" dirty="0"/>
              <a:t>)</a:t>
            </a:r>
          </a:p>
          <a:p>
            <a:pPr marL="0" indent="0">
              <a:buNone/>
            </a:pPr>
            <a:r>
              <a:rPr lang="en-ID" dirty="0" err="1"/>
              <a:t>Contoh</a:t>
            </a:r>
            <a:r>
              <a:rPr lang="en-ID" dirty="0"/>
              <a:t>: O</a:t>
            </a:r>
            <a:r>
              <a:rPr lang="en-ID"/>
              <a:t>(n</a:t>
            </a:r>
            <a:r>
              <a:rPr lang="en-ID" baseline="30000" dirty="0"/>
              <a:t>3</a:t>
            </a:r>
            <a:r>
              <a:rPr lang="en-ID"/>
              <a:t>)</a:t>
            </a:r>
            <a:endParaRPr lang="en-ID" dirty="0"/>
          </a:p>
        </p:txBody>
      </p:sp>
      <p:pic>
        <p:nvPicPr>
          <p:cNvPr id="6" name="Content Placeholder 3" descr="g11.jpg">
            <a:extLst>
              <a:ext uri="{FF2B5EF4-FFF2-40B4-BE49-F238E27FC236}">
                <a16:creationId xmlns:a16="http://schemas.microsoft.com/office/drawing/2014/main" id="{ADC4C776-78AF-453A-A318-73DB49C1F06C}"/>
              </a:ext>
            </a:extLst>
          </p:cNvPr>
          <p:cNvPicPr>
            <a:picLocks noChangeAspect="1"/>
          </p:cNvPicPr>
          <p:nvPr/>
        </p:nvPicPr>
        <p:blipFill>
          <a:blip r:embed="rId2" cstate="print"/>
          <a:stretch>
            <a:fillRect/>
          </a:stretch>
        </p:blipFill>
        <p:spPr>
          <a:xfrm>
            <a:off x="4427984" y="3068960"/>
            <a:ext cx="4608869" cy="3152949"/>
          </a:xfrm>
          <a:prstGeom prst="rect">
            <a:avLst/>
          </a:prstGeom>
          <a:ln>
            <a:solidFill>
              <a:srgbClr val="0070C0"/>
            </a:solidFill>
          </a:ln>
        </p:spPr>
      </p:pic>
      <p:pic>
        <p:nvPicPr>
          <p:cNvPr id="7" name="Picture 6">
            <a:extLst>
              <a:ext uri="{FF2B5EF4-FFF2-40B4-BE49-F238E27FC236}">
                <a16:creationId xmlns:a16="http://schemas.microsoft.com/office/drawing/2014/main" id="{09B94A69-1595-438C-8FAF-A1DB385CE882}"/>
              </a:ext>
            </a:extLst>
          </p:cNvPr>
          <p:cNvPicPr>
            <a:picLocks noChangeAspect="1"/>
          </p:cNvPicPr>
          <p:nvPr/>
        </p:nvPicPr>
        <p:blipFill>
          <a:blip r:embed="rId3"/>
          <a:stretch>
            <a:fillRect/>
          </a:stretch>
        </p:blipFill>
        <p:spPr>
          <a:xfrm>
            <a:off x="107504" y="2924944"/>
            <a:ext cx="4248164" cy="2088232"/>
          </a:xfrm>
          <a:prstGeom prst="rect">
            <a:avLst/>
          </a:prstGeom>
        </p:spPr>
      </p:pic>
    </p:spTree>
    <p:extLst>
      <p:ext uri="{BB962C8B-B14F-4D97-AF65-F5344CB8AC3E}">
        <p14:creationId xmlns:p14="http://schemas.microsoft.com/office/powerpoint/2010/main" val="4330843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891B-E3F9-49B8-BE66-019D1AF8D7D7}"/>
              </a:ext>
            </a:extLst>
          </p:cNvPr>
          <p:cNvSpPr>
            <a:spLocks noGrp="1"/>
          </p:cNvSpPr>
          <p:nvPr>
            <p:ph type="title"/>
          </p:nvPr>
        </p:nvSpPr>
        <p:spPr/>
        <p:txBody>
          <a:bodyPr/>
          <a:lstStyle/>
          <a:p>
            <a:r>
              <a:rPr lang="en-ID" dirty="0" err="1"/>
              <a:t>Kompleksitas</a:t>
            </a:r>
            <a:r>
              <a:rPr lang="en-ID" dirty="0"/>
              <a:t> Waktu T(n)</a:t>
            </a:r>
          </a:p>
        </p:txBody>
      </p:sp>
      <p:pic>
        <p:nvPicPr>
          <p:cNvPr id="4" name="Content Placeholder 3" descr="g12.jpg">
            <a:extLst>
              <a:ext uri="{FF2B5EF4-FFF2-40B4-BE49-F238E27FC236}">
                <a16:creationId xmlns:a16="http://schemas.microsoft.com/office/drawing/2014/main" id="{653A58F9-8690-4802-814E-C3F41905851F}"/>
              </a:ext>
            </a:extLst>
          </p:cNvPr>
          <p:cNvPicPr>
            <a:picLocks noGrp="1" noChangeAspect="1"/>
          </p:cNvPicPr>
          <p:nvPr>
            <p:ph idx="1"/>
          </p:nvPr>
        </p:nvPicPr>
        <p:blipFill>
          <a:blip r:embed="rId2" cstate="print"/>
          <a:stretch>
            <a:fillRect/>
          </a:stretch>
        </p:blipFill>
        <p:spPr>
          <a:xfrm>
            <a:off x="441816" y="1628800"/>
            <a:ext cx="8100881" cy="4746071"/>
          </a:xfrm>
        </p:spPr>
      </p:pic>
    </p:spTree>
    <p:extLst>
      <p:ext uri="{BB962C8B-B14F-4D97-AF65-F5344CB8AC3E}">
        <p14:creationId xmlns:p14="http://schemas.microsoft.com/office/powerpoint/2010/main" val="19690750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EC235-234A-4161-AC6C-A876A2F085FB}"/>
              </a:ext>
            </a:extLst>
          </p:cNvPr>
          <p:cNvSpPr>
            <a:spLocks noGrp="1"/>
          </p:cNvSpPr>
          <p:nvPr>
            <p:ph type="title"/>
          </p:nvPr>
        </p:nvSpPr>
        <p:spPr/>
        <p:txBody>
          <a:bodyPr/>
          <a:lstStyle/>
          <a:p>
            <a:r>
              <a:rPr lang="en-ID" dirty="0" err="1"/>
              <a:t>Kompleksitas</a:t>
            </a:r>
            <a:r>
              <a:rPr lang="en-ID" dirty="0"/>
              <a:t> Waktu T(n)</a:t>
            </a:r>
          </a:p>
        </p:txBody>
      </p:sp>
      <p:pic>
        <p:nvPicPr>
          <p:cNvPr id="4" name="Picture 3">
            <a:extLst>
              <a:ext uri="{FF2B5EF4-FFF2-40B4-BE49-F238E27FC236}">
                <a16:creationId xmlns:a16="http://schemas.microsoft.com/office/drawing/2014/main" id="{7FF9CD01-9A4B-4149-A48C-54B09953BAE9}"/>
              </a:ext>
            </a:extLst>
          </p:cNvPr>
          <p:cNvPicPr>
            <a:picLocks noChangeAspect="1"/>
          </p:cNvPicPr>
          <p:nvPr/>
        </p:nvPicPr>
        <p:blipFill>
          <a:blip r:embed="rId2"/>
          <a:stretch>
            <a:fillRect/>
          </a:stretch>
        </p:blipFill>
        <p:spPr>
          <a:xfrm>
            <a:off x="215516" y="1878902"/>
            <a:ext cx="8712968" cy="4943351"/>
          </a:xfrm>
          <a:prstGeom prst="rect">
            <a:avLst/>
          </a:prstGeom>
        </p:spPr>
      </p:pic>
      <p:sp>
        <p:nvSpPr>
          <p:cNvPr id="5" name="TextBox 4">
            <a:extLst>
              <a:ext uri="{FF2B5EF4-FFF2-40B4-BE49-F238E27FC236}">
                <a16:creationId xmlns:a16="http://schemas.microsoft.com/office/drawing/2014/main" id="{36B2310D-EA7E-427C-89B6-DF272305919E}"/>
              </a:ext>
            </a:extLst>
          </p:cNvPr>
          <p:cNvSpPr txBox="1"/>
          <p:nvPr/>
        </p:nvSpPr>
        <p:spPr>
          <a:xfrm>
            <a:off x="215516" y="1417237"/>
            <a:ext cx="8551315" cy="461665"/>
          </a:xfrm>
          <a:prstGeom prst="rect">
            <a:avLst/>
          </a:prstGeom>
          <a:noFill/>
        </p:spPr>
        <p:txBody>
          <a:bodyPr wrap="none" rtlCol="0">
            <a:spAutoFit/>
          </a:bodyPr>
          <a:lstStyle/>
          <a:p>
            <a:r>
              <a:rPr lang="en-ID" sz="2400" dirty="0" err="1"/>
              <a:t>Estimasi</a:t>
            </a:r>
            <a:r>
              <a:rPr lang="en-ID" sz="2400" dirty="0"/>
              <a:t> </a:t>
            </a:r>
            <a:r>
              <a:rPr lang="en-ID" sz="2400" dirty="0" err="1"/>
              <a:t>waktu</a:t>
            </a:r>
            <a:r>
              <a:rPr lang="en-ID" sz="2400" dirty="0"/>
              <a:t> proses, </a:t>
            </a:r>
            <a:r>
              <a:rPr lang="en-ID" sz="2400" dirty="0" err="1"/>
              <a:t>asumsi</a:t>
            </a:r>
            <a:r>
              <a:rPr lang="en-ID" sz="2400" dirty="0"/>
              <a:t> PC dg 1 OPS (operations per second)</a:t>
            </a:r>
          </a:p>
        </p:txBody>
      </p:sp>
    </p:spTree>
    <p:extLst>
      <p:ext uri="{BB962C8B-B14F-4D97-AF65-F5344CB8AC3E}">
        <p14:creationId xmlns:p14="http://schemas.microsoft.com/office/powerpoint/2010/main" val="8598965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E2E7-92CF-4DD7-AC02-0D753B4BB8B4}"/>
              </a:ext>
            </a:extLst>
          </p:cNvPr>
          <p:cNvSpPr>
            <a:spLocks noGrp="1"/>
          </p:cNvSpPr>
          <p:nvPr>
            <p:ph type="title"/>
          </p:nvPr>
        </p:nvSpPr>
        <p:spPr/>
        <p:txBody>
          <a:bodyPr/>
          <a:lstStyle/>
          <a:p>
            <a:r>
              <a:rPr lang="en-ID" dirty="0" err="1"/>
              <a:t>Kompleksitas</a:t>
            </a:r>
            <a:r>
              <a:rPr lang="en-ID" dirty="0"/>
              <a:t> Waktu T(n)</a:t>
            </a:r>
          </a:p>
        </p:txBody>
      </p:sp>
      <p:pic>
        <p:nvPicPr>
          <p:cNvPr id="4" name="Picture 3">
            <a:extLst>
              <a:ext uri="{FF2B5EF4-FFF2-40B4-BE49-F238E27FC236}">
                <a16:creationId xmlns:a16="http://schemas.microsoft.com/office/drawing/2014/main" id="{F613317D-D3B8-4D74-8B32-0D3A779B3BC1}"/>
              </a:ext>
            </a:extLst>
          </p:cNvPr>
          <p:cNvPicPr>
            <a:picLocks noChangeAspect="1"/>
          </p:cNvPicPr>
          <p:nvPr/>
        </p:nvPicPr>
        <p:blipFill>
          <a:blip r:embed="rId2"/>
          <a:stretch>
            <a:fillRect/>
          </a:stretch>
        </p:blipFill>
        <p:spPr>
          <a:xfrm>
            <a:off x="457200" y="2708920"/>
            <a:ext cx="8229600" cy="2664296"/>
          </a:xfrm>
          <a:prstGeom prst="rect">
            <a:avLst/>
          </a:prstGeom>
        </p:spPr>
      </p:pic>
      <p:sp>
        <p:nvSpPr>
          <p:cNvPr id="5" name="TextBox 4">
            <a:extLst>
              <a:ext uri="{FF2B5EF4-FFF2-40B4-BE49-F238E27FC236}">
                <a16:creationId xmlns:a16="http://schemas.microsoft.com/office/drawing/2014/main" id="{0DC7E93F-4AF5-438F-9F7B-CF0685A32549}"/>
              </a:ext>
            </a:extLst>
          </p:cNvPr>
          <p:cNvSpPr txBox="1"/>
          <p:nvPr/>
        </p:nvSpPr>
        <p:spPr>
          <a:xfrm>
            <a:off x="457200" y="2247255"/>
            <a:ext cx="4531369" cy="461665"/>
          </a:xfrm>
          <a:prstGeom prst="rect">
            <a:avLst/>
          </a:prstGeom>
          <a:noFill/>
        </p:spPr>
        <p:txBody>
          <a:bodyPr wrap="none" rtlCol="0">
            <a:spAutoFit/>
          </a:bodyPr>
          <a:lstStyle/>
          <a:p>
            <a:r>
              <a:rPr lang="en-ID" sz="2400" dirty="0" err="1"/>
              <a:t>Pengaruh</a:t>
            </a:r>
            <a:r>
              <a:rPr lang="en-ID" sz="2400" dirty="0"/>
              <a:t> </a:t>
            </a:r>
            <a:r>
              <a:rPr lang="en-ID" sz="2400" dirty="0" err="1"/>
              <a:t>pemilihan</a:t>
            </a:r>
            <a:r>
              <a:rPr lang="en-ID" sz="2400" dirty="0"/>
              <a:t> OPS pada CPU</a:t>
            </a:r>
          </a:p>
        </p:txBody>
      </p:sp>
    </p:spTree>
    <p:extLst>
      <p:ext uri="{BB962C8B-B14F-4D97-AF65-F5344CB8AC3E}">
        <p14:creationId xmlns:p14="http://schemas.microsoft.com/office/powerpoint/2010/main" val="2293198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A78D-7FEA-4B08-B7B1-7CF7150A0DE1}"/>
              </a:ext>
            </a:extLst>
          </p:cNvPr>
          <p:cNvSpPr>
            <a:spLocks noGrp="1"/>
          </p:cNvSpPr>
          <p:nvPr>
            <p:ph type="title"/>
          </p:nvPr>
        </p:nvSpPr>
        <p:spPr/>
        <p:txBody>
          <a:bodyPr/>
          <a:lstStyle/>
          <a:p>
            <a:r>
              <a:rPr lang="en-ID" dirty="0" err="1"/>
              <a:t>Kriteria</a:t>
            </a:r>
            <a:r>
              <a:rPr lang="en-ID" dirty="0"/>
              <a:t> </a:t>
            </a:r>
            <a:r>
              <a:rPr lang="en-ID" dirty="0" err="1"/>
              <a:t>Algoritma</a:t>
            </a:r>
            <a:endParaRPr lang="en-ID" dirty="0"/>
          </a:p>
        </p:txBody>
      </p:sp>
      <p:sp>
        <p:nvSpPr>
          <p:cNvPr id="3" name="Content Placeholder 2">
            <a:extLst>
              <a:ext uri="{FF2B5EF4-FFF2-40B4-BE49-F238E27FC236}">
                <a16:creationId xmlns:a16="http://schemas.microsoft.com/office/drawing/2014/main" id="{858FA965-FADF-4B13-9ADB-215831AFEEF3}"/>
              </a:ext>
            </a:extLst>
          </p:cNvPr>
          <p:cNvSpPr>
            <a:spLocks noGrp="1"/>
          </p:cNvSpPr>
          <p:nvPr>
            <p:ph idx="1"/>
          </p:nvPr>
        </p:nvSpPr>
        <p:spPr/>
        <p:txBody>
          <a:bodyPr>
            <a:normAutofit fontScale="92500"/>
          </a:bodyPr>
          <a:lstStyle/>
          <a:p>
            <a:r>
              <a:rPr lang="en-ID" dirty="0" err="1"/>
              <a:t>Setiap</a:t>
            </a:r>
            <a:r>
              <a:rPr lang="en-ID" dirty="0"/>
              <a:t> </a:t>
            </a:r>
            <a:r>
              <a:rPr lang="en-ID" dirty="0" err="1"/>
              <a:t>langkah</a:t>
            </a:r>
            <a:r>
              <a:rPr lang="en-ID" dirty="0"/>
              <a:t> </a:t>
            </a:r>
            <a:r>
              <a:rPr lang="en-ID" dirty="0" err="1"/>
              <a:t>harus</a:t>
            </a:r>
            <a:r>
              <a:rPr lang="en-ID" dirty="0"/>
              <a:t> </a:t>
            </a:r>
            <a:r>
              <a:rPr lang="en-ID" dirty="0" err="1"/>
              <a:t>bersifat</a:t>
            </a:r>
            <a:r>
              <a:rPr lang="en-ID" dirty="0"/>
              <a:t> </a:t>
            </a:r>
            <a:r>
              <a:rPr lang="en-ID" dirty="0" err="1"/>
              <a:t>pasti</a:t>
            </a:r>
            <a:r>
              <a:rPr lang="en-ID" dirty="0"/>
              <a:t> (</a:t>
            </a:r>
            <a:r>
              <a:rPr lang="en-ID" dirty="0" err="1"/>
              <a:t>tidak</a:t>
            </a:r>
            <a:r>
              <a:rPr lang="en-ID" dirty="0"/>
              <a:t> </a:t>
            </a:r>
            <a:r>
              <a:rPr lang="en-ID" dirty="0" err="1"/>
              <a:t>rancu</a:t>
            </a:r>
            <a:r>
              <a:rPr lang="en-ID" dirty="0"/>
              <a:t>)</a:t>
            </a:r>
          </a:p>
          <a:p>
            <a:r>
              <a:rPr lang="en-ID" dirty="0"/>
              <a:t>Minimal </a:t>
            </a:r>
            <a:r>
              <a:rPr lang="en-ID" dirty="0" err="1"/>
              <a:t>menghasilkan</a:t>
            </a:r>
            <a:r>
              <a:rPr lang="en-ID" dirty="0"/>
              <a:t> </a:t>
            </a:r>
            <a:r>
              <a:rPr lang="en-ID" dirty="0" err="1"/>
              <a:t>sebuah</a:t>
            </a:r>
            <a:r>
              <a:rPr lang="en-ID" dirty="0"/>
              <a:t> output</a:t>
            </a:r>
          </a:p>
          <a:p>
            <a:r>
              <a:rPr lang="en-ID" dirty="0" err="1"/>
              <a:t>Algoritma</a:t>
            </a:r>
            <a:r>
              <a:rPr lang="en-ID" dirty="0"/>
              <a:t> </a:t>
            </a:r>
            <a:r>
              <a:rPr lang="en-ID" dirty="0" err="1"/>
              <a:t>harus</a:t>
            </a:r>
            <a:r>
              <a:rPr lang="en-ID" dirty="0"/>
              <a:t> </a:t>
            </a:r>
            <a:r>
              <a:rPr lang="en-ID" dirty="0" err="1"/>
              <a:t>berakhir</a:t>
            </a:r>
            <a:endParaRPr lang="en-ID" dirty="0"/>
          </a:p>
          <a:p>
            <a:r>
              <a:rPr lang="en-ID" dirty="0" err="1"/>
              <a:t>Mudah</a:t>
            </a:r>
            <a:r>
              <a:rPr lang="en-ID" dirty="0"/>
              <a:t> </a:t>
            </a:r>
            <a:r>
              <a:rPr lang="en-ID" dirty="0" err="1"/>
              <a:t>dipahami</a:t>
            </a:r>
            <a:r>
              <a:rPr lang="en-ID" dirty="0"/>
              <a:t> </a:t>
            </a:r>
            <a:r>
              <a:rPr lang="en-ID" dirty="0" err="1"/>
              <a:t>secara</a:t>
            </a:r>
            <a:r>
              <a:rPr lang="en-ID" dirty="0"/>
              <a:t> </a:t>
            </a:r>
            <a:r>
              <a:rPr lang="en-ID" dirty="0" err="1"/>
              <a:t>logika</a:t>
            </a:r>
            <a:endParaRPr lang="en-ID" dirty="0"/>
          </a:p>
          <a:p>
            <a:r>
              <a:rPr lang="en-ID" dirty="0" err="1"/>
              <a:t>Algoritma</a:t>
            </a:r>
            <a:r>
              <a:rPr lang="en-ID" dirty="0"/>
              <a:t> </a:t>
            </a:r>
            <a:r>
              <a:rPr lang="en-ID" dirty="0" err="1"/>
              <a:t>harus</a:t>
            </a:r>
            <a:r>
              <a:rPr lang="en-ID" dirty="0"/>
              <a:t> valid</a:t>
            </a:r>
          </a:p>
          <a:p>
            <a:r>
              <a:rPr lang="en-ID" dirty="0" err="1"/>
              <a:t>Algoritma</a:t>
            </a:r>
            <a:r>
              <a:rPr lang="en-ID" dirty="0"/>
              <a:t> </a:t>
            </a:r>
            <a:r>
              <a:rPr lang="en-ID" dirty="0" err="1"/>
              <a:t>harus</a:t>
            </a:r>
            <a:r>
              <a:rPr lang="en-ID" dirty="0"/>
              <a:t> </a:t>
            </a:r>
            <a:r>
              <a:rPr lang="en-ID" dirty="0" err="1"/>
              <a:t>bersifat</a:t>
            </a:r>
            <a:r>
              <a:rPr lang="en-ID" dirty="0"/>
              <a:t> universal</a:t>
            </a:r>
          </a:p>
          <a:p>
            <a:r>
              <a:rPr lang="en-ID" dirty="0" err="1"/>
              <a:t>Algoritma</a:t>
            </a:r>
            <a:r>
              <a:rPr lang="en-ID" dirty="0"/>
              <a:t> </a:t>
            </a:r>
            <a:r>
              <a:rPr lang="en-ID" dirty="0" err="1"/>
              <a:t>harus</a:t>
            </a:r>
            <a:r>
              <a:rPr lang="en-ID" dirty="0"/>
              <a:t> </a:t>
            </a:r>
            <a:r>
              <a:rPr lang="en-ID" dirty="0" err="1"/>
              <a:t>mudah</a:t>
            </a:r>
            <a:r>
              <a:rPr lang="en-ID" dirty="0"/>
              <a:t> </a:t>
            </a:r>
            <a:r>
              <a:rPr lang="en-ID" dirty="0" err="1"/>
              <a:t>untuk</a:t>
            </a:r>
            <a:r>
              <a:rPr lang="en-ID" dirty="0"/>
              <a:t> </a:t>
            </a:r>
            <a:r>
              <a:rPr lang="en-ID" dirty="0" err="1"/>
              <a:t>diimplementasikan</a:t>
            </a:r>
            <a:endParaRPr lang="en-ID" dirty="0"/>
          </a:p>
        </p:txBody>
      </p:sp>
    </p:spTree>
    <p:extLst>
      <p:ext uri="{BB962C8B-B14F-4D97-AF65-F5344CB8AC3E}">
        <p14:creationId xmlns:p14="http://schemas.microsoft.com/office/powerpoint/2010/main" val="35632061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12B41-2DAE-4F48-92A9-0FFCC2F9D76B}"/>
              </a:ext>
            </a:extLst>
          </p:cNvPr>
          <p:cNvSpPr>
            <a:spLocks noGrp="1"/>
          </p:cNvSpPr>
          <p:nvPr>
            <p:ph type="title"/>
          </p:nvPr>
        </p:nvSpPr>
        <p:spPr/>
        <p:txBody>
          <a:bodyPr>
            <a:normAutofit fontScale="90000"/>
          </a:bodyPr>
          <a:lstStyle/>
          <a:p>
            <a:r>
              <a:rPr lang="en-ID" dirty="0" err="1"/>
              <a:t>Kompleksitas</a:t>
            </a:r>
            <a:r>
              <a:rPr lang="en-ID" dirty="0"/>
              <a:t> Waktu T(n) - Exercises</a:t>
            </a:r>
          </a:p>
        </p:txBody>
      </p:sp>
      <p:sp>
        <p:nvSpPr>
          <p:cNvPr id="3" name="Content Placeholder 2">
            <a:extLst>
              <a:ext uri="{FF2B5EF4-FFF2-40B4-BE49-F238E27FC236}">
                <a16:creationId xmlns:a16="http://schemas.microsoft.com/office/drawing/2014/main" id="{1640E578-FD0D-41E6-9836-96F3701560BB}"/>
              </a:ext>
            </a:extLst>
          </p:cNvPr>
          <p:cNvSpPr>
            <a:spLocks noGrp="1"/>
          </p:cNvSpPr>
          <p:nvPr>
            <p:ph idx="1"/>
          </p:nvPr>
        </p:nvSpPr>
        <p:spPr/>
        <p:txBody>
          <a:bodyPr/>
          <a:lstStyle/>
          <a:p>
            <a:pPr marL="0" indent="0">
              <a:buNone/>
            </a:pPr>
            <a:r>
              <a:rPr lang="en-ID" dirty="0" err="1"/>
              <a:t>Tentukan</a:t>
            </a:r>
            <a:r>
              <a:rPr lang="en-ID" dirty="0"/>
              <a:t> </a:t>
            </a:r>
            <a:r>
              <a:rPr lang="en-ID" dirty="0" err="1"/>
              <a:t>kompleksitas</a:t>
            </a:r>
            <a:r>
              <a:rPr lang="en-ID" dirty="0"/>
              <a:t> Big O </a:t>
            </a:r>
            <a:r>
              <a:rPr lang="en-ID" dirty="0" err="1"/>
              <a:t>atau</a:t>
            </a:r>
            <a:r>
              <a:rPr lang="en-ID" dirty="0"/>
              <a:t> T(n) </a:t>
            </a:r>
            <a:r>
              <a:rPr lang="en-ID" dirty="0" err="1"/>
              <a:t>dari</a:t>
            </a:r>
            <a:r>
              <a:rPr lang="en-ID" dirty="0"/>
              <a:t> pseudocode </a:t>
            </a:r>
            <a:r>
              <a:rPr lang="en-ID" dirty="0" err="1"/>
              <a:t>berikut</a:t>
            </a:r>
            <a:r>
              <a:rPr lang="en-ID" dirty="0"/>
              <a:t>:</a:t>
            </a:r>
          </a:p>
        </p:txBody>
      </p:sp>
      <p:pic>
        <p:nvPicPr>
          <p:cNvPr id="4" name="Picture 3">
            <a:extLst>
              <a:ext uri="{FF2B5EF4-FFF2-40B4-BE49-F238E27FC236}">
                <a16:creationId xmlns:a16="http://schemas.microsoft.com/office/drawing/2014/main" id="{74F5BBEC-E732-4F65-B378-B72F106D36ED}"/>
              </a:ext>
            </a:extLst>
          </p:cNvPr>
          <p:cNvPicPr>
            <a:picLocks noChangeAspect="1"/>
          </p:cNvPicPr>
          <p:nvPr/>
        </p:nvPicPr>
        <p:blipFill>
          <a:blip r:embed="rId2"/>
          <a:stretch>
            <a:fillRect/>
          </a:stretch>
        </p:blipFill>
        <p:spPr>
          <a:xfrm>
            <a:off x="539552" y="2891073"/>
            <a:ext cx="4240150" cy="1944216"/>
          </a:xfrm>
          <a:prstGeom prst="rect">
            <a:avLst/>
          </a:prstGeom>
          <a:ln w="3175">
            <a:solidFill>
              <a:schemeClr val="tx1"/>
            </a:solidFill>
          </a:ln>
        </p:spPr>
      </p:pic>
      <p:pic>
        <p:nvPicPr>
          <p:cNvPr id="5" name="Picture 4">
            <a:extLst>
              <a:ext uri="{FF2B5EF4-FFF2-40B4-BE49-F238E27FC236}">
                <a16:creationId xmlns:a16="http://schemas.microsoft.com/office/drawing/2014/main" id="{A0F9A4C2-0FB6-47E3-BFC0-A246A601DE6D}"/>
              </a:ext>
            </a:extLst>
          </p:cNvPr>
          <p:cNvPicPr>
            <a:picLocks noChangeAspect="1"/>
          </p:cNvPicPr>
          <p:nvPr/>
        </p:nvPicPr>
        <p:blipFill>
          <a:blip r:embed="rId3"/>
          <a:stretch>
            <a:fillRect/>
          </a:stretch>
        </p:blipFill>
        <p:spPr>
          <a:xfrm>
            <a:off x="4114966" y="4437112"/>
            <a:ext cx="4320480" cy="1994839"/>
          </a:xfrm>
          <a:prstGeom prst="rect">
            <a:avLst/>
          </a:prstGeom>
          <a:ln w="3175">
            <a:solidFill>
              <a:schemeClr val="tx1"/>
            </a:solidFill>
          </a:ln>
        </p:spPr>
      </p:pic>
    </p:spTree>
    <p:extLst>
      <p:ext uri="{BB962C8B-B14F-4D97-AF65-F5344CB8AC3E}">
        <p14:creationId xmlns:p14="http://schemas.microsoft.com/office/powerpoint/2010/main" val="38548898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0F3E-1965-491A-A049-29D9612B29BD}"/>
              </a:ext>
            </a:extLst>
          </p:cNvPr>
          <p:cNvSpPr>
            <a:spLocks noGrp="1"/>
          </p:cNvSpPr>
          <p:nvPr>
            <p:ph type="title"/>
          </p:nvPr>
        </p:nvSpPr>
        <p:spPr/>
        <p:txBody>
          <a:bodyPr>
            <a:normAutofit fontScale="90000"/>
          </a:bodyPr>
          <a:lstStyle/>
          <a:p>
            <a:r>
              <a:rPr lang="en-ID" dirty="0" err="1"/>
              <a:t>Kompleksitas</a:t>
            </a:r>
            <a:r>
              <a:rPr lang="en-ID" dirty="0"/>
              <a:t> Waktu T(n) - Exercises</a:t>
            </a:r>
          </a:p>
        </p:txBody>
      </p:sp>
      <p:sp>
        <p:nvSpPr>
          <p:cNvPr id="3" name="Content Placeholder 2">
            <a:extLst>
              <a:ext uri="{FF2B5EF4-FFF2-40B4-BE49-F238E27FC236}">
                <a16:creationId xmlns:a16="http://schemas.microsoft.com/office/drawing/2014/main" id="{7E05CAFE-C83B-472A-9F0C-95383030F60E}"/>
              </a:ext>
            </a:extLst>
          </p:cNvPr>
          <p:cNvSpPr>
            <a:spLocks noGrp="1"/>
          </p:cNvSpPr>
          <p:nvPr>
            <p:ph idx="1"/>
          </p:nvPr>
        </p:nvSpPr>
        <p:spPr/>
        <p:txBody>
          <a:bodyPr/>
          <a:lstStyle/>
          <a:p>
            <a:pPr marL="0" indent="0">
              <a:buNone/>
            </a:pPr>
            <a:r>
              <a:rPr lang="en-ID" dirty="0" err="1"/>
              <a:t>Tentukan</a:t>
            </a:r>
            <a:r>
              <a:rPr lang="en-ID" dirty="0"/>
              <a:t> </a:t>
            </a:r>
            <a:r>
              <a:rPr lang="en-ID" dirty="0" err="1"/>
              <a:t>kompleksitas</a:t>
            </a:r>
            <a:r>
              <a:rPr lang="en-ID" dirty="0"/>
              <a:t> Big O </a:t>
            </a:r>
            <a:r>
              <a:rPr lang="en-ID" dirty="0" err="1"/>
              <a:t>atau</a:t>
            </a:r>
            <a:r>
              <a:rPr lang="en-ID" dirty="0"/>
              <a:t> T(n) </a:t>
            </a:r>
            <a:r>
              <a:rPr lang="en-ID" dirty="0" err="1"/>
              <a:t>dari</a:t>
            </a:r>
            <a:r>
              <a:rPr lang="en-ID" dirty="0"/>
              <a:t> pseudocode </a:t>
            </a:r>
            <a:r>
              <a:rPr lang="en-ID" dirty="0" err="1"/>
              <a:t>berikut</a:t>
            </a:r>
            <a:r>
              <a:rPr lang="en-ID" dirty="0"/>
              <a:t>:</a:t>
            </a:r>
          </a:p>
          <a:p>
            <a:pPr marL="0" indent="0">
              <a:buNone/>
            </a:pPr>
            <a:endParaRPr lang="en-ID" dirty="0"/>
          </a:p>
        </p:txBody>
      </p:sp>
      <p:pic>
        <p:nvPicPr>
          <p:cNvPr id="4" name="Picture 3">
            <a:extLst>
              <a:ext uri="{FF2B5EF4-FFF2-40B4-BE49-F238E27FC236}">
                <a16:creationId xmlns:a16="http://schemas.microsoft.com/office/drawing/2014/main" id="{6F6E4FF1-5BFF-40FC-A382-BEED5EFF450D}"/>
              </a:ext>
            </a:extLst>
          </p:cNvPr>
          <p:cNvPicPr>
            <a:picLocks noChangeAspect="1"/>
          </p:cNvPicPr>
          <p:nvPr/>
        </p:nvPicPr>
        <p:blipFill>
          <a:blip r:embed="rId2"/>
          <a:stretch>
            <a:fillRect/>
          </a:stretch>
        </p:blipFill>
        <p:spPr>
          <a:xfrm>
            <a:off x="539551" y="2913806"/>
            <a:ext cx="6817651" cy="2891458"/>
          </a:xfrm>
          <a:prstGeom prst="rect">
            <a:avLst/>
          </a:prstGeom>
        </p:spPr>
      </p:pic>
    </p:spTree>
    <p:extLst>
      <p:ext uri="{BB962C8B-B14F-4D97-AF65-F5344CB8AC3E}">
        <p14:creationId xmlns:p14="http://schemas.microsoft.com/office/powerpoint/2010/main" val="24768711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AE67-8419-4548-BBB3-BB5FBF4EA3FF}"/>
              </a:ext>
            </a:extLst>
          </p:cNvPr>
          <p:cNvSpPr>
            <a:spLocks noGrp="1"/>
          </p:cNvSpPr>
          <p:nvPr>
            <p:ph type="title"/>
          </p:nvPr>
        </p:nvSpPr>
        <p:spPr/>
        <p:txBody>
          <a:bodyPr>
            <a:normAutofit fontScale="90000"/>
          </a:bodyPr>
          <a:lstStyle/>
          <a:p>
            <a:r>
              <a:rPr lang="en-ID" dirty="0" err="1"/>
              <a:t>Kompleksitas</a:t>
            </a:r>
            <a:r>
              <a:rPr lang="en-ID" dirty="0"/>
              <a:t> Waktu T(n) - Exercises</a:t>
            </a:r>
          </a:p>
        </p:txBody>
      </p:sp>
      <p:sp>
        <p:nvSpPr>
          <p:cNvPr id="3" name="Content Placeholder 2">
            <a:extLst>
              <a:ext uri="{FF2B5EF4-FFF2-40B4-BE49-F238E27FC236}">
                <a16:creationId xmlns:a16="http://schemas.microsoft.com/office/drawing/2014/main" id="{6DEA510E-0831-4C7E-B3D0-DE52CFC39202}"/>
              </a:ext>
            </a:extLst>
          </p:cNvPr>
          <p:cNvSpPr>
            <a:spLocks noGrp="1"/>
          </p:cNvSpPr>
          <p:nvPr>
            <p:ph idx="1"/>
          </p:nvPr>
        </p:nvSpPr>
        <p:spPr/>
        <p:txBody>
          <a:bodyPr/>
          <a:lstStyle/>
          <a:p>
            <a:pPr marL="0" indent="0">
              <a:buNone/>
            </a:pPr>
            <a:r>
              <a:rPr lang="en-ID" dirty="0" err="1"/>
              <a:t>Tentukan</a:t>
            </a:r>
            <a:r>
              <a:rPr lang="en-ID" dirty="0"/>
              <a:t> </a:t>
            </a:r>
            <a:r>
              <a:rPr lang="en-ID" dirty="0" err="1"/>
              <a:t>kompleksitas</a:t>
            </a:r>
            <a:r>
              <a:rPr lang="en-ID" dirty="0"/>
              <a:t> Big O </a:t>
            </a:r>
            <a:r>
              <a:rPr lang="en-ID" dirty="0" err="1"/>
              <a:t>atau</a:t>
            </a:r>
            <a:r>
              <a:rPr lang="en-ID" dirty="0"/>
              <a:t> T(n) </a:t>
            </a:r>
            <a:r>
              <a:rPr lang="en-ID" dirty="0" err="1"/>
              <a:t>dari</a:t>
            </a:r>
            <a:r>
              <a:rPr lang="en-ID" dirty="0"/>
              <a:t> pseudocode </a:t>
            </a:r>
            <a:r>
              <a:rPr lang="en-ID" dirty="0" err="1"/>
              <a:t>berikut</a:t>
            </a:r>
            <a:r>
              <a:rPr lang="en-ID" dirty="0"/>
              <a:t>:</a:t>
            </a:r>
          </a:p>
          <a:p>
            <a:pPr marL="0" indent="0">
              <a:buNone/>
            </a:pPr>
            <a:endParaRPr lang="en-ID" dirty="0"/>
          </a:p>
        </p:txBody>
      </p:sp>
      <p:pic>
        <p:nvPicPr>
          <p:cNvPr id="5" name="Picture 4">
            <a:extLst>
              <a:ext uri="{FF2B5EF4-FFF2-40B4-BE49-F238E27FC236}">
                <a16:creationId xmlns:a16="http://schemas.microsoft.com/office/drawing/2014/main" id="{51A09E09-A705-4751-99A7-368293C3A385}"/>
              </a:ext>
            </a:extLst>
          </p:cNvPr>
          <p:cNvPicPr>
            <a:picLocks noChangeAspect="1"/>
          </p:cNvPicPr>
          <p:nvPr/>
        </p:nvPicPr>
        <p:blipFill>
          <a:blip r:embed="rId2"/>
          <a:stretch>
            <a:fillRect/>
          </a:stretch>
        </p:blipFill>
        <p:spPr>
          <a:xfrm>
            <a:off x="1331640" y="2996952"/>
            <a:ext cx="6336704" cy="3497854"/>
          </a:xfrm>
          <a:prstGeom prst="rect">
            <a:avLst/>
          </a:prstGeom>
        </p:spPr>
      </p:pic>
    </p:spTree>
    <p:extLst>
      <p:ext uri="{BB962C8B-B14F-4D97-AF65-F5344CB8AC3E}">
        <p14:creationId xmlns:p14="http://schemas.microsoft.com/office/powerpoint/2010/main" val="29086287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68CD5-4BE4-4F72-8E10-EB0A7A8D65D0}"/>
              </a:ext>
            </a:extLst>
          </p:cNvPr>
          <p:cNvSpPr>
            <a:spLocks noGrp="1"/>
          </p:cNvSpPr>
          <p:nvPr>
            <p:ph type="title"/>
          </p:nvPr>
        </p:nvSpPr>
        <p:spPr/>
        <p:txBody>
          <a:bodyPr>
            <a:normAutofit fontScale="90000"/>
          </a:bodyPr>
          <a:lstStyle/>
          <a:p>
            <a:r>
              <a:rPr lang="en-ID" dirty="0" err="1"/>
              <a:t>Kompleksitas</a:t>
            </a:r>
            <a:r>
              <a:rPr lang="en-ID" dirty="0"/>
              <a:t> Waktu T(n) - Exercises</a:t>
            </a:r>
          </a:p>
        </p:txBody>
      </p:sp>
      <p:pic>
        <p:nvPicPr>
          <p:cNvPr id="4" name="Picture 3">
            <a:extLst>
              <a:ext uri="{FF2B5EF4-FFF2-40B4-BE49-F238E27FC236}">
                <a16:creationId xmlns:a16="http://schemas.microsoft.com/office/drawing/2014/main" id="{016A47EF-1726-4DC5-989D-26A49F2EBA57}"/>
              </a:ext>
            </a:extLst>
          </p:cNvPr>
          <p:cNvPicPr>
            <a:picLocks noChangeAspect="1"/>
          </p:cNvPicPr>
          <p:nvPr/>
        </p:nvPicPr>
        <p:blipFill>
          <a:blip r:embed="rId2"/>
          <a:stretch>
            <a:fillRect/>
          </a:stretch>
        </p:blipFill>
        <p:spPr>
          <a:xfrm>
            <a:off x="324279" y="1916832"/>
            <a:ext cx="8495441" cy="2016224"/>
          </a:xfrm>
          <a:prstGeom prst="rect">
            <a:avLst/>
          </a:prstGeom>
        </p:spPr>
      </p:pic>
    </p:spTree>
    <p:extLst>
      <p:ext uri="{BB962C8B-B14F-4D97-AF65-F5344CB8AC3E}">
        <p14:creationId xmlns:p14="http://schemas.microsoft.com/office/powerpoint/2010/main" val="20978103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B6B23-B3DC-4C18-AF0A-992C480924F0}"/>
              </a:ext>
            </a:extLst>
          </p:cNvPr>
          <p:cNvSpPr>
            <a:spLocks noGrp="1"/>
          </p:cNvSpPr>
          <p:nvPr>
            <p:ph type="title"/>
          </p:nvPr>
        </p:nvSpPr>
        <p:spPr/>
        <p:txBody>
          <a:bodyPr/>
          <a:lstStyle/>
          <a:p>
            <a:r>
              <a:rPr lang="en-ID" dirty="0" err="1"/>
              <a:t>Algoritma</a:t>
            </a:r>
            <a:r>
              <a:rPr lang="en-ID" dirty="0"/>
              <a:t> </a:t>
            </a:r>
            <a:r>
              <a:rPr lang="en-ID" dirty="0" err="1"/>
              <a:t>rekursif</a:t>
            </a:r>
            <a:endParaRPr lang="en-ID" dirty="0"/>
          </a:p>
        </p:txBody>
      </p:sp>
      <p:sp>
        <p:nvSpPr>
          <p:cNvPr id="3" name="Text Placeholder 2">
            <a:extLst>
              <a:ext uri="{FF2B5EF4-FFF2-40B4-BE49-F238E27FC236}">
                <a16:creationId xmlns:a16="http://schemas.microsoft.com/office/drawing/2014/main" id="{EC08D9AF-3CCC-47F1-85CA-AFBB19C600E5}"/>
              </a:ext>
            </a:extLst>
          </p:cNvPr>
          <p:cNvSpPr>
            <a:spLocks noGrp="1"/>
          </p:cNvSpPr>
          <p:nvPr>
            <p:ph type="body" idx="1"/>
          </p:nvPr>
        </p:nvSpPr>
        <p:spPr/>
        <p:txBody>
          <a:bodyPr/>
          <a:lstStyle/>
          <a:p>
            <a:r>
              <a:rPr lang="en-ID" dirty="0"/>
              <a:t>Simple but too expensive</a:t>
            </a:r>
          </a:p>
        </p:txBody>
      </p:sp>
    </p:spTree>
    <p:extLst>
      <p:ext uri="{BB962C8B-B14F-4D97-AF65-F5344CB8AC3E}">
        <p14:creationId xmlns:p14="http://schemas.microsoft.com/office/powerpoint/2010/main" val="31663331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B428-51AF-4811-AABF-1DE48388871B}"/>
              </a:ext>
            </a:extLst>
          </p:cNvPr>
          <p:cNvSpPr>
            <a:spLocks noGrp="1"/>
          </p:cNvSpPr>
          <p:nvPr>
            <p:ph type="title"/>
          </p:nvPr>
        </p:nvSpPr>
        <p:spPr/>
        <p:txBody>
          <a:bodyPr/>
          <a:lstStyle/>
          <a:p>
            <a:r>
              <a:rPr lang="en-ID" dirty="0"/>
              <a:t>Menara Hanoi</a:t>
            </a:r>
          </a:p>
        </p:txBody>
      </p:sp>
      <p:pic>
        <p:nvPicPr>
          <p:cNvPr id="1026" name="Picture 2" descr="Image result for hanoi tower">
            <a:extLst>
              <a:ext uri="{FF2B5EF4-FFF2-40B4-BE49-F238E27FC236}">
                <a16:creationId xmlns:a16="http://schemas.microsoft.com/office/drawing/2014/main" id="{9800709D-6AA1-4330-B8E0-C7DB2FB41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132856"/>
            <a:ext cx="7044105" cy="21794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0D7AEE0-A8A3-414C-BC95-1C6E84393EE5}"/>
              </a:ext>
            </a:extLst>
          </p:cNvPr>
          <p:cNvSpPr txBox="1"/>
          <p:nvPr/>
        </p:nvSpPr>
        <p:spPr>
          <a:xfrm>
            <a:off x="2483768" y="4297208"/>
            <a:ext cx="370614" cy="461665"/>
          </a:xfrm>
          <a:prstGeom prst="rect">
            <a:avLst/>
          </a:prstGeom>
          <a:noFill/>
        </p:spPr>
        <p:txBody>
          <a:bodyPr wrap="none" rtlCol="0">
            <a:spAutoFit/>
          </a:bodyPr>
          <a:lstStyle/>
          <a:p>
            <a:r>
              <a:rPr lang="en-ID" sz="2400" b="1" dirty="0"/>
              <a:t>A</a:t>
            </a:r>
            <a:endParaRPr lang="en-ID" b="1" dirty="0"/>
          </a:p>
        </p:txBody>
      </p:sp>
      <p:sp>
        <p:nvSpPr>
          <p:cNvPr id="6" name="TextBox 5">
            <a:extLst>
              <a:ext uri="{FF2B5EF4-FFF2-40B4-BE49-F238E27FC236}">
                <a16:creationId xmlns:a16="http://schemas.microsoft.com/office/drawing/2014/main" id="{1543FEEE-81F0-4037-910A-916C079CF8F1}"/>
              </a:ext>
            </a:extLst>
          </p:cNvPr>
          <p:cNvSpPr txBox="1"/>
          <p:nvPr/>
        </p:nvSpPr>
        <p:spPr>
          <a:xfrm>
            <a:off x="4386693" y="4314864"/>
            <a:ext cx="370614" cy="461665"/>
          </a:xfrm>
          <a:prstGeom prst="rect">
            <a:avLst/>
          </a:prstGeom>
          <a:noFill/>
        </p:spPr>
        <p:txBody>
          <a:bodyPr wrap="none" rtlCol="0">
            <a:spAutoFit/>
          </a:bodyPr>
          <a:lstStyle/>
          <a:p>
            <a:r>
              <a:rPr lang="en-ID" sz="2400" b="1" dirty="0"/>
              <a:t>B</a:t>
            </a:r>
            <a:endParaRPr lang="en-ID" b="1" dirty="0"/>
          </a:p>
        </p:txBody>
      </p:sp>
      <p:sp>
        <p:nvSpPr>
          <p:cNvPr id="7" name="TextBox 6">
            <a:extLst>
              <a:ext uri="{FF2B5EF4-FFF2-40B4-BE49-F238E27FC236}">
                <a16:creationId xmlns:a16="http://schemas.microsoft.com/office/drawing/2014/main" id="{0851B891-4A54-46BF-965A-D6B9A22F30B5}"/>
              </a:ext>
            </a:extLst>
          </p:cNvPr>
          <p:cNvSpPr txBox="1"/>
          <p:nvPr/>
        </p:nvSpPr>
        <p:spPr>
          <a:xfrm>
            <a:off x="6303109" y="4297207"/>
            <a:ext cx="348172" cy="461665"/>
          </a:xfrm>
          <a:prstGeom prst="rect">
            <a:avLst/>
          </a:prstGeom>
          <a:noFill/>
        </p:spPr>
        <p:txBody>
          <a:bodyPr wrap="none" rtlCol="0">
            <a:spAutoFit/>
          </a:bodyPr>
          <a:lstStyle/>
          <a:p>
            <a:r>
              <a:rPr lang="en-ID" sz="2400" b="1" dirty="0"/>
              <a:t>C</a:t>
            </a:r>
            <a:endParaRPr lang="en-ID" b="1" dirty="0"/>
          </a:p>
        </p:txBody>
      </p:sp>
      <p:sp>
        <p:nvSpPr>
          <p:cNvPr id="5" name="TextBox 4">
            <a:extLst>
              <a:ext uri="{FF2B5EF4-FFF2-40B4-BE49-F238E27FC236}">
                <a16:creationId xmlns:a16="http://schemas.microsoft.com/office/drawing/2014/main" id="{5E5E1977-918E-440C-BFF6-7EE41E58412D}"/>
              </a:ext>
            </a:extLst>
          </p:cNvPr>
          <p:cNvSpPr txBox="1"/>
          <p:nvPr/>
        </p:nvSpPr>
        <p:spPr>
          <a:xfrm>
            <a:off x="1115616" y="4797152"/>
            <a:ext cx="7044105" cy="1569660"/>
          </a:xfrm>
          <a:prstGeom prst="rect">
            <a:avLst/>
          </a:prstGeom>
          <a:noFill/>
        </p:spPr>
        <p:txBody>
          <a:bodyPr wrap="square" rtlCol="0">
            <a:spAutoFit/>
          </a:bodyPr>
          <a:lstStyle/>
          <a:p>
            <a:pPr marL="285750" indent="-285750">
              <a:buFont typeface="Arial" panose="020B0604020202020204" pitchFamily="34" charset="0"/>
              <a:buChar char="•"/>
            </a:pPr>
            <a:r>
              <a:rPr lang="en-ID" sz="2400" dirty="0" err="1"/>
              <a:t>Bagaimana</a:t>
            </a:r>
            <a:r>
              <a:rPr lang="en-ID" sz="2400" dirty="0"/>
              <a:t> </a:t>
            </a:r>
            <a:r>
              <a:rPr lang="en-ID" sz="2400" dirty="0" err="1"/>
              <a:t>cara</a:t>
            </a:r>
            <a:r>
              <a:rPr lang="en-ID" sz="2400" dirty="0"/>
              <a:t> </a:t>
            </a:r>
            <a:r>
              <a:rPr lang="en-ID" sz="2400" dirty="0" err="1"/>
              <a:t>memindahkan</a:t>
            </a:r>
            <a:r>
              <a:rPr lang="en-ID" sz="2400" dirty="0"/>
              <a:t> </a:t>
            </a:r>
            <a:r>
              <a:rPr lang="en-ID" sz="2400" dirty="0" err="1"/>
              <a:t>semua</a:t>
            </a:r>
            <a:r>
              <a:rPr lang="en-ID" sz="2400" dirty="0"/>
              <a:t> </a:t>
            </a:r>
            <a:r>
              <a:rPr lang="en-ID" sz="2400" dirty="0" err="1"/>
              <a:t>piringan</a:t>
            </a:r>
            <a:r>
              <a:rPr lang="en-ID" sz="2400" dirty="0"/>
              <a:t>/disc </a:t>
            </a:r>
            <a:r>
              <a:rPr lang="en-ID" sz="2400" dirty="0" err="1"/>
              <a:t>dari</a:t>
            </a:r>
            <a:r>
              <a:rPr lang="en-ID" sz="2400" dirty="0"/>
              <a:t> </a:t>
            </a:r>
            <a:r>
              <a:rPr lang="en-ID" sz="2400" dirty="0" err="1"/>
              <a:t>tiang</a:t>
            </a:r>
            <a:r>
              <a:rPr lang="en-ID" sz="2400" dirty="0"/>
              <a:t> A </a:t>
            </a:r>
            <a:r>
              <a:rPr lang="en-ID" sz="2400" dirty="0" err="1"/>
              <a:t>ke</a:t>
            </a:r>
            <a:r>
              <a:rPr lang="en-ID" sz="2400" dirty="0"/>
              <a:t> C?</a:t>
            </a:r>
          </a:p>
          <a:p>
            <a:pPr marL="285750" indent="-285750">
              <a:buFont typeface="Arial" panose="020B0604020202020204" pitchFamily="34" charset="0"/>
              <a:buChar char="•"/>
            </a:pPr>
            <a:r>
              <a:rPr lang="en-ID" sz="2400" dirty="0" err="1"/>
              <a:t>Berapa</a:t>
            </a:r>
            <a:r>
              <a:rPr lang="en-ID" sz="2400" dirty="0"/>
              <a:t> </a:t>
            </a:r>
            <a:r>
              <a:rPr lang="en-ID" sz="2400" dirty="0" err="1"/>
              <a:t>langkah</a:t>
            </a:r>
            <a:r>
              <a:rPr lang="en-ID" sz="2400"/>
              <a:t> minimal yang </a:t>
            </a:r>
            <a:r>
              <a:rPr lang="en-ID" sz="2400" dirty="0" err="1"/>
              <a:t>diperlukan</a:t>
            </a:r>
            <a:r>
              <a:rPr lang="en-ID" sz="2400" dirty="0"/>
              <a:t> </a:t>
            </a:r>
            <a:r>
              <a:rPr lang="en-ID" sz="2400" dirty="0" err="1"/>
              <a:t>untuk</a:t>
            </a:r>
            <a:r>
              <a:rPr lang="en-ID" sz="2400" dirty="0"/>
              <a:t> </a:t>
            </a:r>
            <a:r>
              <a:rPr lang="en-ID" sz="2400" dirty="0" err="1"/>
              <a:t>memindahkan</a:t>
            </a:r>
            <a:r>
              <a:rPr lang="en-ID" sz="2400" dirty="0"/>
              <a:t> </a:t>
            </a:r>
            <a:r>
              <a:rPr lang="en-ID" sz="2400" dirty="0" err="1"/>
              <a:t>semua</a:t>
            </a:r>
            <a:r>
              <a:rPr lang="en-ID" sz="2400" dirty="0"/>
              <a:t> disc </a:t>
            </a:r>
            <a:r>
              <a:rPr lang="en-ID" sz="2400" dirty="0" err="1"/>
              <a:t>dari</a:t>
            </a:r>
            <a:r>
              <a:rPr lang="en-ID" sz="2400" dirty="0"/>
              <a:t> A </a:t>
            </a:r>
            <a:r>
              <a:rPr lang="en-ID" sz="2400" dirty="0" err="1"/>
              <a:t>ke</a:t>
            </a:r>
            <a:r>
              <a:rPr lang="en-ID" sz="2400" dirty="0"/>
              <a:t> C?</a:t>
            </a:r>
          </a:p>
        </p:txBody>
      </p:sp>
    </p:spTree>
    <p:extLst>
      <p:ext uri="{BB962C8B-B14F-4D97-AF65-F5344CB8AC3E}">
        <p14:creationId xmlns:p14="http://schemas.microsoft.com/office/powerpoint/2010/main" val="30394114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BC7F9-5BBC-4976-A292-E46FBEB005A5}"/>
              </a:ext>
            </a:extLst>
          </p:cNvPr>
          <p:cNvSpPr>
            <a:spLocks noGrp="1"/>
          </p:cNvSpPr>
          <p:nvPr>
            <p:ph type="title"/>
          </p:nvPr>
        </p:nvSpPr>
        <p:spPr/>
        <p:txBody>
          <a:bodyPr/>
          <a:lstStyle/>
          <a:p>
            <a:r>
              <a:rPr lang="en-ID" dirty="0"/>
              <a:t>Menara Hanoi</a:t>
            </a:r>
          </a:p>
        </p:txBody>
      </p:sp>
      <p:pic>
        <p:nvPicPr>
          <p:cNvPr id="2050" name="Picture 2" descr="Image result for hanoi tower">
            <a:extLst>
              <a:ext uri="{FF2B5EF4-FFF2-40B4-BE49-F238E27FC236}">
                <a16:creationId xmlns:a16="http://schemas.microsoft.com/office/drawing/2014/main" id="{1A16C81C-B342-4D19-863D-B3156BE59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31702"/>
            <a:ext cx="3744416" cy="52315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C9A34D9-183C-4CE2-895E-0A0DDCF11888}"/>
              </a:ext>
            </a:extLst>
          </p:cNvPr>
          <p:cNvSpPr txBox="1"/>
          <p:nvPr/>
        </p:nvSpPr>
        <p:spPr>
          <a:xfrm>
            <a:off x="5292081" y="1988840"/>
            <a:ext cx="3096344" cy="2677656"/>
          </a:xfrm>
          <a:prstGeom prst="rect">
            <a:avLst/>
          </a:prstGeom>
          <a:noFill/>
        </p:spPr>
        <p:txBody>
          <a:bodyPr wrap="square" rtlCol="0">
            <a:spAutoFit/>
          </a:bodyPr>
          <a:lstStyle/>
          <a:p>
            <a:pPr marL="342900" indent="-342900">
              <a:buFont typeface="+mj-lt"/>
              <a:buAutoNum type="arabicPeriod"/>
            </a:pPr>
            <a:r>
              <a:rPr lang="en-ID" sz="2800" dirty="0" err="1"/>
              <a:t>Pindahkan</a:t>
            </a:r>
            <a:r>
              <a:rPr lang="en-ID" sz="2800" dirty="0"/>
              <a:t> n-1 discs </a:t>
            </a:r>
            <a:r>
              <a:rPr lang="en-ID" sz="2800" dirty="0" err="1"/>
              <a:t>dari</a:t>
            </a:r>
            <a:r>
              <a:rPr lang="en-ID" sz="2800" dirty="0"/>
              <a:t> A </a:t>
            </a:r>
            <a:r>
              <a:rPr lang="en-ID" sz="2800" dirty="0" err="1"/>
              <a:t>ke</a:t>
            </a:r>
            <a:r>
              <a:rPr lang="en-ID" sz="2800" dirty="0"/>
              <a:t> B</a:t>
            </a:r>
          </a:p>
          <a:p>
            <a:pPr marL="342900" indent="-342900">
              <a:buFont typeface="+mj-lt"/>
              <a:buAutoNum type="arabicPeriod"/>
            </a:pPr>
            <a:r>
              <a:rPr lang="en-ID" sz="2800" dirty="0" err="1"/>
              <a:t>Pindahkan</a:t>
            </a:r>
            <a:r>
              <a:rPr lang="en-ID" sz="2800" dirty="0"/>
              <a:t> 1 disc </a:t>
            </a:r>
            <a:r>
              <a:rPr lang="en-ID" sz="2800" dirty="0" err="1"/>
              <a:t>dari</a:t>
            </a:r>
            <a:r>
              <a:rPr lang="en-ID" sz="2800" dirty="0"/>
              <a:t> A </a:t>
            </a:r>
            <a:r>
              <a:rPr lang="en-ID" sz="2800" dirty="0" err="1"/>
              <a:t>ke</a:t>
            </a:r>
            <a:r>
              <a:rPr lang="en-ID" sz="2800" dirty="0"/>
              <a:t> C</a:t>
            </a:r>
          </a:p>
          <a:p>
            <a:pPr marL="342900" indent="-342900">
              <a:buFont typeface="+mj-lt"/>
              <a:buAutoNum type="arabicPeriod"/>
            </a:pPr>
            <a:r>
              <a:rPr lang="en-ID" sz="2800" dirty="0" err="1"/>
              <a:t>Pindahkan</a:t>
            </a:r>
            <a:r>
              <a:rPr lang="en-ID" sz="2800" dirty="0"/>
              <a:t> n-1 discs </a:t>
            </a:r>
            <a:r>
              <a:rPr lang="en-ID" sz="2800" dirty="0" err="1"/>
              <a:t>dari</a:t>
            </a:r>
            <a:r>
              <a:rPr lang="en-ID" sz="2800" dirty="0"/>
              <a:t> B </a:t>
            </a:r>
            <a:r>
              <a:rPr lang="en-ID" sz="2800" dirty="0" err="1"/>
              <a:t>ke</a:t>
            </a:r>
            <a:r>
              <a:rPr lang="en-ID" sz="2800" dirty="0"/>
              <a:t> C</a:t>
            </a:r>
          </a:p>
        </p:txBody>
      </p:sp>
    </p:spTree>
    <p:extLst>
      <p:ext uri="{BB962C8B-B14F-4D97-AF65-F5344CB8AC3E}">
        <p14:creationId xmlns:p14="http://schemas.microsoft.com/office/powerpoint/2010/main" val="18871660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87D62-938C-41A7-AAAC-0D36B0B9C48E}"/>
              </a:ext>
            </a:extLst>
          </p:cNvPr>
          <p:cNvSpPr>
            <a:spLocks noGrp="1"/>
          </p:cNvSpPr>
          <p:nvPr>
            <p:ph type="title"/>
          </p:nvPr>
        </p:nvSpPr>
        <p:spPr/>
        <p:txBody>
          <a:bodyPr/>
          <a:lstStyle/>
          <a:p>
            <a:r>
              <a:rPr lang="en-ID" dirty="0" err="1"/>
              <a:t>Algoritma</a:t>
            </a:r>
            <a:r>
              <a:rPr lang="en-ID" dirty="0"/>
              <a:t> Menara Hanoi</a:t>
            </a:r>
          </a:p>
        </p:txBody>
      </p:sp>
      <p:pic>
        <p:nvPicPr>
          <p:cNvPr id="4" name="Picture 3">
            <a:extLst>
              <a:ext uri="{FF2B5EF4-FFF2-40B4-BE49-F238E27FC236}">
                <a16:creationId xmlns:a16="http://schemas.microsoft.com/office/drawing/2014/main" id="{B7C523D4-A7CD-4CFB-A82E-E10F38171B4F}"/>
              </a:ext>
            </a:extLst>
          </p:cNvPr>
          <p:cNvPicPr>
            <a:picLocks noChangeAspect="1"/>
          </p:cNvPicPr>
          <p:nvPr/>
        </p:nvPicPr>
        <p:blipFill>
          <a:blip r:embed="rId2"/>
          <a:stretch>
            <a:fillRect/>
          </a:stretch>
        </p:blipFill>
        <p:spPr>
          <a:xfrm>
            <a:off x="158024" y="1767819"/>
            <a:ext cx="8827951" cy="2188487"/>
          </a:xfrm>
          <a:prstGeom prst="rect">
            <a:avLst/>
          </a:prstGeom>
        </p:spPr>
      </p:pic>
    </p:spTree>
    <p:extLst>
      <p:ext uri="{BB962C8B-B14F-4D97-AF65-F5344CB8AC3E}">
        <p14:creationId xmlns:p14="http://schemas.microsoft.com/office/powerpoint/2010/main" val="23849221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66978-F39B-4054-A8C3-AE933A61487D}"/>
              </a:ext>
            </a:extLst>
          </p:cNvPr>
          <p:cNvSpPr>
            <a:spLocks noGrp="1"/>
          </p:cNvSpPr>
          <p:nvPr>
            <p:ph type="title"/>
          </p:nvPr>
        </p:nvSpPr>
        <p:spPr/>
        <p:txBody>
          <a:bodyPr/>
          <a:lstStyle/>
          <a:p>
            <a:r>
              <a:rPr lang="en-ID" dirty="0"/>
              <a:t>What is Recursive Algorithm?</a:t>
            </a:r>
          </a:p>
        </p:txBody>
      </p:sp>
      <p:sp>
        <p:nvSpPr>
          <p:cNvPr id="3" name="Content Placeholder 2">
            <a:extLst>
              <a:ext uri="{FF2B5EF4-FFF2-40B4-BE49-F238E27FC236}">
                <a16:creationId xmlns:a16="http://schemas.microsoft.com/office/drawing/2014/main" id="{85B99036-9BA9-4476-9227-AF07542B7255}"/>
              </a:ext>
            </a:extLst>
          </p:cNvPr>
          <p:cNvSpPr>
            <a:spLocks noGrp="1"/>
          </p:cNvSpPr>
          <p:nvPr>
            <p:ph idx="1"/>
          </p:nvPr>
        </p:nvSpPr>
        <p:spPr/>
        <p:txBody>
          <a:bodyPr/>
          <a:lstStyle/>
          <a:p>
            <a:r>
              <a:rPr lang="en-US" dirty="0"/>
              <a:t>A </a:t>
            </a:r>
            <a:r>
              <a:rPr lang="en-US" b="1" dirty="0"/>
              <a:t>recursive algorithm </a:t>
            </a:r>
            <a:r>
              <a:rPr lang="en-US" dirty="0"/>
              <a:t>is an algorithm which calls itself (in the form of function) with "smaller (or simpler)" input values, and which obtains the result for the current input by applying simple operations to the returned value for the smaller (or simpler) input</a:t>
            </a:r>
          </a:p>
          <a:p>
            <a:endParaRPr lang="en-ID" dirty="0"/>
          </a:p>
        </p:txBody>
      </p:sp>
    </p:spTree>
    <p:extLst>
      <p:ext uri="{BB962C8B-B14F-4D97-AF65-F5344CB8AC3E}">
        <p14:creationId xmlns:p14="http://schemas.microsoft.com/office/powerpoint/2010/main" val="26146016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5FDE2-755E-479B-9DF4-B248F44EE4FC}"/>
              </a:ext>
            </a:extLst>
          </p:cNvPr>
          <p:cNvSpPr>
            <a:spLocks noGrp="1"/>
          </p:cNvSpPr>
          <p:nvPr>
            <p:ph type="title"/>
          </p:nvPr>
        </p:nvSpPr>
        <p:spPr/>
        <p:txBody>
          <a:bodyPr>
            <a:normAutofit fontScale="90000"/>
          </a:bodyPr>
          <a:lstStyle/>
          <a:p>
            <a:r>
              <a:rPr lang="en-ID" dirty="0"/>
              <a:t>Recursive Algorithm’s Characteristics</a:t>
            </a:r>
          </a:p>
        </p:txBody>
      </p:sp>
      <p:sp>
        <p:nvSpPr>
          <p:cNvPr id="3" name="Content Placeholder 2">
            <a:extLst>
              <a:ext uri="{FF2B5EF4-FFF2-40B4-BE49-F238E27FC236}">
                <a16:creationId xmlns:a16="http://schemas.microsoft.com/office/drawing/2014/main" id="{0BFC6DC8-8C49-4A4C-83B6-AE43B781E035}"/>
              </a:ext>
            </a:extLst>
          </p:cNvPr>
          <p:cNvSpPr>
            <a:spLocks noGrp="1"/>
          </p:cNvSpPr>
          <p:nvPr>
            <p:ph idx="1"/>
          </p:nvPr>
        </p:nvSpPr>
        <p:spPr/>
        <p:txBody>
          <a:bodyPr>
            <a:normAutofit lnSpcReduction="10000"/>
          </a:bodyPr>
          <a:lstStyle/>
          <a:p>
            <a:r>
              <a:rPr lang="en-US" dirty="0"/>
              <a:t>If a set or a function is defined recursively, then a recursive algorithm to compute its members or values mirrors the definition.</a:t>
            </a:r>
          </a:p>
          <a:p>
            <a:r>
              <a:rPr lang="en-US" dirty="0"/>
              <a:t>Initial steps of the recursive algorithm correspond to the basis clause of the recursive definition and they identify the basis elements.</a:t>
            </a:r>
          </a:p>
          <a:p>
            <a:r>
              <a:rPr lang="en-US" dirty="0"/>
              <a:t>They are then followed by steps corresponding to the inductive clause.</a:t>
            </a:r>
            <a:endParaRPr lang="en-ID" dirty="0"/>
          </a:p>
        </p:txBody>
      </p:sp>
    </p:spTree>
    <p:extLst>
      <p:ext uri="{BB962C8B-B14F-4D97-AF65-F5344CB8AC3E}">
        <p14:creationId xmlns:p14="http://schemas.microsoft.com/office/powerpoint/2010/main" val="157986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AED36-4C49-42D0-ADB5-94D67D7FAA48}"/>
              </a:ext>
            </a:extLst>
          </p:cNvPr>
          <p:cNvSpPr>
            <a:spLocks noGrp="1"/>
          </p:cNvSpPr>
          <p:nvPr>
            <p:ph type="title"/>
          </p:nvPr>
        </p:nvSpPr>
        <p:spPr/>
        <p:txBody>
          <a:bodyPr/>
          <a:lstStyle/>
          <a:p>
            <a:r>
              <a:rPr lang="en-ID" dirty="0" err="1"/>
              <a:t>Presentasi</a:t>
            </a:r>
            <a:r>
              <a:rPr lang="en-ID" dirty="0"/>
              <a:t> </a:t>
            </a:r>
            <a:r>
              <a:rPr lang="en-ID" dirty="0" err="1"/>
              <a:t>Algoritma</a:t>
            </a:r>
            <a:endParaRPr lang="en-ID" dirty="0"/>
          </a:p>
        </p:txBody>
      </p:sp>
      <p:sp>
        <p:nvSpPr>
          <p:cNvPr id="3" name="Content Placeholder 2">
            <a:extLst>
              <a:ext uri="{FF2B5EF4-FFF2-40B4-BE49-F238E27FC236}">
                <a16:creationId xmlns:a16="http://schemas.microsoft.com/office/drawing/2014/main" id="{D7FDE958-ACB6-4D45-8DB4-F2FB1942927A}"/>
              </a:ext>
            </a:extLst>
          </p:cNvPr>
          <p:cNvSpPr>
            <a:spLocks noGrp="1"/>
          </p:cNvSpPr>
          <p:nvPr>
            <p:ph idx="1"/>
          </p:nvPr>
        </p:nvSpPr>
        <p:spPr/>
        <p:txBody>
          <a:bodyPr/>
          <a:lstStyle/>
          <a:p>
            <a:r>
              <a:rPr lang="en-ID" dirty="0" err="1"/>
              <a:t>Deskriptif</a:t>
            </a:r>
            <a:br>
              <a:rPr lang="en-ID" dirty="0"/>
            </a:br>
            <a:br>
              <a:rPr lang="en-ID" dirty="0"/>
            </a:br>
            <a:endParaRPr lang="en-ID" dirty="0"/>
          </a:p>
          <a:p>
            <a:endParaRPr lang="en-ID" dirty="0"/>
          </a:p>
          <a:p>
            <a:endParaRPr lang="en-ID" dirty="0"/>
          </a:p>
          <a:p>
            <a:endParaRPr lang="en-ID" dirty="0"/>
          </a:p>
        </p:txBody>
      </p:sp>
      <p:pic>
        <p:nvPicPr>
          <p:cNvPr id="5" name="Picture 4">
            <a:extLst>
              <a:ext uri="{FF2B5EF4-FFF2-40B4-BE49-F238E27FC236}">
                <a16:creationId xmlns:a16="http://schemas.microsoft.com/office/drawing/2014/main" id="{31E1600A-FEAA-46B0-AF14-4242A4DA8F03}"/>
              </a:ext>
            </a:extLst>
          </p:cNvPr>
          <p:cNvPicPr>
            <a:picLocks noChangeAspect="1"/>
          </p:cNvPicPr>
          <p:nvPr/>
        </p:nvPicPr>
        <p:blipFill>
          <a:blip r:embed="rId2"/>
          <a:stretch>
            <a:fillRect/>
          </a:stretch>
        </p:blipFill>
        <p:spPr>
          <a:xfrm>
            <a:off x="899592" y="2348880"/>
            <a:ext cx="7446652" cy="2520280"/>
          </a:xfrm>
          <a:prstGeom prst="rect">
            <a:avLst/>
          </a:prstGeom>
        </p:spPr>
      </p:pic>
    </p:spTree>
    <p:extLst>
      <p:ext uri="{BB962C8B-B14F-4D97-AF65-F5344CB8AC3E}">
        <p14:creationId xmlns:p14="http://schemas.microsoft.com/office/powerpoint/2010/main" val="13700839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7DBEF-5F77-4E43-AB21-7EF8938F585C}"/>
              </a:ext>
            </a:extLst>
          </p:cNvPr>
          <p:cNvSpPr>
            <a:spLocks noGrp="1"/>
          </p:cNvSpPr>
          <p:nvPr>
            <p:ph type="title"/>
          </p:nvPr>
        </p:nvSpPr>
        <p:spPr/>
        <p:txBody>
          <a:bodyPr>
            <a:normAutofit fontScale="90000"/>
          </a:bodyPr>
          <a:lstStyle/>
          <a:p>
            <a:r>
              <a:rPr lang="en-ID" dirty="0"/>
              <a:t>Recursive Algorithm’s Characteristics</a:t>
            </a:r>
          </a:p>
        </p:txBody>
      </p:sp>
      <p:sp>
        <p:nvSpPr>
          <p:cNvPr id="3" name="Content Placeholder 2">
            <a:extLst>
              <a:ext uri="{FF2B5EF4-FFF2-40B4-BE49-F238E27FC236}">
                <a16:creationId xmlns:a16="http://schemas.microsoft.com/office/drawing/2014/main" id="{256A01FB-8B7D-4DF7-B3A1-FFF02753B29E}"/>
              </a:ext>
            </a:extLst>
          </p:cNvPr>
          <p:cNvSpPr>
            <a:spLocks noGrp="1"/>
          </p:cNvSpPr>
          <p:nvPr>
            <p:ph idx="1"/>
          </p:nvPr>
        </p:nvSpPr>
        <p:spPr/>
        <p:txBody>
          <a:bodyPr/>
          <a:lstStyle/>
          <a:p>
            <a:r>
              <a:rPr lang="en-ID" b="1" dirty="0"/>
              <a:t>Advantage</a:t>
            </a:r>
            <a:r>
              <a:rPr lang="en-ID" dirty="0"/>
              <a:t>: </a:t>
            </a:r>
            <a:r>
              <a:rPr lang="en-US" dirty="0"/>
              <a:t>they are simpler and for many cases a natural way of thinking about the problem</a:t>
            </a:r>
          </a:p>
          <a:p>
            <a:r>
              <a:rPr lang="en-US" b="1" dirty="0"/>
              <a:t>Disadvantage</a:t>
            </a:r>
            <a:r>
              <a:rPr lang="en-US" dirty="0"/>
              <a:t>: require more memory and computation compared with iterative algorithms</a:t>
            </a:r>
            <a:endParaRPr lang="en-ID" dirty="0"/>
          </a:p>
        </p:txBody>
      </p:sp>
    </p:spTree>
    <p:extLst>
      <p:ext uri="{BB962C8B-B14F-4D97-AF65-F5344CB8AC3E}">
        <p14:creationId xmlns:p14="http://schemas.microsoft.com/office/powerpoint/2010/main" val="10047260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C0DE1-9523-4091-91D9-BA172544E0C0}"/>
              </a:ext>
            </a:extLst>
          </p:cNvPr>
          <p:cNvSpPr>
            <a:spLocks noGrp="1"/>
          </p:cNvSpPr>
          <p:nvPr>
            <p:ph type="title"/>
          </p:nvPr>
        </p:nvSpPr>
        <p:spPr/>
        <p:txBody>
          <a:bodyPr/>
          <a:lstStyle/>
          <a:p>
            <a:r>
              <a:rPr lang="en-ID" dirty="0"/>
              <a:t>Examples</a:t>
            </a:r>
          </a:p>
        </p:txBody>
      </p:sp>
      <p:sp>
        <p:nvSpPr>
          <p:cNvPr id="3" name="Content Placeholder 2">
            <a:extLst>
              <a:ext uri="{FF2B5EF4-FFF2-40B4-BE49-F238E27FC236}">
                <a16:creationId xmlns:a16="http://schemas.microsoft.com/office/drawing/2014/main" id="{2C787ED8-5B95-4F78-B5D4-F636D6723FB9}"/>
              </a:ext>
            </a:extLst>
          </p:cNvPr>
          <p:cNvSpPr>
            <a:spLocks noGrp="1"/>
          </p:cNvSpPr>
          <p:nvPr>
            <p:ph idx="1"/>
          </p:nvPr>
        </p:nvSpPr>
        <p:spPr/>
        <p:txBody>
          <a:bodyPr>
            <a:noAutofit/>
          </a:bodyPr>
          <a:lstStyle/>
          <a:p>
            <a:r>
              <a:rPr lang="en-US" sz="2300" b="1" dirty="0"/>
              <a:t>Example 1:</a:t>
            </a:r>
            <a:r>
              <a:rPr lang="en-US" sz="2300" dirty="0"/>
              <a:t> Algorithm for finding the k-</a:t>
            </a:r>
            <a:r>
              <a:rPr lang="en-US" sz="2300" dirty="0" err="1"/>
              <a:t>th</a:t>
            </a:r>
            <a:r>
              <a:rPr lang="en-US" sz="2300" dirty="0"/>
              <a:t> even natural number </a:t>
            </a:r>
            <a:br>
              <a:rPr lang="en-US" sz="2300" dirty="0"/>
            </a:br>
            <a:br>
              <a:rPr lang="en-US" sz="2300" dirty="0"/>
            </a:br>
            <a:r>
              <a:rPr lang="en-US" sz="2300" dirty="0"/>
              <a:t>Note here that this can be solved very easily by simply outputting 2*(</a:t>
            </a:r>
            <a:r>
              <a:rPr lang="en-US" sz="2300" i="1" dirty="0"/>
              <a:t>k</a:t>
            </a:r>
            <a:r>
              <a:rPr lang="en-US" sz="2300" dirty="0"/>
              <a:t> - 1) for a given k . </a:t>
            </a:r>
            <a:br>
              <a:rPr lang="en-US" sz="2300" dirty="0"/>
            </a:br>
            <a:br>
              <a:rPr lang="en-US" sz="2300" dirty="0"/>
            </a:br>
            <a:r>
              <a:rPr lang="en-US" sz="2300" b="1" dirty="0"/>
              <a:t>Algorithm 1</a:t>
            </a:r>
            <a:r>
              <a:rPr lang="en-US" sz="2300" dirty="0"/>
              <a:t>:   </a:t>
            </a:r>
            <a:r>
              <a:rPr lang="en-US" sz="2000" dirty="0">
                <a:latin typeface="Courier New" panose="02070309020205020404" pitchFamily="49" charset="0"/>
                <a:cs typeface="Courier New" panose="02070309020205020404" pitchFamily="49" charset="0"/>
              </a:rPr>
              <a:t>Even</a:t>
            </a:r>
            <a:r>
              <a:rPr lang="en-US" sz="2300" dirty="0"/>
              <a:t>(positive integer </a:t>
            </a:r>
            <a:r>
              <a:rPr lang="en-US" sz="2300" i="1" dirty="0"/>
              <a:t>k</a:t>
            </a:r>
            <a:r>
              <a:rPr lang="en-US" sz="2300" dirty="0"/>
              <a:t>) </a:t>
            </a:r>
            <a:br>
              <a:rPr lang="en-US" sz="2300" dirty="0"/>
            </a:br>
            <a:r>
              <a:rPr lang="en-US" sz="2300" dirty="0"/>
              <a:t>Input: </a:t>
            </a:r>
            <a:r>
              <a:rPr lang="en-US" sz="2300" i="1" dirty="0"/>
              <a:t>k</a:t>
            </a:r>
            <a:r>
              <a:rPr lang="en-US" sz="2300" dirty="0"/>
              <a:t> , a positive integer </a:t>
            </a:r>
            <a:br>
              <a:rPr lang="en-US" sz="2300" dirty="0"/>
            </a:br>
            <a:r>
              <a:rPr lang="en-US" sz="2300" dirty="0"/>
              <a:t>Output: </a:t>
            </a:r>
            <a:r>
              <a:rPr lang="en-US" sz="2300" i="1" dirty="0"/>
              <a:t>k</a:t>
            </a:r>
            <a:r>
              <a:rPr lang="en-US" sz="2300" dirty="0"/>
              <a:t>-</a:t>
            </a:r>
            <a:r>
              <a:rPr lang="en-US" sz="2300" dirty="0" err="1"/>
              <a:t>th</a:t>
            </a:r>
            <a:r>
              <a:rPr lang="en-US" sz="2300" dirty="0"/>
              <a:t> even natural number (the first even being 0) </a:t>
            </a:r>
            <a:br>
              <a:rPr lang="en-US" sz="2300" dirty="0"/>
            </a:br>
            <a:br>
              <a:rPr lang="en-US" sz="2300" dirty="0"/>
            </a:br>
            <a:r>
              <a:rPr lang="en-US" sz="2300" dirty="0"/>
              <a:t>Algorithm: </a:t>
            </a:r>
            <a:br>
              <a:rPr lang="en-US" sz="2300" dirty="0"/>
            </a:br>
            <a:r>
              <a:rPr lang="en-US" sz="2000" dirty="0">
                <a:latin typeface="Courier New" panose="02070309020205020404" pitchFamily="49" charset="0"/>
                <a:cs typeface="Courier New" panose="02070309020205020404" pitchFamily="49" charset="0"/>
              </a:rPr>
              <a:t>if k = 1, then return 0;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else return </a:t>
            </a:r>
            <a:r>
              <a:rPr lang="en-US" sz="2000" b="1" dirty="0">
                <a:latin typeface="Courier New" panose="02070309020205020404" pitchFamily="49" charset="0"/>
                <a:cs typeface="Courier New" panose="02070309020205020404" pitchFamily="49" charset="0"/>
              </a:rPr>
              <a:t>Even(k-1) </a:t>
            </a:r>
            <a:r>
              <a:rPr lang="en-US" sz="2000" dirty="0">
                <a:latin typeface="Courier New" panose="02070309020205020404" pitchFamily="49" charset="0"/>
                <a:cs typeface="Courier New" panose="02070309020205020404" pitchFamily="49" charset="0"/>
              </a:rPr>
              <a:t>+ 2 . </a:t>
            </a:r>
            <a:endParaRPr lang="en-ID" sz="2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609959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C9167-2E76-46C6-94AC-432AAEFE7BA7}"/>
              </a:ext>
            </a:extLst>
          </p:cNvPr>
          <p:cNvSpPr>
            <a:spLocks noGrp="1"/>
          </p:cNvSpPr>
          <p:nvPr>
            <p:ph type="title"/>
          </p:nvPr>
        </p:nvSpPr>
        <p:spPr/>
        <p:txBody>
          <a:bodyPr/>
          <a:lstStyle/>
          <a:p>
            <a:r>
              <a:rPr lang="en-ID" dirty="0"/>
              <a:t>Examples</a:t>
            </a:r>
          </a:p>
        </p:txBody>
      </p:sp>
      <p:sp>
        <p:nvSpPr>
          <p:cNvPr id="3" name="Content Placeholder 2">
            <a:extLst>
              <a:ext uri="{FF2B5EF4-FFF2-40B4-BE49-F238E27FC236}">
                <a16:creationId xmlns:a16="http://schemas.microsoft.com/office/drawing/2014/main" id="{492BE83E-6220-4012-882C-4CD2B7D2BA96}"/>
              </a:ext>
            </a:extLst>
          </p:cNvPr>
          <p:cNvSpPr>
            <a:spLocks noGrp="1"/>
          </p:cNvSpPr>
          <p:nvPr>
            <p:ph idx="1"/>
          </p:nvPr>
        </p:nvSpPr>
        <p:spPr/>
        <p:txBody>
          <a:bodyPr>
            <a:normAutofit fontScale="77500" lnSpcReduction="20000"/>
          </a:bodyPr>
          <a:lstStyle/>
          <a:p>
            <a:r>
              <a:rPr lang="en-ID" b="1" dirty="0"/>
              <a:t>Algorithm 1-a </a:t>
            </a:r>
            <a:r>
              <a:rPr lang="en-ID" dirty="0"/>
              <a:t>:   </a:t>
            </a:r>
            <a:r>
              <a:rPr lang="en-ID" sz="3100" dirty="0">
                <a:latin typeface="Courier New" panose="02070309020205020404" pitchFamily="49" charset="0"/>
                <a:cs typeface="Courier New" panose="02070309020205020404" pitchFamily="49" charset="0"/>
              </a:rPr>
              <a:t>Even</a:t>
            </a:r>
            <a:r>
              <a:rPr lang="en-ID" dirty="0"/>
              <a:t> (positive integer </a:t>
            </a:r>
            <a:r>
              <a:rPr lang="en-ID" i="1" dirty="0"/>
              <a:t>k</a:t>
            </a:r>
            <a:r>
              <a:rPr lang="en-ID" dirty="0"/>
              <a:t>) </a:t>
            </a:r>
            <a:br>
              <a:rPr lang="en-ID" dirty="0"/>
            </a:br>
            <a:r>
              <a:rPr lang="en-ID" dirty="0"/>
              <a:t>Input: </a:t>
            </a:r>
            <a:r>
              <a:rPr lang="en-ID" i="1" dirty="0"/>
              <a:t>k</a:t>
            </a:r>
            <a:r>
              <a:rPr lang="en-ID" dirty="0"/>
              <a:t>, a positive integer </a:t>
            </a:r>
            <a:br>
              <a:rPr lang="en-ID" dirty="0"/>
            </a:br>
            <a:r>
              <a:rPr lang="en-ID" dirty="0"/>
              <a:t>Output: </a:t>
            </a:r>
            <a:r>
              <a:rPr lang="en-ID" i="1" dirty="0"/>
              <a:t>k</a:t>
            </a:r>
            <a:r>
              <a:rPr lang="en-ID" dirty="0"/>
              <a:t>-</a:t>
            </a:r>
            <a:r>
              <a:rPr lang="en-ID" dirty="0" err="1"/>
              <a:t>th</a:t>
            </a:r>
            <a:r>
              <a:rPr lang="en-ID" dirty="0"/>
              <a:t> even natural number (the first even being 0) </a:t>
            </a:r>
            <a:br>
              <a:rPr lang="en-ID" dirty="0"/>
            </a:br>
            <a:br>
              <a:rPr lang="en-ID" dirty="0"/>
            </a:br>
            <a:r>
              <a:rPr lang="en-ID" dirty="0"/>
              <a:t>Algorithm: </a:t>
            </a:r>
            <a:br>
              <a:rPr lang="en-ID" dirty="0"/>
            </a:br>
            <a:br>
              <a:rPr lang="en-ID" dirty="0"/>
            </a:br>
            <a:r>
              <a:rPr lang="en-ID" sz="3100" dirty="0" err="1">
                <a:latin typeface="Courier New" panose="02070309020205020404" pitchFamily="49" charset="0"/>
                <a:cs typeface="Courier New" panose="02070309020205020404" pitchFamily="49" charset="0"/>
              </a:rPr>
              <a:t>i</a:t>
            </a:r>
            <a:r>
              <a:rPr lang="en-ID" sz="3100" dirty="0">
                <a:latin typeface="Courier New" panose="02070309020205020404" pitchFamily="49" charset="0"/>
                <a:cs typeface="Courier New" panose="02070309020205020404" pitchFamily="49" charset="0"/>
              </a:rPr>
              <a:t> = 1</a:t>
            </a:r>
            <a:br>
              <a:rPr lang="en-ID" sz="3100" dirty="0">
                <a:latin typeface="Courier New" panose="02070309020205020404" pitchFamily="49" charset="0"/>
                <a:cs typeface="Courier New" panose="02070309020205020404" pitchFamily="49" charset="0"/>
              </a:rPr>
            </a:br>
            <a:r>
              <a:rPr lang="en-ID" sz="3100" dirty="0">
                <a:latin typeface="Courier New" panose="02070309020205020404" pitchFamily="49" charset="0"/>
                <a:cs typeface="Courier New" panose="02070309020205020404" pitchFamily="49" charset="0"/>
              </a:rPr>
              <a:t>even = 0</a:t>
            </a:r>
            <a:br>
              <a:rPr lang="en-ID" sz="3100" dirty="0">
                <a:latin typeface="Courier New" panose="02070309020205020404" pitchFamily="49" charset="0"/>
                <a:cs typeface="Courier New" panose="02070309020205020404" pitchFamily="49" charset="0"/>
              </a:rPr>
            </a:br>
            <a:r>
              <a:rPr lang="en-ID" sz="3100" dirty="0">
                <a:latin typeface="Courier New" panose="02070309020205020404" pitchFamily="49" charset="0"/>
                <a:cs typeface="Courier New" panose="02070309020205020404" pitchFamily="49" charset="0"/>
              </a:rPr>
              <a:t>while(</a:t>
            </a:r>
            <a:r>
              <a:rPr lang="en-ID" sz="3100" dirty="0" err="1">
                <a:latin typeface="Courier New" panose="02070309020205020404" pitchFamily="49" charset="0"/>
                <a:cs typeface="Courier New" panose="02070309020205020404" pitchFamily="49" charset="0"/>
              </a:rPr>
              <a:t>i</a:t>
            </a:r>
            <a:r>
              <a:rPr lang="en-ID" sz="3100" dirty="0">
                <a:latin typeface="Courier New" panose="02070309020205020404" pitchFamily="49" charset="0"/>
                <a:cs typeface="Courier New" panose="02070309020205020404" pitchFamily="49" charset="0"/>
              </a:rPr>
              <a:t> &lt; k) { </a:t>
            </a:r>
            <a:br>
              <a:rPr lang="en-ID" sz="3100" dirty="0">
                <a:latin typeface="Courier New" panose="02070309020205020404" pitchFamily="49" charset="0"/>
                <a:cs typeface="Courier New" panose="02070309020205020404" pitchFamily="49" charset="0"/>
              </a:rPr>
            </a:br>
            <a:r>
              <a:rPr lang="en-ID" sz="3100" dirty="0">
                <a:latin typeface="Courier New" panose="02070309020205020404" pitchFamily="49" charset="0"/>
                <a:cs typeface="Courier New" panose="02070309020205020404" pitchFamily="49" charset="0"/>
              </a:rPr>
              <a:t>   even = even + 2 </a:t>
            </a:r>
            <a:br>
              <a:rPr lang="en-ID" sz="3100" dirty="0">
                <a:latin typeface="Courier New" panose="02070309020205020404" pitchFamily="49" charset="0"/>
                <a:cs typeface="Courier New" panose="02070309020205020404" pitchFamily="49" charset="0"/>
              </a:rPr>
            </a:br>
            <a:r>
              <a:rPr lang="en-ID" sz="3100" dirty="0">
                <a:latin typeface="Courier New" panose="02070309020205020404" pitchFamily="49" charset="0"/>
                <a:cs typeface="Courier New" panose="02070309020205020404" pitchFamily="49" charset="0"/>
              </a:rPr>
              <a:t>   </a:t>
            </a:r>
            <a:r>
              <a:rPr lang="en-ID" sz="3100" dirty="0" err="1">
                <a:latin typeface="Courier New" panose="02070309020205020404" pitchFamily="49" charset="0"/>
                <a:cs typeface="Courier New" panose="02070309020205020404" pitchFamily="49" charset="0"/>
              </a:rPr>
              <a:t>i</a:t>
            </a:r>
            <a:r>
              <a:rPr lang="en-ID" sz="3100" dirty="0">
                <a:latin typeface="Courier New" panose="02070309020205020404" pitchFamily="49" charset="0"/>
                <a:cs typeface="Courier New" panose="02070309020205020404" pitchFamily="49" charset="0"/>
              </a:rPr>
              <a:t> = </a:t>
            </a:r>
            <a:r>
              <a:rPr lang="en-ID" sz="3100" dirty="0" err="1">
                <a:latin typeface="Courier New" panose="02070309020205020404" pitchFamily="49" charset="0"/>
                <a:cs typeface="Courier New" panose="02070309020205020404" pitchFamily="49" charset="0"/>
              </a:rPr>
              <a:t>i</a:t>
            </a:r>
            <a:r>
              <a:rPr lang="en-ID" sz="3100" dirty="0">
                <a:latin typeface="Courier New" panose="02070309020205020404" pitchFamily="49" charset="0"/>
                <a:cs typeface="Courier New" panose="02070309020205020404" pitchFamily="49" charset="0"/>
              </a:rPr>
              <a:t> + 1</a:t>
            </a:r>
            <a:br>
              <a:rPr lang="en-ID" sz="3100" dirty="0">
                <a:latin typeface="Courier New" panose="02070309020205020404" pitchFamily="49" charset="0"/>
                <a:cs typeface="Courier New" panose="02070309020205020404" pitchFamily="49" charset="0"/>
              </a:rPr>
            </a:br>
            <a:r>
              <a:rPr lang="en-ID" sz="3100" dirty="0">
                <a:latin typeface="Courier New" panose="02070309020205020404" pitchFamily="49" charset="0"/>
                <a:cs typeface="Courier New" panose="02070309020205020404" pitchFamily="49" charset="0"/>
              </a:rPr>
              <a:t>} </a:t>
            </a:r>
            <a:br>
              <a:rPr lang="en-ID" sz="3100" dirty="0">
                <a:latin typeface="Courier New" panose="02070309020205020404" pitchFamily="49" charset="0"/>
                <a:cs typeface="Courier New" panose="02070309020205020404" pitchFamily="49" charset="0"/>
              </a:rPr>
            </a:br>
            <a:r>
              <a:rPr lang="en-ID" sz="3100" dirty="0">
                <a:latin typeface="Courier New" panose="02070309020205020404" pitchFamily="49" charset="0"/>
                <a:cs typeface="Courier New" panose="02070309020205020404" pitchFamily="49" charset="0"/>
              </a:rPr>
              <a:t>return even</a:t>
            </a:r>
            <a:r>
              <a:rPr lang="en-ID" dirty="0"/>
              <a:t> </a:t>
            </a:r>
          </a:p>
        </p:txBody>
      </p:sp>
    </p:spTree>
    <p:extLst>
      <p:ext uri="{BB962C8B-B14F-4D97-AF65-F5344CB8AC3E}">
        <p14:creationId xmlns:p14="http://schemas.microsoft.com/office/powerpoint/2010/main" val="24210619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9AE0-1EA3-468B-89C8-D4011D5D540A}"/>
              </a:ext>
            </a:extLst>
          </p:cNvPr>
          <p:cNvSpPr>
            <a:spLocks noGrp="1"/>
          </p:cNvSpPr>
          <p:nvPr>
            <p:ph type="title"/>
          </p:nvPr>
        </p:nvSpPr>
        <p:spPr/>
        <p:txBody>
          <a:bodyPr/>
          <a:lstStyle/>
          <a:p>
            <a:r>
              <a:rPr lang="en-ID" dirty="0"/>
              <a:t>Examples</a:t>
            </a:r>
          </a:p>
        </p:txBody>
      </p:sp>
      <p:sp>
        <p:nvSpPr>
          <p:cNvPr id="3" name="Content Placeholder 2">
            <a:extLst>
              <a:ext uri="{FF2B5EF4-FFF2-40B4-BE49-F238E27FC236}">
                <a16:creationId xmlns:a16="http://schemas.microsoft.com/office/drawing/2014/main" id="{152A3970-40BD-4C8B-A805-D2296D6FD632}"/>
              </a:ext>
            </a:extLst>
          </p:cNvPr>
          <p:cNvSpPr>
            <a:spLocks noGrp="1"/>
          </p:cNvSpPr>
          <p:nvPr>
            <p:ph idx="1"/>
          </p:nvPr>
        </p:nvSpPr>
        <p:spPr/>
        <p:txBody>
          <a:bodyPr>
            <a:normAutofit fontScale="92500" lnSpcReduction="10000"/>
          </a:bodyPr>
          <a:lstStyle/>
          <a:p>
            <a:r>
              <a:rPr lang="en-US" b="1" dirty="0"/>
              <a:t>Example 2</a:t>
            </a:r>
            <a:r>
              <a:rPr lang="en-US" dirty="0"/>
              <a:t>: Algorithm for computing the </a:t>
            </a:r>
            <a:r>
              <a:rPr lang="en-US" i="1" dirty="0"/>
              <a:t>k</a:t>
            </a:r>
            <a:r>
              <a:rPr lang="en-US" dirty="0"/>
              <a:t>-</a:t>
            </a:r>
            <a:r>
              <a:rPr lang="en-US" dirty="0" err="1"/>
              <a:t>th</a:t>
            </a:r>
            <a:r>
              <a:rPr lang="en-US" dirty="0"/>
              <a:t> power of 2 </a:t>
            </a:r>
            <a:br>
              <a:rPr lang="en-US" dirty="0"/>
            </a:br>
            <a:br>
              <a:rPr lang="en-US" dirty="0"/>
            </a:br>
            <a:r>
              <a:rPr lang="en-US" dirty="0"/>
              <a:t>Algorithm 2:   </a:t>
            </a:r>
            <a:r>
              <a:rPr lang="en-US" sz="2800" dirty="0">
                <a:latin typeface="Courier New" panose="02070309020205020404" pitchFamily="49" charset="0"/>
                <a:cs typeface="Courier New" panose="02070309020205020404" pitchFamily="49" charset="0"/>
              </a:rPr>
              <a:t>Power_of_2</a:t>
            </a:r>
            <a:r>
              <a:rPr lang="en-US" dirty="0"/>
              <a:t>(natural number </a:t>
            </a:r>
            <a:r>
              <a:rPr lang="en-US" i="1" dirty="0"/>
              <a:t>k</a:t>
            </a:r>
            <a:r>
              <a:rPr lang="en-US" dirty="0"/>
              <a:t>) Input: </a:t>
            </a:r>
            <a:r>
              <a:rPr lang="en-US" i="1" dirty="0"/>
              <a:t>k</a:t>
            </a:r>
            <a:r>
              <a:rPr lang="en-US" dirty="0"/>
              <a:t> , a natural number </a:t>
            </a:r>
            <a:br>
              <a:rPr lang="en-US" dirty="0"/>
            </a:br>
            <a:r>
              <a:rPr lang="en-US" dirty="0"/>
              <a:t>Output: </a:t>
            </a:r>
            <a:r>
              <a:rPr lang="en-US" i="1" dirty="0"/>
              <a:t>k</a:t>
            </a:r>
            <a:r>
              <a:rPr lang="en-US" dirty="0"/>
              <a:t>-</a:t>
            </a:r>
            <a:r>
              <a:rPr lang="en-US" dirty="0" err="1"/>
              <a:t>th</a:t>
            </a:r>
            <a:r>
              <a:rPr lang="en-US" dirty="0"/>
              <a:t> power of 2 </a:t>
            </a:r>
            <a:br>
              <a:rPr lang="en-US" dirty="0"/>
            </a:br>
            <a:br>
              <a:rPr lang="en-US" dirty="0"/>
            </a:br>
            <a:r>
              <a:rPr lang="en-US" dirty="0"/>
              <a:t>Algorithm: </a:t>
            </a:r>
            <a:br>
              <a:rPr lang="en-US" dirty="0"/>
            </a:br>
            <a:r>
              <a:rPr lang="en-US" sz="3000" dirty="0">
                <a:latin typeface="Courier New" panose="02070309020205020404" pitchFamily="49" charset="0"/>
                <a:cs typeface="Courier New" panose="02070309020205020404" pitchFamily="49" charset="0"/>
              </a:rPr>
              <a:t>if k = 0, then return 1; </a:t>
            </a:r>
            <a:br>
              <a:rPr lang="en-US" sz="3000" dirty="0">
                <a:latin typeface="Courier New" panose="02070309020205020404" pitchFamily="49" charset="0"/>
                <a:cs typeface="Courier New" panose="02070309020205020404" pitchFamily="49" charset="0"/>
              </a:rPr>
            </a:br>
            <a:r>
              <a:rPr lang="en-US" sz="3000" dirty="0">
                <a:latin typeface="Courier New" panose="02070309020205020404" pitchFamily="49" charset="0"/>
                <a:cs typeface="Courier New" panose="02070309020205020404" pitchFamily="49" charset="0"/>
              </a:rPr>
              <a:t>else return 2*Power_of_2(k - 1) </a:t>
            </a:r>
            <a:r>
              <a:rPr lang="en-US" dirty="0"/>
              <a:t>. </a:t>
            </a:r>
          </a:p>
          <a:p>
            <a:endParaRPr lang="en-ID" dirty="0"/>
          </a:p>
        </p:txBody>
      </p:sp>
    </p:spTree>
    <p:extLst>
      <p:ext uri="{BB962C8B-B14F-4D97-AF65-F5344CB8AC3E}">
        <p14:creationId xmlns:p14="http://schemas.microsoft.com/office/powerpoint/2010/main" val="1819038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F0C7-E866-4A8A-A013-EDC6EF0C7BC0}"/>
              </a:ext>
            </a:extLst>
          </p:cNvPr>
          <p:cNvSpPr>
            <a:spLocks noGrp="1"/>
          </p:cNvSpPr>
          <p:nvPr>
            <p:ph type="title"/>
          </p:nvPr>
        </p:nvSpPr>
        <p:spPr/>
        <p:txBody>
          <a:bodyPr/>
          <a:lstStyle/>
          <a:p>
            <a:r>
              <a:rPr lang="en-ID" dirty="0"/>
              <a:t>Examples</a:t>
            </a:r>
          </a:p>
        </p:txBody>
      </p:sp>
      <p:sp>
        <p:nvSpPr>
          <p:cNvPr id="3" name="Content Placeholder 2">
            <a:extLst>
              <a:ext uri="{FF2B5EF4-FFF2-40B4-BE49-F238E27FC236}">
                <a16:creationId xmlns:a16="http://schemas.microsoft.com/office/drawing/2014/main" id="{BB7B833B-3D42-4B30-B842-75F906FEAA81}"/>
              </a:ext>
            </a:extLst>
          </p:cNvPr>
          <p:cNvSpPr>
            <a:spLocks noGrp="1"/>
          </p:cNvSpPr>
          <p:nvPr>
            <p:ph idx="1"/>
          </p:nvPr>
        </p:nvSpPr>
        <p:spPr/>
        <p:txBody>
          <a:bodyPr>
            <a:normAutofit fontScale="92500" lnSpcReduction="20000"/>
          </a:bodyPr>
          <a:lstStyle/>
          <a:p>
            <a:r>
              <a:rPr lang="en-US" b="1" dirty="0"/>
              <a:t>Algorithm 2-a</a:t>
            </a:r>
            <a:r>
              <a:rPr lang="en-US" dirty="0"/>
              <a:t>:   Power_of_2(natural number </a:t>
            </a:r>
            <a:r>
              <a:rPr lang="en-US" i="1" dirty="0"/>
              <a:t>k</a:t>
            </a:r>
            <a:r>
              <a:rPr lang="en-US" dirty="0"/>
              <a:t>) </a:t>
            </a:r>
            <a:br>
              <a:rPr lang="en-US" dirty="0"/>
            </a:br>
            <a:r>
              <a:rPr lang="en-US" dirty="0"/>
              <a:t>Input: </a:t>
            </a:r>
            <a:r>
              <a:rPr lang="en-US" i="1" dirty="0"/>
              <a:t>k</a:t>
            </a:r>
            <a:r>
              <a:rPr lang="en-US" dirty="0"/>
              <a:t> , a natural number </a:t>
            </a:r>
            <a:br>
              <a:rPr lang="en-US" dirty="0"/>
            </a:br>
            <a:r>
              <a:rPr lang="en-US" dirty="0"/>
              <a:t>Output: </a:t>
            </a:r>
            <a:r>
              <a:rPr lang="en-US" i="1" dirty="0"/>
              <a:t>k</a:t>
            </a:r>
            <a:r>
              <a:rPr lang="en-US" dirty="0"/>
              <a:t>-</a:t>
            </a:r>
            <a:r>
              <a:rPr lang="en-US" dirty="0" err="1"/>
              <a:t>th</a:t>
            </a:r>
            <a:r>
              <a:rPr lang="en-US" dirty="0"/>
              <a:t> power of 2 </a:t>
            </a:r>
            <a:br>
              <a:rPr lang="en-US" dirty="0"/>
            </a:br>
            <a:br>
              <a:rPr lang="en-US" dirty="0"/>
            </a:br>
            <a:r>
              <a:rPr lang="en-US" dirty="0"/>
              <a:t>Algorithm: </a:t>
            </a:r>
            <a:br>
              <a:rPr lang="en-US" dirty="0"/>
            </a:br>
            <a:br>
              <a:rPr lang="en-US" dirty="0"/>
            </a:br>
            <a:r>
              <a:rPr lang="en-US" sz="3000" dirty="0" err="1">
                <a:latin typeface="Courier New" panose="02070309020205020404" pitchFamily="49" charset="0"/>
                <a:cs typeface="Courier New" panose="02070309020205020404" pitchFamily="49" charset="0"/>
              </a:rPr>
              <a:t>i</a:t>
            </a:r>
            <a:r>
              <a:rPr lang="en-US" sz="3000" dirty="0">
                <a:latin typeface="Courier New" panose="02070309020205020404" pitchFamily="49" charset="0"/>
                <a:cs typeface="Courier New" panose="02070309020205020404" pitchFamily="49" charset="0"/>
              </a:rPr>
              <a:t> = 0</a:t>
            </a:r>
            <a:br>
              <a:rPr lang="en-US" sz="3000" dirty="0">
                <a:latin typeface="Courier New" panose="02070309020205020404" pitchFamily="49" charset="0"/>
                <a:cs typeface="Courier New" panose="02070309020205020404" pitchFamily="49" charset="0"/>
              </a:rPr>
            </a:br>
            <a:r>
              <a:rPr lang="en-US" sz="3000" dirty="0">
                <a:latin typeface="Courier New" panose="02070309020205020404" pitchFamily="49" charset="0"/>
                <a:cs typeface="Courier New" panose="02070309020205020404" pitchFamily="49" charset="0"/>
              </a:rPr>
              <a:t>power = 1</a:t>
            </a:r>
            <a:br>
              <a:rPr lang="en-US" sz="3000" dirty="0">
                <a:latin typeface="Courier New" panose="02070309020205020404" pitchFamily="49" charset="0"/>
                <a:cs typeface="Courier New" panose="02070309020205020404" pitchFamily="49" charset="0"/>
              </a:rPr>
            </a:br>
            <a:r>
              <a:rPr lang="en-US" sz="3000" dirty="0">
                <a:latin typeface="Courier New" panose="02070309020205020404" pitchFamily="49" charset="0"/>
                <a:cs typeface="Courier New" panose="02070309020205020404" pitchFamily="49" charset="0"/>
              </a:rPr>
              <a:t>while(</a:t>
            </a:r>
            <a:r>
              <a:rPr lang="en-US" sz="3000" dirty="0" err="1">
                <a:latin typeface="Courier New" panose="02070309020205020404" pitchFamily="49" charset="0"/>
                <a:cs typeface="Courier New" panose="02070309020205020404" pitchFamily="49" charset="0"/>
              </a:rPr>
              <a:t>i</a:t>
            </a:r>
            <a:r>
              <a:rPr lang="en-US" sz="3000" dirty="0">
                <a:latin typeface="Courier New" panose="02070309020205020404" pitchFamily="49" charset="0"/>
                <a:cs typeface="Courier New" panose="02070309020205020404" pitchFamily="49" charset="0"/>
              </a:rPr>
              <a:t> &lt; k) { </a:t>
            </a:r>
            <a:br>
              <a:rPr lang="en-US" sz="3000" dirty="0">
                <a:latin typeface="Courier New" panose="02070309020205020404" pitchFamily="49" charset="0"/>
                <a:cs typeface="Courier New" panose="02070309020205020404" pitchFamily="49" charset="0"/>
              </a:rPr>
            </a:br>
            <a:r>
              <a:rPr lang="en-US" sz="3000" dirty="0">
                <a:latin typeface="Courier New" panose="02070309020205020404" pitchFamily="49" charset="0"/>
                <a:cs typeface="Courier New" panose="02070309020205020404" pitchFamily="49" charset="0"/>
              </a:rPr>
              <a:t>          power = power * 2 </a:t>
            </a:r>
            <a:br>
              <a:rPr lang="en-US" sz="3000" dirty="0">
                <a:latin typeface="Courier New" panose="02070309020205020404" pitchFamily="49" charset="0"/>
                <a:cs typeface="Courier New" panose="02070309020205020404" pitchFamily="49" charset="0"/>
              </a:rPr>
            </a:br>
            <a:r>
              <a:rPr lang="en-US" sz="3000" dirty="0">
                <a:latin typeface="Courier New" panose="02070309020205020404" pitchFamily="49" charset="0"/>
                <a:cs typeface="Courier New" panose="02070309020205020404" pitchFamily="49" charset="0"/>
              </a:rPr>
              <a:t>          </a:t>
            </a:r>
            <a:r>
              <a:rPr lang="en-US" sz="3000" dirty="0" err="1">
                <a:latin typeface="Courier New" panose="02070309020205020404" pitchFamily="49" charset="0"/>
                <a:cs typeface="Courier New" panose="02070309020205020404" pitchFamily="49" charset="0"/>
              </a:rPr>
              <a:t>i</a:t>
            </a:r>
            <a:r>
              <a:rPr lang="en-US" sz="3000" dirty="0">
                <a:latin typeface="Courier New" panose="02070309020205020404" pitchFamily="49" charset="0"/>
                <a:cs typeface="Courier New" panose="02070309020205020404" pitchFamily="49" charset="0"/>
              </a:rPr>
              <a:t> = </a:t>
            </a:r>
            <a:r>
              <a:rPr lang="en-US" sz="3000" dirty="0" err="1">
                <a:latin typeface="Courier New" panose="02070309020205020404" pitchFamily="49" charset="0"/>
                <a:cs typeface="Courier New" panose="02070309020205020404" pitchFamily="49" charset="0"/>
              </a:rPr>
              <a:t>i</a:t>
            </a:r>
            <a:r>
              <a:rPr lang="en-US" sz="3000" dirty="0">
                <a:latin typeface="Courier New" panose="02070309020205020404" pitchFamily="49" charset="0"/>
                <a:cs typeface="Courier New" panose="02070309020205020404" pitchFamily="49" charset="0"/>
              </a:rPr>
              <a:t> + 1 </a:t>
            </a:r>
            <a:br>
              <a:rPr lang="en-US" sz="3000" dirty="0">
                <a:latin typeface="Courier New" panose="02070309020205020404" pitchFamily="49" charset="0"/>
                <a:cs typeface="Courier New" panose="02070309020205020404" pitchFamily="49" charset="0"/>
              </a:rPr>
            </a:br>
            <a:r>
              <a:rPr lang="en-US" sz="3000" dirty="0">
                <a:latin typeface="Courier New" panose="02070309020205020404" pitchFamily="49" charset="0"/>
                <a:cs typeface="Courier New" panose="02070309020205020404" pitchFamily="49" charset="0"/>
              </a:rPr>
              <a:t>} return power </a:t>
            </a:r>
            <a:endParaRPr lang="en-ID"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80570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0208-F163-40CA-ADD5-32FD1B96ED2C}"/>
              </a:ext>
            </a:extLst>
          </p:cNvPr>
          <p:cNvSpPr>
            <a:spLocks noGrp="1"/>
          </p:cNvSpPr>
          <p:nvPr>
            <p:ph type="title"/>
          </p:nvPr>
        </p:nvSpPr>
        <p:spPr/>
        <p:txBody>
          <a:bodyPr/>
          <a:lstStyle/>
          <a:p>
            <a:r>
              <a:rPr lang="en-ID" dirty="0"/>
              <a:t>Examples</a:t>
            </a:r>
          </a:p>
        </p:txBody>
      </p:sp>
      <p:sp>
        <p:nvSpPr>
          <p:cNvPr id="3" name="Content Placeholder 2">
            <a:extLst>
              <a:ext uri="{FF2B5EF4-FFF2-40B4-BE49-F238E27FC236}">
                <a16:creationId xmlns:a16="http://schemas.microsoft.com/office/drawing/2014/main" id="{B37A7149-1B41-4393-B849-D233AF4C58D7}"/>
              </a:ext>
            </a:extLst>
          </p:cNvPr>
          <p:cNvSpPr>
            <a:spLocks noGrp="1"/>
          </p:cNvSpPr>
          <p:nvPr>
            <p:ph idx="1"/>
          </p:nvPr>
        </p:nvSpPr>
        <p:spPr>
          <a:xfrm>
            <a:off x="457200" y="1600200"/>
            <a:ext cx="8507288" cy="5257800"/>
          </a:xfrm>
        </p:spPr>
        <p:txBody>
          <a:bodyPr>
            <a:normAutofit fontScale="55000" lnSpcReduction="20000"/>
          </a:bodyPr>
          <a:lstStyle/>
          <a:p>
            <a:pPr marL="0" indent="0">
              <a:buNone/>
            </a:pPr>
            <a:r>
              <a:rPr lang="en-US" sz="5100" b="1" dirty="0"/>
              <a:t>Example 3</a:t>
            </a:r>
            <a:r>
              <a:rPr lang="en-US" sz="5100" dirty="0"/>
              <a:t>: Recursive Algorithm for Sequential Search </a:t>
            </a:r>
          </a:p>
          <a:p>
            <a:pPr marL="0" indent="0">
              <a:buNone/>
            </a:pPr>
            <a:endParaRPr lang="en-US" dirty="0"/>
          </a:p>
          <a:p>
            <a:pPr marL="0" indent="0">
              <a:buNone/>
            </a:pPr>
            <a:r>
              <a:rPr lang="en-US" sz="4800" b="1" dirty="0"/>
              <a:t>Algorithm 3</a:t>
            </a:r>
            <a:r>
              <a:rPr lang="en-US" sz="4800" dirty="0"/>
              <a:t>:  </a:t>
            </a:r>
            <a:r>
              <a:rPr lang="en-US" sz="4800" dirty="0">
                <a:latin typeface="Courier New" panose="02070309020205020404" pitchFamily="49" charset="0"/>
                <a:cs typeface="Courier New" panose="02070309020205020404" pitchFamily="49" charset="0"/>
              </a:rPr>
              <a:t> </a:t>
            </a:r>
            <a:r>
              <a:rPr lang="en-US" sz="4800" dirty="0" err="1">
                <a:latin typeface="Courier New" panose="02070309020205020404" pitchFamily="49" charset="0"/>
                <a:cs typeface="Courier New" panose="02070309020205020404" pitchFamily="49" charset="0"/>
              </a:rPr>
              <a:t>SeqSearch</a:t>
            </a:r>
            <a:r>
              <a:rPr lang="en-US" sz="4800" dirty="0">
                <a:latin typeface="Courier New" panose="02070309020205020404" pitchFamily="49" charset="0"/>
                <a:cs typeface="Courier New" panose="02070309020205020404" pitchFamily="49" charset="0"/>
              </a:rPr>
              <a:t>(L, </a:t>
            </a:r>
            <a:r>
              <a:rPr lang="en-US" sz="4800" dirty="0" err="1">
                <a:latin typeface="Courier New" panose="02070309020205020404" pitchFamily="49" charset="0"/>
                <a:cs typeface="Courier New" panose="02070309020205020404" pitchFamily="49" charset="0"/>
              </a:rPr>
              <a:t>i</a:t>
            </a:r>
            <a:r>
              <a:rPr lang="en-US" sz="4800" dirty="0">
                <a:latin typeface="Courier New" panose="02070309020205020404" pitchFamily="49" charset="0"/>
                <a:cs typeface="Courier New" panose="02070309020205020404" pitchFamily="49" charset="0"/>
              </a:rPr>
              <a:t>, j, x)</a:t>
            </a:r>
            <a:r>
              <a:rPr lang="en-US" sz="4800" dirty="0"/>
              <a:t> </a:t>
            </a:r>
          </a:p>
          <a:p>
            <a:pPr marL="0" indent="0">
              <a:buNone/>
            </a:pPr>
            <a:r>
              <a:rPr lang="en-US" sz="4800" dirty="0"/>
              <a:t>Input: </a:t>
            </a:r>
            <a:r>
              <a:rPr lang="en-US" sz="4800" i="1" dirty="0"/>
              <a:t>L</a:t>
            </a:r>
            <a:r>
              <a:rPr lang="en-US" sz="4800" dirty="0"/>
              <a:t> is an array, </a:t>
            </a:r>
            <a:r>
              <a:rPr lang="en-US" sz="4800" i="1" dirty="0" err="1"/>
              <a:t>i</a:t>
            </a:r>
            <a:r>
              <a:rPr lang="en-US" sz="4800" dirty="0"/>
              <a:t> and</a:t>
            </a:r>
            <a:r>
              <a:rPr lang="en-US" sz="4800" i="1" dirty="0"/>
              <a:t> j </a:t>
            </a:r>
            <a:r>
              <a:rPr lang="en-US" sz="4800" dirty="0"/>
              <a:t>are positive integers, </a:t>
            </a:r>
            <a:r>
              <a:rPr lang="en-US" sz="4800" i="1" dirty="0" err="1"/>
              <a:t>i</a:t>
            </a:r>
            <a:r>
              <a:rPr lang="en-US" sz="4800" dirty="0"/>
              <a:t> </a:t>
            </a:r>
            <a:r>
              <a:rPr lang="en-US" sz="4800" dirty="0">
                <a:latin typeface="Courier New" panose="02070309020205020404" pitchFamily="49" charset="0"/>
                <a:cs typeface="Courier New" panose="02070309020205020404" pitchFamily="49" charset="0"/>
              </a:rPr>
              <a:t>≤</a:t>
            </a:r>
            <a:r>
              <a:rPr lang="en-US" sz="4800" dirty="0"/>
              <a:t> </a:t>
            </a:r>
            <a:r>
              <a:rPr lang="en-US" sz="4800" i="1" dirty="0"/>
              <a:t>j</a:t>
            </a:r>
            <a:r>
              <a:rPr lang="en-US" sz="4800" dirty="0"/>
              <a:t>, and </a:t>
            </a:r>
            <a:r>
              <a:rPr lang="en-US" sz="4800" i="1" dirty="0"/>
              <a:t>x</a:t>
            </a:r>
            <a:r>
              <a:rPr lang="en-US" sz="4800" dirty="0"/>
              <a:t> is the key to be searched for in </a:t>
            </a:r>
            <a:r>
              <a:rPr lang="en-US" sz="4800" i="1" dirty="0"/>
              <a:t>L</a:t>
            </a:r>
            <a:r>
              <a:rPr lang="en-US" sz="4800" dirty="0"/>
              <a:t>. </a:t>
            </a:r>
          </a:p>
          <a:p>
            <a:pPr marL="0" indent="0">
              <a:buNone/>
            </a:pPr>
            <a:r>
              <a:rPr lang="en-US" sz="4800" dirty="0"/>
              <a:t>Output: If </a:t>
            </a:r>
            <a:r>
              <a:rPr lang="en-US" sz="4800" i="1" dirty="0"/>
              <a:t>x</a:t>
            </a:r>
            <a:r>
              <a:rPr lang="en-US" sz="4800" dirty="0"/>
              <a:t> is in </a:t>
            </a:r>
            <a:r>
              <a:rPr lang="en-US" sz="4800" i="1" dirty="0"/>
              <a:t>L</a:t>
            </a:r>
            <a:r>
              <a:rPr lang="en-US" sz="4800" dirty="0"/>
              <a:t> between indexes </a:t>
            </a:r>
            <a:r>
              <a:rPr lang="en-US" sz="4800" i="1" dirty="0" err="1"/>
              <a:t>i</a:t>
            </a:r>
            <a:r>
              <a:rPr lang="en-US" sz="4800" dirty="0"/>
              <a:t> and </a:t>
            </a:r>
            <a:r>
              <a:rPr lang="en-US" sz="4800" i="1" dirty="0"/>
              <a:t>j</a:t>
            </a:r>
            <a:r>
              <a:rPr lang="en-US" sz="4800" dirty="0"/>
              <a:t>, then output its index, else output 0. </a:t>
            </a:r>
          </a:p>
          <a:p>
            <a:pPr marL="0" indent="0">
              <a:buNone/>
            </a:pPr>
            <a:endParaRPr lang="en-US" dirty="0"/>
          </a:p>
          <a:p>
            <a:pPr marL="0" indent="0">
              <a:buNone/>
            </a:pPr>
            <a:r>
              <a:rPr lang="en-US" sz="5100" dirty="0">
                <a:cs typeface="Courier New" panose="02070309020205020404" pitchFamily="49" charset="0"/>
              </a:rPr>
              <a:t>Algorithm: </a:t>
            </a:r>
          </a:p>
          <a:p>
            <a:pPr marL="0" indent="0">
              <a:buNone/>
            </a:pPr>
            <a:r>
              <a:rPr lang="en-US" sz="4200" dirty="0">
                <a:latin typeface="Courier New" panose="02070309020205020404" pitchFamily="49" charset="0"/>
                <a:cs typeface="Courier New" panose="02070309020205020404" pitchFamily="49" charset="0"/>
              </a:rPr>
              <a:t>if </a:t>
            </a:r>
            <a:r>
              <a:rPr lang="en-US" sz="4200" dirty="0" err="1">
                <a:latin typeface="Courier New" panose="02070309020205020404" pitchFamily="49" charset="0"/>
                <a:cs typeface="Courier New" panose="02070309020205020404" pitchFamily="49" charset="0"/>
              </a:rPr>
              <a:t>i</a:t>
            </a:r>
            <a:r>
              <a:rPr lang="en-US" sz="4200" dirty="0">
                <a:latin typeface="Courier New" panose="02070309020205020404" pitchFamily="49" charset="0"/>
                <a:cs typeface="Courier New" panose="02070309020205020404" pitchFamily="49" charset="0"/>
              </a:rPr>
              <a:t> ≤ j, then { </a:t>
            </a:r>
          </a:p>
          <a:p>
            <a:pPr marL="0" indent="0">
              <a:buNone/>
            </a:pPr>
            <a:r>
              <a:rPr lang="en-US" sz="4200" dirty="0">
                <a:latin typeface="Courier New" panose="02070309020205020404" pitchFamily="49" charset="0"/>
                <a:cs typeface="Courier New" panose="02070309020205020404" pitchFamily="49" charset="0"/>
              </a:rPr>
              <a:t>   if L(</a:t>
            </a:r>
            <a:r>
              <a:rPr lang="en-US" sz="4200" dirty="0" err="1">
                <a:latin typeface="Courier New" panose="02070309020205020404" pitchFamily="49" charset="0"/>
                <a:cs typeface="Courier New" panose="02070309020205020404" pitchFamily="49" charset="0"/>
              </a:rPr>
              <a:t>i</a:t>
            </a:r>
            <a:r>
              <a:rPr lang="en-US" sz="4200" dirty="0">
                <a:latin typeface="Courier New" panose="02070309020205020404" pitchFamily="49" charset="0"/>
                <a:cs typeface="Courier New" panose="02070309020205020404" pitchFamily="49" charset="0"/>
              </a:rPr>
              <a:t>) = x, then return </a:t>
            </a:r>
            <a:r>
              <a:rPr lang="en-US" sz="4200" dirty="0" err="1">
                <a:latin typeface="Courier New" panose="02070309020205020404" pitchFamily="49" charset="0"/>
                <a:cs typeface="Courier New" panose="02070309020205020404" pitchFamily="49" charset="0"/>
              </a:rPr>
              <a:t>i</a:t>
            </a:r>
            <a:r>
              <a:rPr lang="en-US" sz="4200" dirty="0">
                <a:latin typeface="Courier New" panose="02070309020205020404" pitchFamily="49" charset="0"/>
                <a:cs typeface="Courier New" panose="02070309020205020404" pitchFamily="49" charset="0"/>
              </a:rPr>
              <a:t> ; </a:t>
            </a:r>
          </a:p>
          <a:p>
            <a:pPr marL="0" indent="0">
              <a:buNone/>
            </a:pPr>
            <a:r>
              <a:rPr lang="en-US" sz="4200" dirty="0">
                <a:latin typeface="Courier New" panose="02070309020205020404" pitchFamily="49" charset="0"/>
                <a:cs typeface="Courier New" panose="02070309020205020404" pitchFamily="49" charset="0"/>
              </a:rPr>
              <a:t>   else return </a:t>
            </a:r>
            <a:r>
              <a:rPr lang="en-US" sz="4200" dirty="0" err="1">
                <a:latin typeface="Courier New" panose="02070309020205020404" pitchFamily="49" charset="0"/>
                <a:cs typeface="Courier New" panose="02070309020205020404" pitchFamily="49" charset="0"/>
              </a:rPr>
              <a:t>SeqSearch</a:t>
            </a:r>
            <a:r>
              <a:rPr lang="en-US" sz="4200" dirty="0">
                <a:latin typeface="Courier New" panose="02070309020205020404" pitchFamily="49" charset="0"/>
                <a:cs typeface="Courier New" panose="02070309020205020404" pitchFamily="49" charset="0"/>
              </a:rPr>
              <a:t>(L, i+1, j, x) </a:t>
            </a:r>
          </a:p>
          <a:p>
            <a:pPr marL="0" indent="0">
              <a:buNone/>
            </a:pPr>
            <a:r>
              <a:rPr lang="en-US" sz="4200" dirty="0">
                <a:latin typeface="Courier New" panose="02070309020205020404" pitchFamily="49" charset="0"/>
                <a:cs typeface="Courier New" panose="02070309020205020404" pitchFamily="49" charset="0"/>
              </a:rPr>
              <a:t>} </a:t>
            </a:r>
          </a:p>
          <a:p>
            <a:pPr marL="0" indent="0">
              <a:buNone/>
            </a:pPr>
            <a:r>
              <a:rPr lang="en-US" sz="4200" dirty="0">
                <a:latin typeface="Courier New" panose="02070309020205020404" pitchFamily="49" charset="0"/>
                <a:cs typeface="Courier New" panose="02070309020205020404" pitchFamily="49" charset="0"/>
              </a:rPr>
              <a:t>else return 0</a:t>
            </a:r>
            <a:r>
              <a:rPr lang="en-US" sz="3600" dirty="0">
                <a:latin typeface="Courier New" panose="02070309020205020404" pitchFamily="49" charset="0"/>
                <a:cs typeface="Courier New" panose="02070309020205020404" pitchFamily="49" charset="0"/>
              </a:rPr>
              <a:t> </a:t>
            </a:r>
            <a:endParaRPr lang="en-ID"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715133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B8C6A-62E2-4A98-B28D-1E292DDC84A7}"/>
              </a:ext>
            </a:extLst>
          </p:cNvPr>
          <p:cNvSpPr>
            <a:spLocks noGrp="1"/>
          </p:cNvSpPr>
          <p:nvPr>
            <p:ph type="title"/>
          </p:nvPr>
        </p:nvSpPr>
        <p:spPr/>
        <p:txBody>
          <a:bodyPr/>
          <a:lstStyle/>
          <a:p>
            <a:r>
              <a:rPr lang="en-ID" dirty="0"/>
              <a:t>Examples</a:t>
            </a:r>
          </a:p>
        </p:txBody>
      </p:sp>
      <p:sp>
        <p:nvSpPr>
          <p:cNvPr id="3" name="Content Placeholder 2">
            <a:extLst>
              <a:ext uri="{FF2B5EF4-FFF2-40B4-BE49-F238E27FC236}">
                <a16:creationId xmlns:a16="http://schemas.microsoft.com/office/drawing/2014/main" id="{3B4DAAF8-DEAD-408A-AD22-6BA74BF1F3F3}"/>
              </a:ext>
            </a:extLst>
          </p:cNvPr>
          <p:cNvSpPr>
            <a:spLocks noGrp="1"/>
          </p:cNvSpPr>
          <p:nvPr>
            <p:ph idx="1"/>
          </p:nvPr>
        </p:nvSpPr>
        <p:spPr>
          <a:xfrm>
            <a:off x="457200" y="1600200"/>
            <a:ext cx="8229600" cy="5141168"/>
          </a:xfrm>
        </p:spPr>
        <p:txBody>
          <a:bodyPr>
            <a:normAutofit fontScale="85000" lnSpcReduction="20000"/>
          </a:bodyPr>
          <a:lstStyle/>
          <a:p>
            <a:pPr marL="0" indent="0">
              <a:buNone/>
            </a:pPr>
            <a:r>
              <a:rPr lang="en-US" b="1" dirty="0"/>
              <a:t>Example 4: </a:t>
            </a:r>
            <a:r>
              <a:rPr lang="en-US" dirty="0"/>
              <a:t>Algorithm for testing whether or not a number x is a natural number </a:t>
            </a:r>
          </a:p>
          <a:p>
            <a:pPr marL="0" indent="0">
              <a:buNone/>
            </a:pPr>
            <a:endParaRPr lang="en-US" dirty="0"/>
          </a:p>
          <a:p>
            <a:pPr marL="0" indent="0">
              <a:buNone/>
            </a:pPr>
            <a:r>
              <a:rPr lang="en-US" b="1" dirty="0"/>
              <a:t>Algorithm 4</a:t>
            </a:r>
            <a:r>
              <a:rPr lang="en-US" dirty="0"/>
              <a:t>:   </a:t>
            </a:r>
            <a:r>
              <a:rPr lang="en-US" dirty="0">
                <a:latin typeface="Courier New" panose="02070309020205020404" pitchFamily="49" charset="0"/>
                <a:cs typeface="Courier New" panose="02070309020205020404" pitchFamily="49" charset="0"/>
              </a:rPr>
              <a:t>Natural</a:t>
            </a:r>
            <a:r>
              <a:rPr lang="en-US" dirty="0"/>
              <a:t>(a number </a:t>
            </a:r>
            <a:r>
              <a:rPr lang="en-US" i="1" dirty="0"/>
              <a:t>x</a:t>
            </a:r>
            <a:r>
              <a:rPr lang="en-US" dirty="0"/>
              <a:t>) </a:t>
            </a:r>
          </a:p>
          <a:p>
            <a:pPr marL="0" indent="0">
              <a:buNone/>
            </a:pPr>
            <a:r>
              <a:rPr lang="en-US" dirty="0"/>
              <a:t>Input: A number </a:t>
            </a:r>
            <a:r>
              <a:rPr lang="en-US" i="1" dirty="0"/>
              <a:t>x</a:t>
            </a:r>
            <a:r>
              <a:rPr lang="en-US" dirty="0"/>
              <a:t> </a:t>
            </a:r>
          </a:p>
          <a:p>
            <a:pPr marL="0" indent="0">
              <a:buNone/>
            </a:pPr>
            <a:r>
              <a:rPr lang="en-US" dirty="0"/>
              <a:t>Output: "Yes" if </a:t>
            </a:r>
            <a:r>
              <a:rPr lang="en-US" i="1" dirty="0"/>
              <a:t>x</a:t>
            </a:r>
            <a:r>
              <a:rPr lang="en-US" dirty="0"/>
              <a:t> is a natural number, else "No" </a:t>
            </a:r>
          </a:p>
          <a:p>
            <a:pPr marL="0" indent="0">
              <a:buNone/>
            </a:pPr>
            <a:endParaRPr lang="en-US" dirty="0"/>
          </a:p>
          <a:p>
            <a:pPr marL="0" indent="0">
              <a:buNone/>
            </a:pPr>
            <a:r>
              <a:rPr lang="en-US" dirty="0"/>
              <a:t>Algorithm: </a:t>
            </a:r>
          </a:p>
          <a:p>
            <a:pPr marL="0" indent="0">
              <a:buNone/>
            </a:pPr>
            <a:r>
              <a:rPr lang="en-US" sz="2800" dirty="0">
                <a:latin typeface="Courier New" panose="02070309020205020404" pitchFamily="49" charset="0"/>
                <a:cs typeface="Courier New" panose="02070309020205020404" pitchFamily="49" charset="0"/>
              </a:rPr>
              <a:t>if x &lt; 0, then return "No" </a:t>
            </a:r>
          </a:p>
          <a:p>
            <a:pPr marL="0" indent="0">
              <a:buNone/>
            </a:pPr>
            <a:r>
              <a:rPr lang="en-US" sz="2800" dirty="0">
                <a:latin typeface="Courier New" panose="02070309020205020404" pitchFamily="49" charset="0"/>
                <a:cs typeface="Courier New" panose="02070309020205020404" pitchFamily="49" charset="0"/>
              </a:rPr>
              <a:t>else </a:t>
            </a:r>
          </a:p>
          <a:p>
            <a:pPr marL="0" indent="0">
              <a:buNone/>
            </a:pPr>
            <a:r>
              <a:rPr lang="en-US" sz="2800" dirty="0">
                <a:latin typeface="Courier New" panose="02070309020205020404" pitchFamily="49" charset="0"/>
                <a:cs typeface="Courier New" panose="02070309020205020404" pitchFamily="49" charset="0"/>
              </a:rPr>
              <a:t>    if x = 0, then return "Yes" </a:t>
            </a:r>
          </a:p>
          <a:p>
            <a:pPr marL="0" indent="0">
              <a:buNone/>
            </a:pPr>
            <a:r>
              <a:rPr lang="en-US" sz="2800" dirty="0">
                <a:latin typeface="Courier New" panose="02070309020205020404" pitchFamily="49" charset="0"/>
                <a:cs typeface="Courier New" panose="02070309020205020404" pitchFamily="49" charset="0"/>
              </a:rPr>
              <a:t>    else return Natural(x-1) </a:t>
            </a:r>
            <a:endParaRPr lang="en-ID"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84430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AFE2-17B6-4CA5-9C67-87B38B603709}"/>
              </a:ext>
            </a:extLst>
          </p:cNvPr>
          <p:cNvSpPr>
            <a:spLocks noGrp="1"/>
          </p:cNvSpPr>
          <p:nvPr>
            <p:ph type="title"/>
          </p:nvPr>
        </p:nvSpPr>
        <p:spPr/>
        <p:txBody>
          <a:bodyPr/>
          <a:lstStyle/>
          <a:p>
            <a:r>
              <a:rPr lang="en-ID" dirty="0"/>
              <a:t>Exercises</a:t>
            </a:r>
          </a:p>
        </p:txBody>
      </p:sp>
      <p:sp>
        <p:nvSpPr>
          <p:cNvPr id="3" name="Content Placeholder 2">
            <a:extLst>
              <a:ext uri="{FF2B5EF4-FFF2-40B4-BE49-F238E27FC236}">
                <a16:creationId xmlns:a16="http://schemas.microsoft.com/office/drawing/2014/main" id="{90949713-A6EF-43F2-8A91-F5F53E1157C4}"/>
              </a:ext>
            </a:extLst>
          </p:cNvPr>
          <p:cNvSpPr>
            <a:spLocks noGrp="1"/>
          </p:cNvSpPr>
          <p:nvPr>
            <p:ph idx="1"/>
          </p:nvPr>
        </p:nvSpPr>
        <p:spPr/>
        <p:txBody>
          <a:bodyPr/>
          <a:lstStyle/>
          <a:p>
            <a:pPr marL="514350" indent="-514350">
              <a:buFont typeface="+mj-lt"/>
              <a:buAutoNum type="arabicPeriod"/>
            </a:pPr>
            <a:r>
              <a:rPr lang="en-US" dirty="0"/>
              <a:t>Given a string, calculate length of the string using recursion.</a:t>
            </a:r>
            <a:endParaRPr lang="en-ID" dirty="0"/>
          </a:p>
        </p:txBody>
      </p:sp>
      <p:pic>
        <p:nvPicPr>
          <p:cNvPr id="4" name="Picture 3">
            <a:extLst>
              <a:ext uri="{FF2B5EF4-FFF2-40B4-BE49-F238E27FC236}">
                <a16:creationId xmlns:a16="http://schemas.microsoft.com/office/drawing/2014/main" id="{46C46315-58C1-4D72-AE22-704224C40635}"/>
              </a:ext>
            </a:extLst>
          </p:cNvPr>
          <p:cNvPicPr>
            <a:picLocks noChangeAspect="1"/>
          </p:cNvPicPr>
          <p:nvPr/>
        </p:nvPicPr>
        <p:blipFill>
          <a:blip r:embed="rId2"/>
          <a:stretch>
            <a:fillRect/>
          </a:stretch>
        </p:blipFill>
        <p:spPr>
          <a:xfrm>
            <a:off x="827584" y="3072565"/>
            <a:ext cx="6591266" cy="2588683"/>
          </a:xfrm>
          <a:prstGeom prst="rect">
            <a:avLst/>
          </a:prstGeom>
        </p:spPr>
      </p:pic>
    </p:spTree>
    <p:extLst>
      <p:ext uri="{BB962C8B-B14F-4D97-AF65-F5344CB8AC3E}">
        <p14:creationId xmlns:p14="http://schemas.microsoft.com/office/powerpoint/2010/main" val="3152682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001F7-7493-40A2-8BF0-9A905618E16A}"/>
              </a:ext>
            </a:extLst>
          </p:cNvPr>
          <p:cNvSpPr>
            <a:spLocks noGrp="1"/>
          </p:cNvSpPr>
          <p:nvPr>
            <p:ph type="title"/>
          </p:nvPr>
        </p:nvSpPr>
        <p:spPr/>
        <p:txBody>
          <a:bodyPr/>
          <a:lstStyle/>
          <a:p>
            <a:r>
              <a:rPr lang="en-ID" dirty="0"/>
              <a:t>Exercises</a:t>
            </a:r>
          </a:p>
        </p:txBody>
      </p:sp>
      <p:sp>
        <p:nvSpPr>
          <p:cNvPr id="3" name="Content Placeholder 2">
            <a:extLst>
              <a:ext uri="{FF2B5EF4-FFF2-40B4-BE49-F238E27FC236}">
                <a16:creationId xmlns:a16="http://schemas.microsoft.com/office/drawing/2014/main" id="{E0AF8322-A1C1-49D3-BB6E-4B06C9CFCF1C}"/>
              </a:ext>
            </a:extLst>
          </p:cNvPr>
          <p:cNvSpPr>
            <a:spLocks noGrp="1"/>
          </p:cNvSpPr>
          <p:nvPr>
            <p:ph idx="1"/>
          </p:nvPr>
        </p:nvSpPr>
        <p:spPr/>
        <p:txBody>
          <a:bodyPr/>
          <a:lstStyle/>
          <a:p>
            <a:pPr marL="514350" indent="-514350">
              <a:buFont typeface="+mj-lt"/>
              <a:buAutoNum type="arabicPeriod" startAt="2"/>
            </a:pPr>
            <a:r>
              <a:rPr lang="en-US" dirty="0"/>
              <a:t>Given a string find its first uppercase letter</a:t>
            </a:r>
          </a:p>
          <a:p>
            <a:pPr marL="514350" indent="-514350">
              <a:buFont typeface="+mj-lt"/>
              <a:buAutoNum type="arabicPeriod" startAt="2"/>
            </a:pPr>
            <a:endParaRPr lang="en-US" dirty="0"/>
          </a:p>
          <a:p>
            <a:pPr marL="0" indent="0">
              <a:buNone/>
            </a:pPr>
            <a:endParaRPr lang="en-ID" dirty="0"/>
          </a:p>
        </p:txBody>
      </p:sp>
      <p:pic>
        <p:nvPicPr>
          <p:cNvPr id="4" name="Picture 3">
            <a:extLst>
              <a:ext uri="{FF2B5EF4-FFF2-40B4-BE49-F238E27FC236}">
                <a16:creationId xmlns:a16="http://schemas.microsoft.com/office/drawing/2014/main" id="{85B2A4C8-A167-4C1A-9FA8-DE6CC8658597}"/>
              </a:ext>
            </a:extLst>
          </p:cNvPr>
          <p:cNvPicPr>
            <a:picLocks noChangeAspect="1"/>
          </p:cNvPicPr>
          <p:nvPr/>
        </p:nvPicPr>
        <p:blipFill>
          <a:blip r:embed="rId2"/>
          <a:stretch>
            <a:fillRect/>
          </a:stretch>
        </p:blipFill>
        <p:spPr>
          <a:xfrm>
            <a:off x="1043608" y="2289062"/>
            <a:ext cx="6470882" cy="2580097"/>
          </a:xfrm>
          <a:prstGeom prst="rect">
            <a:avLst/>
          </a:prstGeom>
        </p:spPr>
      </p:pic>
    </p:spTree>
    <p:extLst>
      <p:ext uri="{BB962C8B-B14F-4D97-AF65-F5344CB8AC3E}">
        <p14:creationId xmlns:p14="http://schemas.microsoft.com/office/powerpoint/2010/main" val="24590999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E2B6-7F3F-48C3-9757-DD3CED0E9FC0}"/>
              </a:ext>
            </a:extLst>
          </p:cNvPr>
          <p:cNvSpPr>
            <a:spLocks noGrp="1"/>
          </p:cNvSpPr>
          <p:nvPr>
            <p:ph type="title"/>
          </p:nvPr>
        </p:nvSpPr>
        <p:spPr/>
        <p:txBody>
          <a:bodyPr/>
          <a:lstStyle/>
          <a:p>
            <a:r>
              <a:rPr lang="en-ID" dirty="0"/>
              <a:t>Array (LARIK)</a:t>
            </a:r>
          </a:p>
        </p:txBody>
      </p:sp>
      <p:sp>
        <p:nvSpPr>
          <p:cNvPr id="3" name="Text Placeholder 2">
            <a:extLst>
              <a:ext uri="{FF2B5EF4-FFF2-40B4-BE49-F238E27FC236}">
                <a16:creationId xmlns:a16="http://schemas.microsoft.com/office/drawing/2014/main" id="{8CF52C8E-433F-484C-814D-CE57998F778B}"/>
              </a:ext>
            </a:extLst>
          </p:cNvPr>
          <p:cNvSpPr>
            <a:spLocks noGrp="1"/>
          </p:cNvSpPr>
          <p:nvPr>
            <p:ph type="body" idx="1"/>
          </p:nvPr>
        </p:nvSpPr>
        <p:spPr/>
        <p:txBody>
          <a:bodyPr/>
          <a:lstStyle/>
          <a:p>
            <a:r>
              <a:rPr lang="en-ID" dirty="0" err="1"/>
              <a:t>Struktur</a:t>
            </a:r>
            <a:r>
              <a:rPr lang="en-ID" dirty="0"/>
              <a:t> Data</a:t>
            </a:r>
          </a:p>
        </p:txBody>
      </p:sp>
    </p:spTree>
    <p:extLst>
      <p:ext uri="{BB962C8B-B14F-4D97-AF65-F5344CB8AC3E}">
        <p14:creationId xmlns:p14="http://schemas.microsoft.com/office/powerpoint/2010/main" val="3259449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2AAF-8AC7-44D2-964A-9D42F8DC0AF8}"/>
              </a:ext>
            </a:extLst>
          </p:cNvPr>
          <p:cNvSpPr>
            <a:spLocks noGrp="1"/>
          </p:cNvSpPr>
          <p:nvPr>
            <p:ph type="title"/>
          </p:nvPr>
        </p:nvSpPr>
        <p:spPr/>
        <p:txBody>
          <a:bodyPr/>
          <a:lstStyle/>
          <a:p>
            <a:r>
              <a:rPr lang="en-ID" dirty="0"/>
              <a:t>PRESENTASI ALGORITMA</a:t>
            </a:r>
          </a:p>
        </p:txBody>
      </p:sp>
    </p:spTree>
    <p:extLst>
      <p:ext uri="{BB962C8B-B14F-4D97-AF65-F5344CB8AC3E}">
        <p14:creationId xmlns:p14="http://schemas.microsoft.com/office/powerpoint/2010/main" val="71390765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EECFD-F56A-456E-BE0B-8C3A6FA9CF70}"/>
              </a:ext>
            </a:extLst>
          </p:cNvPr>
          <p:cNvSpPr>
            <a:spLocks noGrp="1"/>
          </p:cNvSpPr>
          <p:nvPr>
            <p:ph type="title"/>
          </p:nvPr>
        </p:nvSpPr>
        <p:spPr/>
        <p:txBody>
          <a:bodyPr/>
          <a:lstStyle/>
          <a:p>
            <a:r>
              <a:rPr lang="en-ID" dirty="0"/>
              <a:t>Array</a:t>
            </a:r>
          </a:p>
        </p:txBody>
      </p:sp>
      <p:sp>
        <p:nvSpPr>
          <p:cNvPr id="3" name="Content Placeholder 2">
            <a:extLst>
              <a:ext uri="{FF2B5EF4-FFF2-40B4-BE49-F238E27FC236}">
                <a16:creationId xmlns:a16="http://schemas.microsoft.com/office/drawing/2014/main" id="{6DC99750-6877-4FB6-9C66-21CA1CEFA2DE}"/>
              </a:ext>
            </a:extLst>
          </p:cNvPr>
          <p:cNvSpPr>
            <a:spLocks noGrp="1"/>
          </p:cNvSpPr>
          <p:nvPr>
            <p:ph idx="1"/>
          </p:nvPr>
        </p:nvSpPr>
        <p:spPr/>
        <p:txBody>
          <a:bodyPr/>
          <a:lstStyle/>
          <a:p>
            <a:r>
              <a:rPr lang="en-ID" dirty="0"/>
              <a:t>Array -&gt; data structure which has </a:t>
            </a:r>
            <a:r>
              <a:rPr lang="en-US" dirty="0"/>
              <a:t>a homogeneous collection of elements of same data types (generally)</a:t>
            </a:r>
          </a:p>
          <a:p>
            <a:r>
              <a:rPr lang="en-US" dirty="0"/>
              <a:t>Array data structure in Python is similar to list data structure, but different in processing </a:t>
            </a:r>
            <a:endParaRPr lang="en-ID" dirty="0"/>
          </a:p>
        </p:txBody>
      </p:sp>
      <p:pic>
        <p:nvPicPr>
          <p:cNvPr id="1026" name="Picture 2" descr="Image result for array data type">
            <a:extLst>
              <a:ext uri="{FF2B5EF4-FFF2-40B4-BE49-F238E27FC236}">
                <a16:creationId xmlns:a16="http://schemas.microsoft.com/office/drawing/2014/main" id="{0D48A241-4946-4AC3-B96B-311C19860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392147"/>
            <a:ext cx="5832648" cy="221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3900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3BFB7-A665-4C49-B49F-C499B7935A55}"/>
              </a:ext>
            </a:extLst>
          </p:cNvPr>
          <p:cNvSpPr>
            <a:spLocks noGrp="1"/>
          </p:cNvSpPr>
          <p:nvPr>
            <p:ph type="title"/>
          </p:nvPr>
        </p:nvSpPr>
        <p:spPr/>
        <p:txBody>
          <a:bodyPr/>
          <a:lstStyle/>
          <a:p>
            <a:r>
              <a:rPr lang="en-ID" dirty="0"/>
              <a:t>Array vs List in Python</a:t>
            </a:r>
          </a:p>
        </p:txBody>
      </p:sp>
      <p:sp>
        <p:nvSpPr>
          <p:cNvPr id="3" name="Content Placeholder 2">
            <a:extLst>
              <a:ext uri="{FF2B5EF4-FFF2-40B4-BE49-F238E27FC236}">
                <a16:creationId xmlns:a16="http://schemas.microsoft.com/office/drawing/2014/main" id="{F8B5D821-8D74-4866-B928-A21FC072893F}"/>
              </a:ext>
            </a:extLst>
          </p:cNvPr>
          <p:cNvSpPr>
            <a:spLocks noGrp="1"/>
          </p:cNvSpPr>
          <p:nvPr>
            <p:ph idx="1"/>
          </p:nvPr>
        </p:nvSpPr>
        <p:spPr/>
        <p:txBody>
          <a:bodyPr/>
          <a:lstStyle/>
          <a:p>
            <a:pPr marL="0" indent="0">
              <a:buNone/>
            </a:pPr>
            <a:r>
              <a:rPr lang="en-US" b="1" dirty="0"/>
              <a:t>Similarities:</a:t>
            </a:r>
          </a:p>
          <a:p>
            <a:pPr marL="0" indent="0">
              <a:buNone/>
            </a:pPr>
            <a:endParaRPr lang="en-US" dirty="0"/>
          </a:p>
          <a:p>
            <a:r>
              <a:rPr lang="en-US" dirty="0"/>
              <a:t>Both are used for storing data</a:t>
            </a:r>
          </a:p>
          <a:p>
            <a:r>
              <a:rPr lang="en-US" dirty="0"/>
              <a:t>Both are mutable</a:t>
            </a:r>
          </a:p>
          <a:p>
            <a:r>
              <a:rPr lang="en-US" dirty="0"/>
              <a:t>Both can be indexed and iterated through</a:t>
            </a:r>
          </a:p>
          <a:p>
            <a:r>
              <a:rPr lang="en-US" dirty="0"/>
              <a:t>Both can be sliced</a:t>
            </a:r>
          </a:p>
          <a:p>
            <a:endParaRPr lang="en-ID" dirty="0"/>
          </a:p>
        </p:txBody>
      </p:sp>
    </p:spTree>
    <p:extLst>
      <p:ext uri="{BB962C8B-B14F-4D97-AF65-F5344CB8AC3E}">
        <p14:creationId xmlns:p14="http://schemas.microsoft.com/office/powerpoint/2010/main" val="30157957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212CA-692A-46FD-B490-FD604F24D6AE}"/>
              </a:ext>
            </a:extLst>
          </p:cNvPr>
          <p:cNvSpPr>
            <a:spLocks noGrp="1"/>
          </p:cNvSpPr>
          <p:nvPr>
            <p:ph type="title"/>
          </p:nvPr>
        </p:nvSpPr>
        <p:spPr/>
        <p:txBody>
          <a:bodyPr/>
          <a:lstStyle/>
          <a:p>
            <a:r>
              <a:rPr lang="en-ID" dirty="0"/>
              <a:t>Array vs List in Python</a:t>
            </a:r>
          </a:p>
        </p:txBody>
      </p:sp>
      <p:sp>
        <p:nvSpPr>
          <p:cNvPr id="3" name="Content Placeholder 2">
            <a:extLst>
              <a:ext uri="{FF2B5EF4-FFF2-40B4-BE49-F238E27FC236}">
                <a16:creationId xmlns:a16="http://schemas.microsoft.com/office/drawing/2014/main" id="{B35B6CE2-6446-48D2-BE28-CD07C82987EF}"/>
              </a:ext>
            </a:extLst>
          </p:cNvPr>
          <p:cNvSpPr>
            <a:spLocks noGrp="1"/>
          </p:cNvSpPr>
          <p:nvPr>
            <p:ph idx="1"/>
          </p:nvPr>
        </p:nvSpPr>
        <p:spPr/>
        <p:txBody>
          <a:bodyPr>
            <a:normAutofit lnSpcReduction="10000"/>
          </a:bodyPr>
          <a:lstStyle/>
          <a:p>
            <a:pPr marL="0" indent="0">
              <a:buNone/>
            </a:pPr>
            <a:r>
              <a:rPr lang="en-US" b="1" dirty="0"/>
              <a:t>Differences:</a:t>
            </a:r>
          </a:p>
          <a:p>
            <a:pPr marL="0" indent="0">
              <a:buNone/>
            </a:pPr>
            <a:endParaRPr lang="en-US" dirty="0"/>
          </a:p>
          <a:p>
            <a:r>
              <a:rPr lang="en-US" dirty="0"/>
              <a:t>The main difference between these two data types is the operation you can perform on them. Array -&gt; optimized for numerical computation</a:t>
            </a:r>
          </a:p>
          <a:p>
            <a:r>
              <a:rPr lang="en-US" dirty="0"/>
              <a:t>Lists are containers for elements having differing data types, but arrays are used as containers for elements of the same data type</a:t>
            </a:r>
          </a:p>
          <a:p>
            <a:endParaRPr lang="en-ID" dirty="0"/>
          </a:p>
        </p:txBody>
      </p:sp>
    </p:spTree>
    <p:extLst>
      <p:ext uri="{BB962C8B-B14F-4D97-AF65-F5344CB8AC3E}">
        <p14:creationId xmlns:p14="http://schemas.microsoft.com/office/powerpoint/2010/main" val="39906027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C0309-8213-4D4A-A593-9831969BA27B}"/>
              </a:ext>
            </a:extLst>
          </p:cNvPr>
          <p:cNvSpPr>
            <a:spLocks noGrp="1"/>
          </p:cNvSpPr>
          <p:nvPr>
            <p:ph type="title"/>
          </p:nvPr>
        </p:nvSpPr>
        <p:spPr/>
        <p:txBody>
          <a:bodyPr/>
          <a:lstStyle/>
          <a:p>
            <a:r>
              <a:rPr lang="en-ID" dirty="0"/>
              <a:t>Array vs List in Python</a:t>
            </a:r>
          </a:p>
        </p:txBody>
      </p:sp>
      <p:pic>
        <p:nvPicPr>
          <p:cNvPr id="4" name="Picture 3">
            <a:extLst>
              <a:ext uri="{FF2B5EF4-FFF2-40B4-BE49-F238E27FC236}">
                <a16:creationId xmlns:a16="http://schemas.microsoft.com/office/drawing/2014/main" id="{545CE883-2AB9-4597-B538-DFD1B659332E}"/>
              </a:ext>
            </a:extLst>
          </p:cNvPr>
          <p:cNvPicPr>
            <a:picLocks noChangeAspect="1"/>
          </p:cNvPicPr>
          <p:nvPr/>
        </p:nvPicPr>
        <p:blipFill>
          <a:blip r:embed="rId2"/>
          <a:stretch>
            <a:fillRect/>
          </a:stretch>
        </p:blipFill>
        <p:spPr>
          <a:xfrm>
            <a:off x="339701" y="1628800"/>
            <a:ext cx="8464597" cy="2664296"/>
          </a:xfrm>
          <a:prstGeom prst="rect">
            <a:avLst/>
          </a:prstGeom>
        </p:spPr>
      </p:pic>
      <p:pic>
        <p:nvPicPr>
          <p:cNvPr id="5" name="Picture 4">
            <a:extLst>
              <a:ext uri="{FF2B5EF4-FFF2-40B4-BE49-F238E27FC236}">
                <a16:creationId xmlns:a16="http://schemas.microsoft.com/office/drawing/2014/main" id="{4E916513-8784-4A1A-8798-5DB3DE6003EA}"/>
              </a:ext>
            </a:extLst>
          </p:cNvPr>
          <p:cNvPicPr>
            <a:picLocks noChangeAspect="1"/>
          </p:cNvPicPr>
          <p:nvPr/>
        </p:nvPicPr>
        <p:blipFill>
          <a:blip r:embed="rId3"/>
          <a:stretch>
            <a:fillRect/>
          </a:stretch>
        </p:blipFill>
        <p:spPr>
          <a:xfrm>
            <a:off x="343357" y="4504258"/>
            <a:ext cx="8478365" cy="1301006"/>
          </a:xfrm>
          <a:prstGeom prst="rect">
            <a:avLst/>
          </a:prstGeom>
        </p:spPr>
      </p:pic>
    </p:spTree>
    <p:extLst>
      <p:ext uri="{BB962C8B-B14F-4D97-AF65-F5344CB8AC3E}">
        <p14:creationId xmlns:p14="http://schemas.microsoft.com/office/powerpoint/2010/main" val="243019110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66B84-814D-4F1A-AD21-779D59DA05F1}"/>
              </a:ext>
            </a:extLst>
          </p:cNvPr>
          <p:cNvSpPr>
            <a:spLocks noGrp="1"/>
          </p:cNvSpPr>
          <p:nvPr>
            <p:ph type="title"/>
          </p:nvPr>
        </p:nvSpPr>
        <p:spPr/>
        <p:txBody>
          <a:bodyPr/>
          <a:lstStyle/>
          <a:p>
            <a:r>
              <a:rPr lang="en-ID" dirty="0"/>
              <a:t>Array vs List in Python</a:t>
            </a:r>
          </a:p>
        </p:txBody>
      </p:sp>
      <p:pic>
        <p:nvPicPr>
          <p:cNvPr id="4" name="Picture 3">
            <a:extLst>
              <a:ext uri="{FF2B5EF4-FFF2-40B4-BE49-F238E27FC236}">
                <a16:creationId xmlns:a16="http://schemas.microsoft.com/office/drawing/2014/main" id="{AAA7BD34-160C-4394-8647-2FD844633D5B}"/>
              </a:ext>
            </a:extLst>
          </p:cNvPr>
          <p:cNvPicPr>
            <a:picLocks noChangeAspect="1"/>
          </p:cNvPicPr>
          <p:nvPr/>
        </p:nvPicPr>
        <p:blipFill>
          <a:blip r:embed="rId2"/>
          <a:stretch>
            <a:fillRect/>
          </a:stretch>
        </p:blipFill>
        <p:spPr>
          <a:xfrm>
            <a:off x="252932" y="1628800"/>
            <a:ext cx="8638135" cy="1368152"/>
          </a:xfrm>
          <a:prstGeom prst="rect">
            <a:avLst/>
          </a:prstGeom>
        </p:spPr>
      </p:pic>
      <p:pic>
        <p:nvPicPr>
          <p:cNvPr id="5" name="Picture 4">
            <a:extLst>
              <a:ext uri="{FF2B5EF4-FFF2-40B4-BE49-F238E27FC236}">
                <a16:creationId xmlns:a16="http://schemas.microsoft.com/office/drawing/2014/main" id="{035E874F-FD74-4884-9726-263227B75DED}"/>
              </a:ext>
            </a:extLst>
          </p:cNvPr>
          <p:cNvPicPr>
            <a:picLocks noChangeAspect="1"/>
          </p:cNvPicPr>
          <p:nvPr/>
        </p:nvPicPr>
        <p:blipFill>
          <a:blip r:embed="rId3"/>
          <a:stretch>
            <a:fillRect/>
          </a:stretch>
        </p:blipFill>
        <p:spPr>
          <a:xfrm>
            <a:off x="252932" y="3286344"/>
            <a:ext cx="8638135" cy="1618533"/>
          </a:xfrm>
          <a:prstGeom prst="rect">
            <a:avLst/>
          </a:prstGeom>
        </p:spPr>
      </p:pic>
    </p:spTree>
    <p:extLst>
      <p:ext uri="{BB962C8B-B14F-4D97-AF65-F5344CB8AC3E}">
        <p14:creationId xmlns:p14="http://schemas.microsoft.com/office/powerpoint/2010/main" val="11246161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BAA3A-8701-454B-9A70-6CA9484BEE8B}"/>
              </a:ext>
            </a:extLst>
          </p:cNvPr>
          <p:cNvSpPr>
            <a:spLocks noGrp="1"/>
          </p:cNvSpPr>
          <p:nvPr>
            <p:ph type="title"/>
          </p:nvPr>
        </p:nvSpPr>
        <p:spPr/>
        <p:txBody>
          <a:bodyPr/>
          <a:lstStyle/>
          <a:p>
            <a:r>
              <a:rPr lang="en-ID" dirty="0"/>
              <a:t>Array Main Functions (Python)</a:t>
            </a:r>
          </a:p>
        </p:txBody>
      </p:sp>
      <p:sp>
        <p:nvSpPr>
          <p:cNvPr id="3" name="Content Placeholder 2">
            <a:extLst>
              <a:ext uri="{FF2B5EF4-FFF2-40B4-BE49-F238E27FC236}">
                <a16:creationId xmlns:a16="http://schemas.microsoft.com/office/drawing/2014/main" id="{F57C7D41-4312-4BBE-B953-C62D9F71BF07}"/>
              </a:ext>
            </a:extLst>
          </p:cNvPr>
          <p:cNvSpPr>
            <a:spLocks noGrp="1"/>
          </p:cNvSpPr>
          <p:nvPr>
            <p:ph idx="1"/>
          </p:nvPr>
        </p:nvSpPr>
        <p:spPr/>
        <p:txBody>
          <a:bodyPr/>
          <a:lstStyle/>
          <a:p>
            <a:r>
              <a:rPr lang="en-ID" dirty="0"/>
              <a:t>Create</a:t>
            </a:r>
          </a:p>
          <a:p>
            <a:pPr marL="0" indent="0">
              <a:buNone/>
            </a:pPr>
            <a:endParaRPr lang="en-ID" dirty="0"/>
          </a:p>
          <a:p>
            <a:r>
              <a:rPr lang="en-ID" dirty="0"/>
              <a:t>Append</a:t>
            </a:r>
          </a:p>
          <a:p>
            <a:pPr marL="0" indent="0">
              <a:buNone/>
            </a:pPr>
            <a:endParaRPr lang="en-ID" dirty="0"/>
          </a:p>
          <a:p>
            <a:r>
              <a:rPr lang="en-ID" dirty="0"/>
              <a:t>Insert</a:t>
            </a:r>
          </a:p>
          <a:p>
            <a:endParaRPr lang="en-ID" dirty="0"/>
          </a:p>
          <a:p>
            <a:r>
              <a:rPr lang="en-ID" dirty="0"/>
              <a:t>Delete</a:t>
            </a:r>
          </a:p>
        </p:txBody>
      </p:sp>
      <p:pic>
        <p:nvPicPr>
          <p:cNvPr id="4" name="Picture 3">
            <a:extLst>
              <a:ext uri="{FF2B5EF4-FFF2-40B4-BE49-F238E27FC236}">
                <a16:creationId xmlns:a16="http://schemas.microsoft.com/office/drawing/2014/main" id="{689D1816-1D2B-4E3B-8D60-C8799DF34750}"/>
              </a:ext>
            </a:extLst>
          </p:cNvPr>
          <p:cNvPicPr>
            <a:picLocks noChangeAspect="1"/>
          </p:cNvPicPr>
          <p:nvPr/>
        </p:nvPicPr>
        <p:blipFill>
          <a:blip r:embed="rId2"/>
          <a:stretch>
            <a:fillRect/>
          </a:stretch>
        </p:blipFill>
        <p:spPr>
          <a:xfrm>
            <a:off x="3203847" y="1666240"/>
            <a:ext cx="5185861" cy="1258704"/>
          </a:xfrm>
          <a:prstGeom prst="rect">
            <a:avLst/>
          </a:prstGeom>
        </p:spPr>
      </p:pic>
      <p:pic>
        <p:nvPicPr>
          <p:cNvPr id="5" name="Picture 4">
            <a:extLst>
              <a:ext uri="{FF2B5EF4-FFF2-40B4-BE49-F238E27FC236}">
                <a16:creationId xmlns:a16="http://schemas.microsoft.com/office/drawing/2014/main" id="{90BD5429-D7E3-435C-B37E-46F6BBE3EC70}"/>
              </a:ext>
            </a:extLst>
          </p:cNvPr>
          <p:cNvPicPr>
            <a:picLocks noChangeAspect="1"/>
          </p:cNvPicPr>
          <p:nvPr/>
        </p:nvPicPr>
        <p:blipFill>
          <a:blip r:embed="rId3"/>
          <a:stretch>
            <a:fillRect/>
          </a:stretch>
        </p:blipFill>
        <p:spPr>
          <a:xfrm>
            <a:off x="3193687" y="2865750"/>
            <a:ext cx="5185861" cy="1068906"/>
          </a:xfrm>
          <a:prstGeom prst="rect">
            <a:avLst/>
          </a:prstGeom>
        </p:spPr>
      </p:pic>
      <p:pic>
        <p:nvPicPr>
          <p:cNvPr id="6" name="Picture 5">
            <a:extLst>
              <a:ext uri="{FF2B5EF4-FFF2-40B4-BE49-F238E27FC236}">
                <a16:creationId xmlns:a16="http://schemas.microsoft.com/office/drawing/2014/main" id="{3FA35974-D101-416D-981B-71474482A011}"/>
              </a:ext>
            </a:extLst>
          </p:cNvPr>
          <p:cNvPicPr>
            <a:picLocks noChangeAspect="1"/>
          </p:cNvPicPr>
          <p:nvPr/>
        </p:nvPicPr>
        <p:blipFill>
          <a:blip r:embed="rId4"/>
          <a:stretch>
            <a:fillRect/>
          </a:stretch>
        </p:blipFill>
        <p:spPr>
          <a:xfrm>
            <a:off x="3203847" y="3953521"/>
            <a:ext cx="5175701" cy="1091815"/>
          </a:xfrm>
          <a:prstGeom prst="rect">
            <a:avLst/>
          </a:prstGeom>
        </p:spPr>
      </p:pic>
      <p:pic>
        <p:nvPicPr>
          <p:cNvPr id="7" name="Picture 6">
            <a:extLst>
              <a:ext uri="{FF2B5EF4-FFF2-40B4-BE49-F238E27FC236}">
                <a16:creationId xmlns:a16="http://schemas.microsoft.com/office/drawing/2014/main" id="{F3393D1D-26E9-42FD-81F9-1717468251D4}"/>
              </a:ext>
            </a:extLst>
          </p:cNvPr>
          <p:cNvPicPr>
            <a:picLocks noChangeAspect="1"/>
          </p:cNvPicPr>
          <p:nvPr/>
        </p:nvPicPr>
        <p:blipFill>
          <a:blip r:embed="rId5"/>
          <a:stretch>
            <a:fillRect/>
          </a:stretch>
        </p:blipFill>
        <p:spPr>
          <a:xfrm>
            <a:off x="3180471" y="5186679"/>
            <a:ext cx="5175700" cy="1028451"/>
          </a:xfrm>
          <a:prstGeom prst="rect">
            <a:avLst/>
          </a:prstGeom>
        </p:spPr>
      </p:pic>
    </p:spTree>
    <p:extLst>
      <p:ext uri="{BB962C8B-B14F-4D97-AF65-F5344CB8AC3E}">
        <p14:creationId xmlns:p14="http://schemas.microsoft.com/office/powerpoint/2010/main" val="8176625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BE243-0BAC-4C0C-95B6-4E66DB858069}"/>
              </a:ext>
            </a:extLst>
          </p:cNvPr>
          <p:cNvSpPr>
            <a:spLocks noGrp="1"/>
          </p:cNvSpPr>
          <p:nvPr>
            <p:ph type="title"/>
          </p:nvPr>
        </p:nvSpPr>
        <p:spPr/>
        <p:txBody>
          <a:bodyPr/>
          <a:lstStyle/>
          <a:p>
            <a:r>
              <a:rPr lang="en-ID" dirty="0"/>
              <a:t>Exercises</a:t>
            </a:r>
          </a:p>
        </p:txBody>
      </p:sp>
      <p:sp>
        <p:nvSpPr>
          <p:cNvPr id="3" name="Content Placeholder 2">
            <a:extLst>
              <a:ext uri="{FF2B5EF4-FFF2-40B4-BE49-F238E27FC236}">
                <a16:creationId xmlns:a16="http://schemas.microsoft.com/office/drawing/2014/main" id="{28B06D05-0AD5-4C7F-8258-F28D1303516E}"/>
              </a:ext>
            </a:extLst>
          </p:cNvPr>
          <p:cNvSpPr>
            <a:spLocks noGrp="1"/>
          </p:cNvSpPr>
          <p:nvPr>
            <p:ph idx="1"/>
          </p:nvPr>
        </p:nvSpPr>
        <p:spPr/>
        <p:txBody>
          <a:bodyPr>
            <a:normAutofit lnSpcReduction="10000"/>
          </a:bodyPr>
          <a:lstStyle/>
          <a:p>
            <a:r>
              <a:rPr lang="en-US" dirty="0"/>
              <a:t>Write a Python program to create an array of </a:t>
            </a:r>
            <a:r>
              <a:rPr lang="en-US"/>
              <a:t>5 non-negative integers </a:t>
            </a:r>
            <a:r>
              <a:rPr lang="en-US" dirty="0"/>
              <a:t>and display the array items. </a:t>
            </a:r>
          </a:p>
          <a:p>
            <a:r>
              <a:rPr lang="en-US" dirty="0"/>
              <a:t>Write a Python program to append a new item to the end of the array.</a:t>
            </a:r>
          </a:p>
          <a:p>
            <a:r>
              <a:rPr lang="en-US" dirty="0"/>
              <a:t>Write a Python program to reverse the order of the items in the array.</a:t>
            </a:r>
          </a:p>
          <a:p>
            <a:r>
              <a:rPr lang="en-US" dirty="0"/>
              <a:t>Write a Python program to get the number of occurrences of a specified element in an array.</a:t>
            </a:r>
          </a:p>
          <a:p>
            <a:endParaRPr lang="en-ID" dirty="0"/>
          </a:p>
        </p:txBody>
      </p:sp>
    </p:spTree>
    <p:extLst>
      <p:ext uri="{BB962C8B-B14F-4D97-AF65-F5344CB8AC3E}">
        <p14:creationId xmlns:p14="http://schemas.microsoft.com/office/powerpoint/2010/main" val="180320829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FA288-9BB4-414D-BCD0-EADE8BEF9946}"/>
              </a:ext>
            </a:extLst>
          </p:cNvPr>
          <p:cNvSpPr>
            <a:spLocks noGrp="1"/>
          </p:cNvSpPr>
          <p:nvPr>
            <p:ph type="title"/>
          </p:nvPr>
        </p:nvSpPr>
        <p:spPr/>
        <p:txBody>
          <a:bodyPr/>
          <a:lstStyle/>
          <a:p>
            <a:r>
              <a:rPr lang="en-ID" dirty="0"/>
              <a:t>Exercises</a:t>
            </a:r>
          </a:p>
        </p:txBody>
      </p:sp>
      <p:sp>
        <p:nvSpPr>
          <p:cNvPr id="3" name="Content Placeholder 2">
            <a:extLst>
              <a:ext uri="{FF2B5EF4-FFF2-40B4-BE49-F238E27FC236}">
                <a16:creationId xmlns:a16="http://schemas.microsoft.com/office/drawing/2014/main" id="{413DAB00-A206-4423-8C9F-83F004F065F3}"/>
              </a:ext>
            </a:extLst>
          </p:cNvPr>
          <p:cNvSpPr>
            <a:spLocks noGrp="1"/>
          </p:cNvSpPr>
          <p:nvPr>
            <p:ph idx="1"/>
          </p:nvPr>
        </p:nvSpPr>
        <p:spPr/>
        <p:txBody>
          <a:bodyPr>
            <a:normAutofit fontScale="92500" lnSpcReduction="10000"/>
          </a:bodyPr>
          <a:lstStyle/>
          <a:p>
            <a:r>
              <a:rPr lang="en-US" dirty="0"/>
              <a:t>Write a NumPy program to create a 3x3 matrix with values ranging from 2 to 10.</a:t>
            </a:r>
            <a:br>
              <a:rPr lang="en-US" dirty="0"/>
            </a:br>
            <a:br>
              <a:rPr lang="en-US" dirty="0"/>
            </a:br>
            <a:r>
              <a:rPr lang="en-US" dirty="0"/>
              <a:t>Expected Output:</a:t>
            </a:r>
            <a:br>
              <a:rPr lang="en-US" dirty="0"/>
            </a:br>
            <a:r>
              <a:rPr lang="en-US" dirty="0"/>
              <a:t>[[ 2 3 4] </a:t>
            </a:r>
            <a:br>
              <a:rPr lang="en-US" dirty="0"/>
            </a:br>
            <a:r>
              <a:rPr lang="en-US" dirty="0"/>
              <a:t>[ 5 6 7] </a:t>
            </a:r>
            <a:br>
              <a:rPr lang="en-US" dirty="0"/>
            </a:br>
            <a:r>
              <a:rPr lang="en-US" dirty="0"/>
              <a:t>[ 8 9 10]] </a:t>
            </a:r>
          </a:p>
          <a:p>
            <a:r>
              <a:rPr lang="en-US" dirty="0"/>
              <a:t>Write a NumPy program to convert the values of </a:t>
            </a:r>
            <a:r>
              <a:rPr lang="en-US" dirty="0" err="1"/>
              <a:t>Celcius</a:t>
            </a:r>
            <a:r>
              <a:rPr lang="en-US" dirty="0"/>
              <a:t> degrees into Fahrenheit degrees. </a:t>
            </a:r>
            <a:r>
              <a:rPr lang="en-US" dirty="0" err="1"/>
              <a:t>Celcius</a:t>
            </a:r>
            <a:r>
              <a:rPr lang="en-US" dirty="0"/>
              <a:t> values are stored into a NumPy array</a:t>
            </a:r>
            <a:endParaRPr lang="en-ID" dirty="0"/>
          </a:p>
        </p:txBody>
      </p:sp>
    </p:spTree>
    <p:extLst>
      <p:ext uri="{BB962C8B-B14F-4D97-AF65-F5344CB8AC3E}">
        <p14:creationId xmlns:p14="http://schemas.microsoft.com/office/powerpoint/2010/main" val="332271371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A16D1-2BA3-4885-A695-B0DD4CE95E8E}"/>
              </a:ext>
            </a:extLst>
          </p:cNvPr>
          <p:cNvSpPr>
            <a:spLocks noGrp="1"/>
          </p:cNvSpPr>
          <p:nvPr>
            <p:ph type="title"/>
          </p:nvPr>
        </p:nvSpPr>
        <p:spPr/>
        <p:txBody>
          <a:bodyPr/>
          <a:lstStyle/>
          <a:p>
            <a:r>
              <a:rPr lang="en-ID" dirty="0"/>
              <a:t>STACK &amp; QUEUE</a:t>
            </a:r>
          </a:p>
        </p:txBody>
      </p:sp>
      <p:sp>
        <p:nvSpPr>
          <p:cNvPr id="3" name="Text Placeholder 2">
            <a:extLst>
              <a:ext uri="{FF2B5EF4-FFF2-40B4-BE49-F238E27FC236}">
                <a16:creationId xmlns:a16="http://schemas.microsoft.com/office/drawing/2014/main" id="{25D8F942-F6A8-4DA1-9A9F-270A46D572A8}"/>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423143132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A449-71FF-4F70-B27A-0C96F2BF0B33}"/>
              </a:ext>
            </a:extLst>
          </p:cNvPr>
          <p:cNvSpPr>
            <a:spLocks noGrp="1"/>
          </p:cNvSpPr>
          <p:nvPr>
            <p:ph type="title"/>
          </p:nvPr>
        </p:nvSpPr>
        <p:spPr/>
        <p:txBody>
          <a:bodyPr/>
          <a:lstStyle/>
          <a:p>
            <a:r>
              <a:rPr lang="en-ID" dirty="0"/>
              <a:t>Stack (</a:t>
            </a:r>
            <a:r>
              <a:rPr lang="en-ID" dirty="0" err="1"/>
              <a:t>Tumpukan</a:t>
            </a:r>
            <a:r>
              <a:rPr lang="en-ID" dirty="0"/>
              <a:t>)</a:t>
            </a:r>
          </a:p>
        </p:txBody>
      </p:sp>
      <p:pic>
        <p:nvPicPr>
          <p:cNvPr id="4" name="Picture 2" descr="https://cdn-images-1.medium.com/max/800/1*4Pn00ch_p4DTCb4r3naCDQ.png">
            <a:extLst>
              <a:ext uri="{FF2B5EF4-FFF2-40B4-BE49-F238E27FC236}">
                <a16:creationId xmlns:a16="http://schemas.microsoft.com/office/drawing/2014/main" id="{32512337-B63E-443B-BC12-39ABDEF54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12775"/>
            <a:ext cx="7344816" cy="5130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57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4544</TotalTime>
  <Words>2683</Words>
  <Application>Microsoft Office PowerPoint</Application>
  <PresentationFormat>On-screen Show (4:3)</PresentationFormat>
  <Paragraphs>439</Paragraphs>
  <Slides>127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127</vt:i4>
      </vt:variant>
    </vt:vector>
  </HeadingPairs>
  <TitlesOfParts>
    <vt:vector size="131" baseType="lpstr">
      <vt:lpstr>Arial</vt:lpstr>
      <vt:lpstr>Calibri</vt:lpstr>
      <vt:lpstr>Courier New</vt:lpstr>
      <vt:lpstr>Office Theme</vt:lpstr>
      <vt:lpstr>Algoritma dan Struktur Data</vt:lpstr>
      <vt:lpstr>Materi</vt:lpstr>
      <vt:lpstr>Motivasi</vt:lpstr>
      <vt:lpstr>Motivasi</vt:lpstr>
      <vt:lpstr>Algoritma</vt:lpstr>
      <vt:lpstr>Tujuan Algoritma</vt:lpstr>
      <vt:lpstr>Kriteria Algoritma</vt:lpstr>
      <vt:lpstr>Presentasi Algoritma</vt:lpstr>
      <vt:lpstr>PRESENTASI ALGORITMA</vt:lpstr>
      <vt:lpstr>Presentasi Algoritma</vt:lpstr>
      <vt:lpstr>Presentasi Algoritma</vt:lpstr>
      <vt:lpstr>Presentasi Algoritma</vt:lpstr>
      <vt:lpstr>Presentasi Algoritma</vt:lpstr>
      <vt:lpstr>Presentasi Algoritma</vt:lpstr>
      <vt:lpstr>Presentasi Algoritma</vt:lpstr>
      <vt:lpstr>PSEUDOCODE</vt:lpstr>
      <vt:lpstr>Pseudocode ???</vt:lpstr>
      <vt:lpstr>Pseudocode ???</vt:lpstr>
      <vt:lpstr>Pseudocode ???</vt:lpstr>
      <vt:lpstr>Pseudocode ???</vt:lpstr>
      <vt:lpstr>Pseudocode (Examples)</vt:lpstr>
      <vt:lpstr>Pseudocode (Examples)</vt:lpstr>
      <vt:lpstr>Pseudocode (Examples)</vt:lpstr>
      <vt:lpstr>Pseudocode (Examples)</vt:lpstr>
      <vt:lpstr>Pseudocode (Problems)</vt:lpstr>
      <vt:lpstr>Pseudocode (Problems)</vt:lpstr>
      <vt:lpstr>Pseudo Code (Exercise)</vt:lpstr>
      <vt:lpstr>Pseudocode (Exercise)</vt:lpstr>
      <vt:lpstr>FLOWCHART</vt:lpstr>
      <vt:lpstr>Flowchart</vt:lpstr>
      <vt:lpstr>Flowchart</vt:lpstr>
      <vt:lpstr>Flowchart</vt:lpstr>
      <vt:lpstr>Flowchart</vt:lpstr>
      <vt:lpstr>Flowchart</vt:lpstr>
      <vt:lpstr>Flowchart (Examples)</vt:lpstr>
      <vt:lpstr>Flowchart (Examples)</vt:lpstr>
      <vt:lpstr>Flowchart (Examples)</vt:lpstr>
      <vt:lpstr>Flowchart (Examples)</vt:lpstr>
      <vt:lpstr>Flowchart (Drawing Tools)</vt:lpstr>
      <vt:lpstr>Flowchart (Exercises)</vt:lpstr>
      <vt:lpstr>Flowchart (Exercises)</vt:lpstr>
      <vt:lpstr>Flowchart (Exercises)</vt:lpstr>
      <vt:lpstr>Flowchart (Exercises)</vt:lpstr>
      <vt:lpstr>Flowchart (Exercises)</vt:lpstr>
      <vt:lpstr>Flowchart (Exercises)</vt:lpstr>
      <vt:lpstr>Kompleksitas algoritma</vt:lpstr>
      <vt:lpstr>Pendahuluan</vt:lpstr>
      <vt:lpstr>Model Kebutuhan Waktu  (Real Time)</vt:lpstr>
      <vt:lpstr>Model Abstrak</vt:lpstr>
      <vt:lpstr>Model Abstrak</vt:lpstr>
      <vt:lpstr>Model Abstrak</vt:lpstr>
      <vt:lpstr>Kompleksitas waktu</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 - Exercises</vt:lpstr>
      <vt:lpstr>Kompleksitas Waktu T(n) - Exercises</vt:lpstr>
      <vt:lpstr>Kompleksitas Waktu T(n) - Exercises</vt:lpstr>
      <vt:lpstr>Kompleksitas Waktu T(n) - Exercises</vt:lpstr>
      <vt:lpstr>Algoritma rekursif</vt:lpstr>
      <vt:lpstr>Menara Hanoi</vt:lpstr>
      <vt:lpstr>Menara Hanoi</vt:lpstr>
      <vt:lpstr>Algoritma Menara Hanoi</vt:lpstr>
      <vt:lpstr>What is Recursive Algorithm?</vt:lpstr>
      <vt:lpstr>Recursive Algorithm’s Characteristics</vt:lpstr>
      <vt:lpstr>Recursive Algorithm’s Characteristics</vt:lpstr>
      <vt:lpstr>Examples</vt:lpstr>
      <vt:lpstr>Examples</vt:lpstr>
      <vt:lpstr>Examples</vt:lpstr>
      <vt:lpstr>Examples</vt:lpstr>
      <vt:lpstr>Examples</vt:lpstr>
      <vt:lpstr>Examples</vt:lpstr>
      <vt:lpstr>Exercises</vt:lpstr>
      <vt:lpstr>Exercises</vt:lpstr>
      <vt:lpstr>Array (LARIK)</vt:lpstr>
      <vt:lpstr>Array</vt:lpstr>
      <vt:lpstr>Array vs List in Python</vt:lpstr>
      <vt:lpstr>Array vs List in Python</vt:lpstr>
      <vt:lpstr>Array vs List in Python</vt:lpstr>
      <vt:lpstr>Array vs List in Python</vt:lpstr>
      <vt:lpstr>Array Main Functions (Python)</vt:lpstr>
      <vt:lpstr>Exercises</vt:lpstr>
      <vt:lpstr>Exercises</vt:lpstr>
      <vt:lpstr>STACK &amp; QUEUE</vt:lpstr>
      <vt:lpstr>Stack (Tumpukan)</vt:lpstr>
      <vt:lpstr>Stack (Tumpukan)</vt:lpstr>
      <vt:lpstr>Stack (Tumpukan)</vt:lpstr>
      <vt:lpstr>Stack in Python</vt:lpstr>
      <vt:lpstr>Stack in Python</vt:lpstr>
      <vt:lpstr>Stack Implementation </vt:lpstr>
      <vt:lpstr>Stack Implementation</vt:lpstr>
      <vt:lpstr>Stack Exercises</vt:lpstr>
      <vt:lpstr>Queue (antrian)</vt:lpstr>
      <vt:lpstr>Queue</vt:lpstr>
      <vt:lpstr>Queue Real Life Application</vt:lpstr>
      <vt:lpstr>Queue</vt:lpstr>
      <vt:lpstr>Queue in Python</vt:lpstr>
      <vt:lpstr>Queue Exercises</vt:lpstr>
      <vt:lpstr>Queue Exercises</vt:lpstr>
      <vt:lpstr>Sorting algorithm</vt:lpstr>
      <vt:lpstr>Sorting</vt:lpstr>
      <vt:lpstr>Bubble Sort (Sinking Sort)</vt:lpstr>
      <vt:lpstr>Bubble Sort (Sinking Sort)</vt:lpstr>
      <vt:lpstr>Bubble Sort (Sinking Sort)</vt:lpstr>
      <vt:lpstr>Selection Sort</vt:lpstr>
      <vt:lpstr>Selection Sort</vt:lpstr>
      <vt:lpstr>Selection Sort</vt:lpstr>
      <vt:lpstr>Insertion Sort</vt:lpstr>
      <vt:lpstr>Insertion Sort</vt:lpstr>
      <vt:lpstr>Insertion Sort</vt:lpstr>
      <vt:lpstr>Quick Sort</vt:lpstr>
      <vt:lpstr>Quick Sort</vt:lpstr>
      <vt:lpstr>Quick Sort</vt:lpstr>
    </vt:vector>
  </TitlesOfParts>
  <Company>by 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dan Struktur Data</dc:title>
  <dc:creator>HP</dc:creator>
  <cp:lastModifiedBy>Rosihan Ariyuana</cp:lastModifiedBy>
  <cp:revision>1</cp:revision>
  <dcterms:created xsi:type="dcterms:W3CDTF">2018-02-19T07:54:16Z</dcterms:created>
  <dcterms:modified xsi:type="dcterms:W3CDTF">2019-06-10T23:27:21Z</dcterms:modified>
</cp:coreProperties>
</file>