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7" r:id="rId2"/>
  </p:sldMasterIdLst>
  <p:notesMasterIdLst>
    <p:notesMasterId r:id="rId65"/>
  </p:notesMasterIdLst>
  <p:sldIdLst>
    <p:sldId id="381" r:id="rId3"/>
    <p:sldId id="382" r:id="rId4"/>
    <p:sldId id="384" r:id="rId5"/>
    <p:sldId id="385" r:id="rId6"/>
    <p:sldId id="387" r:id="rId7"/>
    <p:sldId id="386" r:id="rId8"/>
    <p:sldId id="390" r:id="rId9"/>
    <p:sldId id="391" r:id="rId10"/>
    <p:sldId id="388" r:id="rId11"/>
    <p:sldId id="389" r:id="rId12"/>
    <p:sldId id="393" r:id="rId13"/>
    <p:sldId id="392"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383"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xmlns=""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8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D520A7-207C-415C-B149-3742F122CB24}" type="datetimeFigureOut">
              <a:rPr lang="en-US" smtClean="0"/>
              <a:t>2/21/2018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45D50-1815-4D0A-9FB0-A623FA4E870A}" type="slidenum">
              <a:rPr lang="en-US" smtClean="0"/>
              <a:t>‹#›</a:t>
            </a:fld>
            <a:endParaRPr lang="en-US"/>
          </a:p>
        </p:txBody>
      </p:sp>
    </p:spTree>
    <p:extLst>
      <p:ext uri="{BB962C8B-B14F-4D97-AF65-F5344CB8AC3E}">
        <p14:creationId xmlns:p14="http://schemas.microsoft.com/office/powerpoint/2010/main" val="59401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5" name="Footer Placeholder 4"/>
          <p:cNvSpPr>
            <a:spLocks noGrp="1"/>
          </p:cNvSpPr>
          <p:nvPr>
            <p:ph type="ftr" sz="quarter" idx="11"/>
          </p:nvPr>
        </p:nvSpPr>
        <p:spPr>
          <a:xfrm>
            <a:off x="1787237" y="4323845"/>
            <a:ext cx="640080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33162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117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75934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2734275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2417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49048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81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98382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274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5" name="Footer Placeholder 4"/>
          <p:cNvSpPr>
            <a:spLocks noGrp="1"/>
          </p:cNvSpPr>
          <p:nvPr>
            <p:ph type="ftr" sz="quarter" idx="11"/>
          </p:nvPr>
        </p:nvSpPr>
        <p:spPr>
          <a:xfrm>
            <a:off x="1787237" y="4323845"/>
            <a:ext cx="640080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120302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rgbClr val="42BA97">
                    <a:lumMod val="75000"/>
                  </a:srgbClr>
                </a:solidFill>
                <a:latin typeface="Arial" panose="020B0604020202020204" pitchFamily="34" charset="0"/>
                <a:cs typeface="Arial" panose="020B0604020202020204" pitchFamily="34" charset="0"/>
              </a:rPr>
              <a:t>©</a:t>
            </a:r>
            <a:r>
              <a:rPr lang="en-US" sz="1600" b="1" i="1" dirty="0" smtClean="0">
                <a:solidFill>
                  <a:srgbClr val="42BA97">
                    <a:lumMod val="75000"/>
                  </a:srgbClr>
                </a:solidFill>
                <a:latin typeface="Arial" panose="020B0604020202020204" pitchFamily="34" charset="0"/>
                <a:cs typeface="Arial" panose="020B0604020202020204" pitchFamily="34" charset="0"/>
              </a:rPr>
              <a:t> Direktorat </a:t>
            </a:r>
            <a:r>
              <a:rPr lang="en-US" sz="1600" b="1" i="1" dirty="0">
                <a:solidFill>
                  <a:srgbClr val="42BA97">
                    <a:lumMod val="75000"/>
                  </a:srgbClr>
                </a:solidFill>
                <a:latin typeface="Arial" panose="020B0604020202020204" pitchFamily="34" charset="0"/>
                <a:cs typeface="Arial" panose="020B0604020202020204" pitchFamily="34" charset="0"/>
              </a:rPr>
              <a:t>Pembinaan Sekolah Menengah Kejuruan</a:t>
            </a:r>
          </a:p>
        </p:txBody>
      </p:sp>
    </p:spTree>
    <p:extLst>
      <p:ext uri="{BB962C8B-B14F-4D97-AF65-F5344CB8AC3E}">
        <p14:creationId xmlns:p14="http://schemas.microsoft.com/office/powerpoint/2010/main" val="363128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rgbClr val="42BA97">
                    <a:lumMod val="75000"/>
                  </a:srgbClr>
                </a:solidFill>
                <a:latin typeface="Arial" panose="020B0604020202020204" pitchFamily="34" charset="0"/>
                <a:cs typeface="Arial" panose="020B0604020202020204" pitchFamily="34" charset="0"/>
              </a:rPr>
              <a:t>©</a:t>
            </a:r>
            <a:r>
              <a:rPr lang="en-US" sz="1600" b="1" i="1" dirty="0" smtClean="0">
                <a:solidFill>
                  <a:srgbClr val="42BA97">
                    <a:lumMod val="75000"/>
                  </a:srgbClr>
                </a:solidFill>
                <a:latin typeface="Arial" panose="020B0604020202020204" pitchFamily="34" charset="0"/>
                <a:cs typeface="Arial" panose="020B0604020202020204" pitchFamily="34" charset="0"/>
              </a:rPr>
              <a:t> Direktorat </a:t>
            </a:r>
            <a:r>
              <a:rPr lang="en-US" sz="1600" b="1" i="1" dirty="0">
                <a:solidFill>
                  <a:srgbClr val="42BA97">
                    <a:lumMod val="75000"/>
                  </a:srgbClr>
                </a:solidFill>
                <a:latin typeface="Arial" panose="020B0604020202020204" pitchFamily="34" charset="0"/>
                <a:cs typeface="Arial" panose="020B0604020202020204" pitchFamily="34" charset="0"/>
              </a:rPr>
              <a:t>Pembinaan Sekolah Menengah Kejuruan</a:t>
            </a:r>
          </a:p>
        </p:txBody>
      </p:sp>
    </p:spTree>
    <p:extLst>
      <p:ext uri="{BB962C8B-B14F-4D97-AF65-F5344CB8AC3E}">
        <p14:creationId xmlns:p14="http://schemas.microsoft.com/office/powerpoint/2010/main" val="3705804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1"/>
            <a:ext cx="6991492" cy="36406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4285774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66545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35311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26083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020052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51788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89925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051073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894137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241977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1"/>
            <a:ext cx="6991492" cy="36406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33773481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845054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566802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84707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18228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125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9632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153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6922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7018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728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462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1803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solidFill>
                  <a:prstClr val="black">
                    <a:tint val="75000"/>
                  </a:prstClr>
                </a:solidFill>
              </a:rPr>
              <a:pPr/>
              <a:t>2/21/2018</a:t>
            </a:fld>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40758518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6.gif"/><Relationship Id="rId7" Type="http://schemas.openxmlformats.org/officeDocument/2006/relationships/image" Target="../media/image24.png"/><Relationship Id="rId2" Type="http://schemas.openxmlformats.org/officeDocument/2006/relationships/image" Target="../media/image7.jpeg"/><Relationship Id="rId1" Type="http://schemas.openxmlformats.org/officeDocument/2006/relationships/slideLayout" Target="../slideLayouts/slideLayout2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image" Target="../media/image29.emf"/><Relationship Id="rId5" Type="http://schemas.openxmlformats.org/officeDocument/2006/relationships/package" Target="../embeddings/Microsoft_Word_Document1.docx"/><Relationship Id="rId4" Type="http://schemas.openxmlformats.org/officeDocument/2006/relationships/image" Target="../media/image6.gif"/></Relationships>
</file>

<file path=ppt/slides/_rels/slide4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30.jpg"/></Relationships>
</file>

<file path=ppt/slides/_rels/slide4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31.emf"/></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32.emf"/></Relationships>
</file>

<file path=ppt/slides/_rels/slide5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33.emf"/></Relationships>
</file>

<file path=ppt/slides/_rels/slide5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34.emf"/></Relationships>
</file>

<file path=ppt/slides/_rels/slide5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6.gif"/><Relationship Id="rId7" Type="http://schemas.openxmlformats.org/officeDocument/2006/relationships/image" Target="../media/image40.png"/><Relationship Id="rId2" Type="http://schemas.openxmlformats.org/officeDocument/2006/relationships/image" Target="../media/image7.jpeg"/><Relationship Id="rId1" Type="http://schemas.openxmlformats.org/officeDocument/2006/relationships/slideLayout" Target="../slideLayouts/slideLayout2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6.gif"/><Relationship Id="rId7" Type="http://schemas.openxmlformats.org/officeDocument/2006/relationships/image" Target="../media/image45.png"/><Relationship Id="rId2" Type="http://schemas.openxmlformats.org/officeDocument/2006/relationships/image" Target="../media/image7.jpeg"/><Relationship Id="rId1" Type="http://schemas.openxmlformats.org/officeDocument/2006/relationships/slideLayout" Target="../slideLayouts/slideLayout2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47.emf"/></Relationships>
</file>

<file path=ppt/slides/_rels/slide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4586" y="4264212"/>
            <a:ext cx="9448800" cy="1733176"/>
          </a:xfrm>
        </p:spPr>
        <p:txBody>
          <a:bodyPr>
            <a:noAutofit/>
          </a:bodyPr>
          <a:lstStyle/>
          <a:p>
            <a:pPr algn="r">
              <a:lnSpc>
                <a:spcPct val="100000"/>
              </a:lnSpc>
              <a:spcBef>
                <a:spcPts val="0"/>
              </a:spcBef>
            </a:pPr>
            <a:r>
              <a:rPr lang="en-US" sz="2400" b="1" dirty="0">
                <a:solidFill>
                  <a:schemeClr val="bg1"/>
                </a:solidFill>
                <a:latin typeface="Arial Rounded MT Bold" panose="020F0704030504030204" pitchFamily="34" charset="0"/>
                <a:cs typeface="Arial" panose="020B0604020202020204" pitchFamily="34" charset="0"/>
              </a:rPr>
              <a:t>Direktorat Pembinaan Sekolah Menengah Kejuruan</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a:solidFill>
                  <a:schemeClr val="bg1"/>
                </a:solidFill>
                <a:latin typeface="Arial Rounded MT Bold" panose="020F0704030504030204" pitchFamily="34" charset="0"/>
                <a:cs typeface="Arial" panose="020B0604020202020204" pitchFamily="34" charset="0"/>
              </a:rPr>
              <a:t>Direktorat Jenderal Pendidikan Dasar dan Menengah</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Kementerian Pendidikan dan Kebudayaan</a:t>
            </a:r>
            <a:endParaRPr lang="en-US" sz="2400" dirty="0" smtClean="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Tahun 2018</a:t>
            </a:r>
            <a:endParaRPr lang="en-US" sz="2400" dirty="0">
              <a:solidFill>
                <a:schemeClr val="bg1"/>
              </a:solidFill>
              <a:latin typeface="Arial Rounded MT Bold" panose="020F0704030504030204" pitchFamily="34" charset="0"/>
              <a:cs typeface="Arial" panose="020B0604020202020204" pitchFamily="34" charset="0"/>
            </a:endParaRPr>
          </a:p>
        </p:txBody>
      </p:sp>
      <p:cxnSp>
        <p:nvCxnSpPr>
          <p:cNvPr id="4" name="Straight Connector 3"/>
          <p:cNvCxnSpPr/>
          <p:nvPr/>
        </p:nvCxnSpPr>
        <p:spPr>
          <a:xfrm>
            <a:off x="2223491" y="2098487"/>
            <a:ext cx="865518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2169703" y="864111"/>
            <a:ext cx="9144000" cy="1190531"/>
          </a:xfrm>
        </p:spPr>
        <p:txBody>
          <a:bodyPr anchor="ctr">
            <a:normAutofit/>
          </a:bodyPr>
          <a:lstStyle/>
          <a:p>
            <a:r>
              <a:rPr lang="en-US" sz="3200" b="1" dirty="0" smtClean="0">
                <a:solidFill>
                  <a:srgbClr val="FFFF00"/>
                </a:solidFill>
                <a:latin typeface="Arial Rounded MT Bold" panose="020F0704030504030204" pitchFamily="34" charset="0"/>
                <a:cs typeface="Arial" panose="020B0604020202020204" pitchFamily="34" charset="0"/>
              </a:rPr>
              <a:t>PELATIHAN DAN PENDAMPINGAN</a:t>
            </a:r>
            <a:r>
              <a:rPr lang="en-US" sz="3200" b="1" dirty="0">
                <a:solidFill>
                  <a:srgbClr val="FFFF00"/>
                </a:solidFill>
                <a:latin typeface="Arial Rounded MT Bold" panose="020F0704030504030204" pitchFamily="34" charset="0"/>
                <a:cs typeface="Arial" panose="020B0604020202020204" pitchFamily="34" charset="0"/>
              </a:rPr>
              <a:t/>
            </a:r>
            <a:br>
              <a:rPr lang="en-US" sz="3200" b="1" dirty="0">
                <a:solidFill>
                  <a:srgbClr val="FFFF00"/>
                </a:solidFill>
                <a:latin typeface="Arial Rounded MT Bold" panose="020F0704030504030204" pitchFamily="34" charset="0"/>
                <a:cs typeface="Arial" panose="020B0604020202020204" pitchFamily="34" charset="0"/>
              </a:rPr>
            </a:br>
            <a:r>
              <a:rPr lang="id-ID" sz="3200" b="1" dirty="0">
                <a:solidFill>
                  <a:srgbClr val="FFFF00"/>
                </a:solidFill>
                <a:latin typeface="Arial Rounded MT Bold" panose="020F0704030504030204" pitchFamily="34" charset="0"/>
                <a:cs typeface="Arial" panose="020B0604020202020204" pitchFamily="34" charset="0"/>
              </a:rPr>
              <a:t>IMPLEMENTASI</a:t>
            </a:r>
            <a:r>
              <a:rPr lang="en-US" sz="3200" dirty="0">
                <a:solidFill>
                  <a:srgbClr val="FFFF00"/>
                </a:solidFill>
                <a:latin typeface="Arial Rounded MT Bold" panose="020F0704030504030204" pitchFamily="34" charset="0"/>
                <a:cs typeface="Arial" panose="020B0604020202020204" pitchFamily="34" charset="0"/>
              </a:rPr>
              <a:t> </a:t>
            </a:r>
            <a:r>
              <a:rPr lang="en-ID" sz="3200" b="1" dirty="0">
                <a:solidFill>
                  <a:srgbClr val="FFFF00"/>
                </a:solidFill>
                <a:latin typeface="Arial Rounded MT Bold" panose="020F0704030504030204" pitchFamily="34" charset="0"/>
                <a:cs typeface="Arial" panose="020B0604020202020204" pitchFamily="34" charset="0"/>
              </a:rPr>
              <a:t>KURIKULUM 2013 </a:t>
            </a:r>
            <a:r>
              <a:rPr lang="en-ID" sz="3200" b="1" dirty="0" smtClean="0">
                <a:solidFill>
                  <a:srgbClr val="FFFF00"/>
                </a:solidFill>
                <a:latin typeface="Arial Rounded MT Bold" panose="020F0704030504030204" pitchFamily="34" charset="0"/>
                <a:cs typeface="Arial" panose="020B0604020202020204" pitchFamily="34" charset="0"/>
              </a:rPr>
              <a:t>SMK</a:t>
            </a:r>
            <a:endParaRPr lang="en-US" sz="3200" b="1" dirty="0">
              <a:solidFill>
                <a:srgbClr val="FFFF00"/>
              </a:solidFill>
              <a:latin typeface="Arial Rounded MT Bold" panose="020F0704030504030204" pitchFamily="34" charset="0"/>
            </a:endParaRPr>
          </a:p>
        </p:txBody>
      </p:sp>
      <p:sp>
        <p:nvSpPr>
          <p:cNvPr id="8" name="Title 1"/>
          <p:cNvSpPr txBox="1">
            <a:spLocks/>
          </p:cNvSpPr>
          <p:nvPr/>
        </p:nvSpPr>
        <p:spPr>
          <a:xfrm>
            <a:off x="3476363" y="2360918"/>
            <a:ext cx="5517669" cy="14445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eaLnBrk="0" fontAlgn="base" hangingPunct="0">
              <a:lnSpc>
                <a:spcPct val="100000"/>
              </a:lnSpc>
              <a:spcAft>
                <a:spcPct val="0"/>
              </a:spcAft>
            </a:pPr>
            <a:r>
              <a:rPr lang="en-ID" sz="3200" b="1" dirty="0" smtClean="0">
                <a:solidFill>
                  <a:schemeClr val="bg1"/>
                </a:solidFill>
                <a:latin typeface="Arial Rounded MT Bold" pitchFamily="34" charset="0"/>
              </a:rPr>
              <a:t>ANALISIS PENILAIAN </a:t>
            </a:r>
            <a:br>
              <a:rPr lang="en-ID" sz="3200" b="1" dirty="0" smtClean="0">
                <a:solidFill>
                  <a:schemeClr val="bg1"/>
                </a:solidFill>
                <a:latin typeface="Arial Rounded MT Bold" pitchFamily="34" charset="0"/>
              </a:rPr>
            </a:br>
            <a:r>
              <a:rPr lang="en-ID" sz="3200" b="1" dirty="0" smtClean="0">
                <a:solidFill>
                  <a:schemeClr val="bg1"/>
                </a:solidFill>
                <a:latin typeface="Arial Rounded MT Bold" pitchFamily="34" charset="0"/>
              </a:rPr>
              <a:t>HASIL BELAJAR</a:t>
            </a:r>
            <a:endParaRPr lang="id-ID" altLang="id-ID" sz="3200" cap="none" dirty="0">
              <a:solidFill>
                <a:schemeClr val="bg1"/>
              </a:solidFill>
              <a:latin typeface="Arial" panose="020B0604020202020204" pitchFamily="34" charset="0"/>
            </a:endParaRPr>
          </a:p>
        </p:txBody>
      </p:sp>
    </p:spTree>
    <p:extLst>
      <p:ext uri="{BB962C8B-B14F-4D97-AF65-F5344CB8AC3E}">
        <p14:creationId xmlns:p14="http://schemas.microsoft.com/office/powerpoint/2010/main" val="3797733621"/>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Tree>
    <p:extLst>
      <p:ext uri="{BB962C8B-B14F-4D97-AF65-F5344CB8AC3E}">
        <p14:creationId xmlns:p14="http://schemas.microsoft.com/office/powerpoint/2010/main" val="295387513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4" name="Title 1"/>
          <p:cNvSpPr>
            <a:spLocks noGrp="1"/>
          </p:cNvSpPr>
          <p:nvPr>
            <p:ph type="title"/>
          </p:nvPr>
        </p:nvSpPr>
        <p:spPr>
          <a:xfrm>
            <a:off x="2828365" y="764373"/>
            <a:ext cx="8610600" cy="528850"/>
          </a:xfrm>
        </p:spPr>
        <p:txBody>
          <a:bodyPr>
            <a:normAutofit fontScale="90000"/>
          </a:bodyPr>
          <a:lstStyle/>
          <a:p>
            <a:r>
              <a:rPr lang="id-ID" b="1" dirty="0"/>
              <a:t>AGENDA</a:t>
            </a:r>
            <a:endParaRPr lang="en-US" b="1" dirty="0"/>
          </a:p>
        </p:txBody>
      </p:sp>
      <p:graphicFrame>
        <p:nvGraphicFramePr>
          <p:cNvPr id="15" name="Table 14"/>
          <p:cNvGraphicFramePr>
            <a:graphicFrameLocks noGrp="1"/>
          </p:cNvGraphicFramePr>
          <p:nvPr>
            <p:extLst>
              <p:ext uri="{D42A27DB-BD31-4B8C-83A1-F6EECF244321}">
                <p14:modId xmlns:p14="http://schemas.microsoft.com/office/powerpoint/2010/main" val="1586683547"/>
              </p:ext>
            </p:extLst>
          </p:nvPr>
        </p:nvGraphicFramePr>
        <p:xfrm>
          <a:off x="2066621" y="1410408"/>
          <a:ext cx="9336484" cy="3444236"/>
        </p:xfrm>
        <a:graphic>
          <a:graphicData uri="http://schemas.openxmlformats.org/drawingml/2006/table">
            <a:tbl>
              <a:tblPr firstRow="1" firstCol="1" bandRow="1">
                <a:tableStyleId>{5C22544A-7EE6-4342-B048-85BDC9FD1C3A}</a:tableStyleId>
              </a:tblPr>
              <a:tblGrid>
                <a:gridCol w="1010203">
                  <a:extLst>
                    <a:ext uri="{9D8B030D-6E8A-4147-A177-3AD203B41FA5}">
                      <a16:colId xmlns:a16="http://schemas.microsoft.com/office/drawing/2014/main" xmlns="" val="1262458423"/>
                    </a:ext>
                  </a:extLst>
                </a:gridCol>
                <a:gridCol w="3400516">
                  <a:extLst>
                    <a:ext uri="{9D8B030D-6E8A-4147-A177-3AD203B41FA5}">
                      <a16:colId xmlns:a16="http://schemas.microsoft.com/office/drawing/2014/main" xmlns="" val="1250550267"/>
                    </a:ext>
                  </a:extLst>
                </a:gridCol>
                <a:gridCol w="1101758">
                  <a:extLst>
                    <a:ext uri="{9D8B030D-6E8A-4147-A177-3AD203B41FA5}">
                      <a16:colId xmlns:a16="http://schemas.microsoft.com/office/drawing/2014/main" xmlns="" val="2510417176"/>
                    </a:ext>
                  </a:extLst>
                </a:gridCol>
                <a:gridCol w="3824007">
                  <a:extLst>
                    <a:ext uri="{9D8B030D-6E8A-4147-A177-3AD203B41FA5}">
                      <a16:colId xmlns:a16="http://schemas.microsoft.com/office/drawing/2014/main" xmlns="" val="1900021248"/>
                    </a:ext>
                  </a:extLst>
                </a:gridCol>
              </a:tblGrid>
              <a:tr h="349287">
                <a:tc rowSpan="2">
                  <a:txBody>
                    <a:bodyPr/>
                    <a:lstStyle/>
                    <a:p>
                      <a:pPr algn="ctr">
                        <a:lnSpc>
                          <a:spcPct val="100000"/>
                        </a:lnSpc>
                        <a:spcAft>
                          <a:spcPts val="0"/>
                        </a:spcAft>
                      </a:pPr>
                      <a:r>
                        <a:rPr lang="id-ID" sz="2000" dirty="0" smtClean="0">
                          <a:effectLst/>
                          <a:latin typeface="Arial Rounded MT Bold" panose="020F0704030504030204" pitchFamily="34" charset="0"/>
                        </a:rPr>
                        <a:t>1</a:t>
                      </a:r>
                      <a:endParaRPr lang="id-ID" sz="20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nSpc>
                          <a:spcPct val="100000"/>
                        </a:lnSpc>
                        <a:spcAft>
                          <a:spcPts val="0"/>
                        </a:spcAft>
                      </a:pPr>
                      <a:endParaRPr lang="id-ID" sz="20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Aft>
                          <a:spcPts val="0"/>
                        </a:spcAft>
                      </a:pPr>
                      <a:r>
                        <a:rPr lang="id-ID" sz="2000" dirty="0">
                          <a:effectLst/>
                          <a:latin typeface="Arial Rounded MT Bold" panose="020F0704030504030204" pitchFamily="34" charset="0"/>
                        </a:rPr>
                        <a:t> </a:t>
                      </a:r>
                      <a:r>
                        <a:rPr lang="id-ID" sz="2000" dirty="0" smtClean="0">
                          <a:effectLst/>
                          <a:latin typeface="Arial Rounded MT Bold" panose="020F0704030504030204" pitchFamily="34" charset="0"/>
                        </a:rPr>
                        <a:t>3</a:t>
                      </a:r>
                      <a:endParaRPr lang="id-ID" sz="20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nSpc>
                          <a:spcPct val="100000"/>
                        </a:lnSpc>
                        <a:spcAft>
                          <a:spcPts val="0"/>
                        </a:spcAft>
                      </a:pPr>
                      <a:endParaRPr lang="id-ID" sz="20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5337306"/>
                  </a:ext>
                </a:extLst>
              </a:tr>
              <a:tr h="587296">
                <a:tc vMerge="1">
                  <a:txBody>
                    <a:bodyPr/>
                    <a:lstStyle/>
                    <a:p>
                      <a:endParaRPr lang="en-US"/>
                    </a:p>
                  </a:txBody>
                  <a:tcPr/>
                </a:tc>
                <a:tc rowSpan="2">
                  <a:txBody>
                    <a:bodyPr/>
                    <a:lstStyle/>
                    <a:p>
                      <a:pPr>
                        <a:lnSpc>
                          <a:spcPct val="100000"/>
                        </a:lnSpc>
                        <a:spcAft>
                          <a:spcPts val="0"/>
                        </a:spcAft>
                      </a:pPr>
                      <a:r>
                        <a:rPr lang="id-ID" sz="2000" b="1" dirty="0" smtClean="0">
                          <a:solidFill>
                            <a:schemeClr val="tx1"/>
                          </a:solidFill>
                          <a:effectLst/>
                          <a:latin typeface="Arial Rounded MT Bold" panose="020F0704030504030204" pitchFamily="34" charset="0"/>
                        </a:rPr>
                        <a:t>PENDAHULUAN</a:t>
                      </a:r>
                      <a:endParaRPr lang="id-ID" sz="2000" b="1"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rowSpan="2">
                  <a:txBody>
                    <a:bodyPr/>
                    <a:lstStyle/>
                    <a:p>
                      <a:pPr marL="635">
                        <a:lnSpc>
                          <a:spcPct val="100000"/>
                        </a:lnSpc>
                        <a:spcAft>
                          <a:spcPts val="0"/>
                        </a:spcAft>
                      </a:pPr>
                      <a:r>
                        <a:rPr lang="id-ID" sz="2000" b="1" dirty="0">
                          <a:solidFill>
                            <a:schemeClr val="tx1"/>
                          </a:solidFill>
                          <a:effectLst/>
                          <a:latin typeface="Arial Rounded MT Bold" panose="020F0704030504030204" pitchFamily="34" charset="0"/>
                        </a:rPr>
                        <a:t>PENILAIAN </a:t>
                      </a:r>
                    </a:p>
                    <a:p>
                      <a:pPr marL="635">
                        <a:lnSpc>
                          <a:spcPct val="100000"/>
                        </a:lnSpc>
                        <a:spcAft>
                          <a:spcPts val="0"/>
                        </a:spcAft>
                      </a:pPr>
                      <a:r>
                        <a:rPr lang="id-ID" sz="2000" b="1" dirty="0">
                          <a:solidFill>
                            <a:schemeClr val="tx1"/>
                          </a:solidFill>
                          <a:effectLst/>
                          <a:latin typeface="Arial Rounded MT Bold" panose="020F0704030504030204" pitchFamily="34" charset="0"/>
                        </a:rPr>
                        <a:t>PENGETAHUAN</a:t>
                      </a:r>
                      <a:endParaRPr lang="id-ID" sz="2000" b="1"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37994">
                <a:tc>
                  <a:txBody>
                    <a:bodyPr/>
                    <a:lstStyle/>
                    <a:p>
                      <a:pPr>
                        <a:lnSpc>
                          <a:spcPct val="100000"/>
                        </a:lnSpc>
                        <a:spcAft>
                          <a:spcPts val="0"/>
                        </a:spcAft>
                      </a:pPr>
                      <a:endParaRPr lang="id-ID" sz="20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id-ID"/>
                    </a:p>
                  </a:txBody>
                  <a:tcPr/>
                </a:tc>
                <a:tc>
                  <a:txBody>
                    <a:bodyPr/>
                    <a:lstStyle/>
                    <a:p>
                      <a:pPr>
                        <a:lnSpc>
                          <a:spcPct val="100000"/>
                        </a:lnSpc>
                        <a:spcAft>
                          <a:spcPts val="0"/>
                        </a:spcAft>
                      </a:pPr>
                      <a:endParaRPr lang="id-ID" sz="20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id-ID"/>
                    </a:p>
                  </a:txBody>
                  <a:tcPr/>
                </a:tc>
                <a:extLst>
                  <a:ext uri="{0D108BD9-81ED-4DB2-BD59-A6C34878D82A}">
                    <a16:rowId xmlns:a16="http://schemas.microsoft.com/office/drawing/2014/main" xmlns="" val="2331285103"/>
                  </a:ext>
                </a:extLst>
              </a:tr>
              <a:tr h="349395">
                <a:tc rowSpan="2">
                  <a:txBody>
                    <a:bodyPr/>
                    <a:lstStyle/>
                    <a:p>
                      <a:pPr algn="ctr">
                        <a:lnSpc>
                          <a:spcPct val="100000"/>
                        </a:lnSpc>
                        <a:spcAft>
                          <a:spcPts val="0"/>
                        </a:spcAft>
                      </a:pPr>
                      <a:r>
                        <a:rPr lang="id-ID" sz="2000" dirty="0" smtClean="0">
                          <a:effectLst/>
                          <a:latin typeface="Arial Rounded MT Bold" panose="020F0704030504030204" pitchFamily="34" charset="0"/>
                        </a:rPr>
                        <a:t>2</a:t>
                      </a:r>
                      <a:endParaRPr lang="id-ID" sz="20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nSpc>
                          <a:spcPct val="100000"/>
                        </a:lnSpc>
                        <a:spcAft>
                          <a:spcPts val="0"/>
                        </a:spcAft>
                      </a:pPr>
                      <a:endParaRPr lang="id-ID" sz="20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Aft>
                          <a:spcPts val="0"/>
                        </a:spcAft>
                      </a:pPr>
                      <a:r>
                        <a:rPr lang="id-ID" sz="2000" dirty="0">
                          <a:effectLst/>
                          <a:latin typeface="Arial Rounded MT Bold" panose="020F0704030504030204" pitchFamily="34" charset="0"/>
                        </a:rPr>
                        <a:t> </a:t>
                      </a:r>
                      <a:r>
                        <a:rPr lang="id-ID" sz="2000" b="1" dirty="0" smtClean="0">
                          <a:solidFill>
                            <a:schemeClr val="bg1"/>
                          </a:solidFill>
                          <a:effectLst/>
                          <a:latin typeface="Arial Rounded MT Bold" panose="020F0704030504030204" pitchFamily="34" charset="0"/>
                        </a:rPr>
                        <a:t>4</a:t>
                      </a:r>
                      <a:endParaRPr lang="id-ID" sz="20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nSpc>
                          <a:spcPct val="100000"/>
                        </a:lnSpc>
                        <a:spcAft>
                          <a:spcPts val="0"/>
                        </a:spcAft>
                      </a:pPr>
                      <a:endParaRPr lang="id-ID" sz="20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72641255"/>
                  </a:ext>
                </a:extLst>
              </a:tr>
              <a:tr h="682228">
                <a:tc vMerge="1">
                  <a:txBody>
                    <a:bodyPr/>
                    <a:lstStyle/>
                    <a:p>
                      <a:pPr>
                        <a:lnSpc>
                          <a:spcPct val="107000"/>
                        </a:lnSpc>
                        <a:spcAft>
                          <a:spcPts val="0"/>
                        </a:spcAft>
                      </a:pPr>
                      <a:endParaRPr lang="id-ID"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188" marR="71353" marT="238878" marB="0">
                    <a:noFill/>
                  </a:tcPr>
                </a:tc>
                <a:tc rowSpan="2">
                  <a:txBody>
                    <a:bodyPr/>
                    <a:lstStyle/>
                    <a:p>
                      <a:pPr>
                        <a:lnSpc>
                          <a:spcPct val="100000"/>
                        </a:lnSpc>
                        <a:spcAft>
                          <a:spcPts val="0"/>
                        </a:spcAft>
                      </a:pPr>
                      <a:r>
                        <a:rPr lang="id-ID" sz="2000" b="1" dirty="0">
                          <a:solidFill>
                            <a:schemeClr val="tx1"/>
                          </a:solidFill>
                          <a:effectLst/>
                          <a:latin typeface="Arial Rounded MT Bold" panose="020F0704030504030204" pitchFamily="34" charset="0"/>
                        </a:rPr>
                        <a:t>JENIS DAN </a:t>
                      </a:r>
                    </a:p>
                    <a:p>
                      <a:pPr>
                        <a:lnSpc>
                          <a:spcPct val="100000"/>
                        </a:lnSpc>
                        <a:spcAft>
                          <a:spcPts val="0"/>
                        </a:spcAft>
                      </a:pPr>
                      <a:r>
                        <a:rPr lang="id-ID" sz="2000" b="1" dirty="0">
                          <a:solidFill>
                            <a:schemeClr val="tx1"/>
                          </a:solidFill>
                          <a:effectLst/>
                          <a:latin typeface="Arial Rounded MT Bold" panose="020F0704030504030204" pitchFamily="34" charset="0"/>
                        </a:rPr>
                        <a:t>PENGEMBANGAN </a:t>
                      </a:r>
                    </a:p>
                    <a:p>
                      <a:pPr>
                        <a:lnSpc>
                          <a:spcPct val="100000"/>
                        </a:lnSpc>
                        <a:spcAft>
                          <a:spcPts val="0"/>
                        </a:spcAft>
                      </a:pPr>
                      <a:r>
                        <a:rPr lang="id-ID" sz="2000" b="1" dirty="0">
                          <a:solidFill>
                            <a:schemeClr val="tx1"/>
                          </a:solidFill>
                          <a:effectLst/>
                          <a:latin typeface="Arial Rounded MT Bold" panose="020F0704030504030204" pitchFamily="34" charset="0"/>
                        </a:rPr>
                        <a:t>INSTRUMEN </a:t>
                      </a:r>
                      <a:r>
                        <a:rPr lang="id-ID" sz="2000" b="1" dirty="0" smtClean="0">
                          <a:solidFill>
                            <a:schemeClr val="tx1"/>
                          </a:solidFill>
                          <a:effectLst/>
                          <a:latin typeface="Arial Rounded MT Bold" panose="020F0704030504030204" pitchFamily="34" charset="0"/>
                        </a:rPr>
                        <a:t>PENILAIAN</a:t>
                      </a:r>
                      <a:endParaRPr lang="id-ID" sz="2000" b="1"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7000"/>
                        </a:lnSpc>
                        <a:spcAft>
                          <a:spcPts val="0"/>
                        </a:spcAft>
                      </a:pPr>
                      <a:endParaRPr lang="id-ID"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188" marR="71353" marT="238878" marB="0">
                    <a:solidFill>
                      <a:schemeClr val="accent6">
                        <a:lumMod val="40000"/>
                        <a:lumOff val="60000"/>
                      </a:schemeClr>
                    </a:solidFill>
                  </a:tcPr>
                </a:tc>
                <a:tc rowSpan="2">
                  <a:txBody>
                    <a:bodyPr/>
                    <a:lstStyle/>
                    <a:p>
                      <a:pPr marL="635">
                        <a:lnSpc>
                          <a:spcPct val="100000"/>
                        </a:lnSpc>
                        <a:spcAft>
                          <a:spcPts val="0"/>
                        </a:spcAft>
                      </a:pPr>
                      <a:r>
                        <a:rPr lang="id-ID" sz="2000" b="1" dirty="0">
                          <a:solidFill>
                            <a:schemeClr val="tx1"/>
                          </a:solidFill>
                          <a:effectLst/>
                          <a:latin typeface="Arial Rounded MT Bold" panose="020F0704030504030204" pitchFamily="34" charset="0"/>
                        </a:rPr>
                        <a:t>PENILAIAN </a:t>
                      </a:r>
                    </a:p>
                    <a:p>
                      <a:pPr marL="635">
                        <a:lnSpc>
                          <a:spcPct val="100000"/>
                        </a:lnSpc>
                        <a:spcAft>
                          <a:spcPts val="0"/>
                        </a:spcAft>
                      </a:pPr>
                      <a:r>
                        <a:rPr lang="id-ID" sz="2000" b="1" dirty="0" smtClean="0">
                          <a:solidFill>
                            <a:schemeClr val="tx1"/>
                          </a:solidFill>
                          <a:effectLst/>
                          <a:latin typeface="Arial Rounded MT Bold" panose="020F0704030504030204" pitchFamily="34" charset="0"/>
                        </a:rPr>
                        <a:t>KETERAMPILA</a:t>
                      </a:r>
                      <a:r>
                        <a:rPr lang="en-US" sz="2000" b="1" dirty="0" smtClean="0">
                          <a:solidFill>
                            <a:schemeClr val="tx1"/>
                          </a:solidFill>
                          <a:effectLst/>
                          <a:latin typeface="Arial Rounded MT Bold" panose="020F0704030504030204" pitchFamily="34" charset="0"/>
                        </a:rPr>
                        <a:t>N</a:t>
                      </a:r>
                      <a:endParaRPr lang="id-ID" sz="2000" b="1"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89906889"/>
                  </a:ext>
                </a:extLst>
              </a:tr>
              <a:tr h="502510">
                <a:tc>
                  <a:txBody>
                    <a:bodyPr/>
                    <a:lstStyle/>
                    <a:p>
                      <a:pPr>
                        <a:lnSpc>
                          <a:spcPct val="100000"/>
                        </a:lnSpc>
                        <a:spcAft>
                          <a:spcPts val="0"/>
                        </a:spcAft>
                      </a:pPr>
                      <a:r>
                        <a:rPr lang="id-ID" sz="2000" dirty="0">
                          <a:solidFill>
                            <a:schemeClr val="tx1"/>
                          </a:solidFill>
                          <a:effectLst/>
                          <a:latin typeface="Arial Rounded MT Bold" panose="020F0704030504030204" pitchFamily="34" charset="0"/>
                        </a:rPr>
                        <a:t> </a:t>
                      </a:r>
                      <a:endParaRPr lang="id-ID" sz="20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id-ID"/>
                    </a:p>
                  </a:txBody>
                  <a:tcPr/>
                </a:tc>
                <a:tc>
                  <a:txBody>
                    <a:bodyPr/>
                    <a:lstStyle/>
                    <a:p>
                      <a:pPr>
                        <a:lnSpc>
                          <a:spcPct val="100000"/>
                        </a:lnSpc>
                        <a:spcAft>
                          <a:spcPts val="0"/>
                        </a:spcAft>
                      </a:pPr>
                      <a:endParaRPr lang="id-ID" sz="20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45188" marR="71353" marT="23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id-ID"/>
                    </a:p>
                  </a:txBody>
                  <a:tcPr/>
                </a:tc>
                <a:extLst>
                  <a:ext uri="{0D108BD9-81ED-4DB2-BD59-A6C34878D82A}">
                    <a16:rowId xmlns:a16="http://schemas.microsoft.com/office/drawing/2014/main" xmlns="" val="1953117874"/>
                  </a:ext>
                </a:extLst>
              </a:tr>
            </a:tbl>
          </a:graphicData>
        </a:graphic>
      </p:graphicFrame>
      <p:sp>
        <p:nvSpPr>
          <p:cNvPr id="16" name="Shape 55"/>
          <p:cNvSpPr/>
          <p:nvPr/>
        </p:nvSpPr>
        <p:spPr>
          <a:xfrm>
            <a:off x="5003660" y="5090296"/>
            <a:ext cx="4659737" cy="952419"/>
          </a:xfrm>
          <a:custGeom>
            <a:avLst/>
            <a:gdLst/>
            <a:ahLst/>
            <a:cxnLst/>
            <a:rect l="0" t="0" r="0" b="0"/>
            <a:pathLst>
              <a:path w="6791961" h="1338580">
                <a:moveTo>
                  <a:pt x="0" y="1338580"/>
                </a:moveTo>
                <a:lnTo>
                  <a:pt x="6791961" y="1338580"/>
                </a:lnTo>
                <a:lnTo>
                  <a:pt x="6791961" y="0"/>
                </a:lnTo>
                <a:lnTo>
                  <a:pt x="0" y="0"/>
                </a:lnTo>
                <a:close/>
              </a:path>
            </a:pathLst>
          </a:custGeom>
          <a:ln w="7620" cap="flat">
            <a:miter lim="127000"/>
          </a:ln>
        </p:spPr>
        <p:style>
          <a:lnRef idx="1">
            <a:srgbClr val="5B9BD5"/>
          </a:lnRef>
          <a:fillRef idx="0">
            <a:srgbClr val="000000">
              <a:alpha val="0"/>
            </a:srgbClr>
          </a:fillRef>
          <a:effectRef idx="0">
            <a:scrgbClr r="0" g="0" b="0"/>
          </a:effectRef>
          <a:fontRef idx="none"/>
        </p:style>
        <p:txBody>
          <a:bodyPr/>
          <a:lstStyle/>
          <a:p>
            <a:endParaRPr lang="id-ID"/>
          </a:p>
        </p:txBody>
      </p:sp>
      <p:sp>
        <p:nvSpPr>
          <p:cNvPr id="17" name="Shape 29954"/>
          <p:cNvSpPr/>
          <p:nvPr/>
        </p:nvSpPr>
        <p:spPr>
          <a:xfrm>
            <a:off x="3913094" y="4837853"/>
            <a:ext cx="1090566" cy="1123953"/>
          </a:xfrm>
          <a:custGeom>
            <a:avLst/>
            <a:gdLst/>
            <a:ahLst/>
            <a:cxnLst/>
            <a:rect l="0" t="0" r="0" b="0"/>
            <a:pathLst>
              <a:path w="937260" h="1407160">
                <a:moveTo>
                  <a:pt x="0" y="0"/>
                </a:moveTo>
                <a:lnTo>
                  <a:pt x="937260" y="0"/>
                </a:lnTo>
                <a:lnTo>
                  <a:pt x="937260" y="1407160"/>
                </a:lnTo>
                <a:lnTo>
                  <a:pt x="0" y="1407160"/>
                </a:lnTo>
                <a:lnTo>
                  <a:pt x="0" y="0"/>
                </a:lnTo>
              </a:path>
            </a:pathLst>
          </a:custGeom>
          <a:solidFill>
            <a:schemeClr val="accent6">
              <a:lumMod val="40000"/>
              <a:lumOff val="60000"/>
            </a:schemeClr>
          </a:solidFill>
          <a:ln w="0" cap="flat">
            <a:solidFill>
              <a:schemeClr val="tx1"/>
            </a:solidFill>
            <a:miter lim="127000"/>
          </a:ln>
        </p:spPr>
        <p:style>
          <a:lnRef idx="0">
            <a:srgbClr val="000000">
              <a:alpha val="0"/>
            </a:srgbClr>
          </a:lnRef>
          <a:fillRef idx="1">
            <a:srgbClr val="C4D5EB"/>
          </a:fillRef>
          <a:effectRef idx="0">
            <a:scrgbClr r="0" g="0" b="0"/>
          </a:effectRef>
          <a:fontRef idx="none"/>
        </p:style>
        <p:txBody>
          <a:bodyPr/>
          <a:lstStyle/>
          <a:p>
            <a:endParaRPr lang="id-ID"/>
          </a:p>
        </p:txBody>
      </p:sp>
      <p:sp>
        <p:nvSpPr>
          <p:cNvPr id="18" name="Rectangle 17"/>
          <p:cNvSpPr/>
          <p:nvPr/>
        </p:nvSpPr>
        <p:spPr>
          <a:xfrm>
            <a:off x="5211956" y="5399830"/>
            <a:ext cx="4150360" cy="376555"/>
          </a:xfrm>
          <a:prstGeom prst="rect">
            <a:avLst/>
          </a:prstGeom>
          <a:ln>
            <a:noFill/>
          </a:ln>
        </p:spPr>
        <p:txBody>
          <a:bodyPr vert="horz" lIns="0" tIns="0" rIns="0" bIns="0" rtlCol="0">
            <a:noAutofit/>
          </a:bodyPr>
          <a:lstStyle/>
          <a:p>
            <a:pPr>
              <a:lnSpc>
                <a:spcPct val="107000"/>
              </a:lnSpc>
              <a:spcAft>
                <a:spcPts val="800"/>
              </a:spcAft>
            </a:pPr>
            <a:r>
              <a:rPr lang="id-ID" sz="2000" b="1" dirty="0">
                <a:effectLst/>
                <a:latin typeface="Arial Rounded MT Bold" panose="020F0704030504030204" pitchFamily="34" charset="0"/>
                <a:ea typeface="Arial" panose="020B0604020202020204" pitchFamily="34" charset="0"/>
              </a:rPr>
              <a:t>PENILAIAN KOMPETENSI</a:t>
            </a:r>
            <a:endParaRPr lang="id-ID" sz="1100" dirty="0">
              <a:effectLst/>
              <a:latin typeface="Arial Rounded MT Bold" panose="020F0704030504030204" pitchFamily="34" charset="0"/>
              <a:ea typeface="Calibri" panose="020F0502020204030204" pitchFamily="34" charset="0"/>
            </a:endParaRPr>
          </a:p>
        </p:txBody>
      </p:sp>
      <p:sp>
        <p:nvSpPr>
          <p:cNvPr id="19" name="Rectangle 18"/>
          <p:cNvSpPr/>
          <p:nvPr/>
        </p:nvSpPr>
        <p:spPr>
          <a:xfrm>
            <a:off x="4148678" y="5090584"/>
            <a:ext cx="619398" cy="618490"/>
          </a:xfrm>
          <a:prstGeom prst="rect">
            <a:avLst/>
          </a:prstGeom>
          <a:ln>
            <a:noFill/>
          </a:ln>
        </p:spPr>
        <p:txBody>
          <a:bodyPr vert="horz" lIns="0" tIns="0" rIns="0" bIns="0" rtlCol="0">
            <a:noAutofit/>
          </a:bodyPr>
          <a:lstStyle/>
          <a:p>
            <a:pPr algn="ctr">
              <a:lnSpc>
                <a:spcPct val="107000"/>
              </a:lnSpc>
              <a:spcAft>
                <a:spcPts val="800"/>
              </a:spcAft>
            </a:pPr>
            <a:r>
              <a:rPr lang="id-ID" sz="2800" b="1" dirty="0">
                <a:effectLst/>
                <a:latin typeface="Calibri" panose="020F0502020204030204" pitchFamily="34" charset="0"/>
                <a:ea typeface="Calibri" panose="020F0502020204030204" pitchFamily="34" charset="0"/>
              </a:rPr>
              <a:t>5</a:t>
            </a:r>
            <a:endParaRPr lang="id-ID"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4486235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4166620" y="357372"/>
            <a:ext cx="7498240" cy="1092918"/>
          </a:xfrm>
        </p:spPr>
        <p:txBody>
          <a:bodyPr>
            <a:noAutofit/>
          </a:bodyPr>
          <a:lstStyle/>
          <a:p>
            <a:r>
              <a:rPr lang="id-ID" sz="2000" b="1" dirty="0" smtClean="0">
                <a:solidFill>
                  <a:schemeClr val="accent5">
                    <a:lumMod val="75000"/>
                  </a:schemeClr>
                </a:solidFill>
              </a:rPr>
              <a:t>PENDAHULUAN</a:t>
            </a:r>
            <a:br>
              <a:rPr lang="id-ID" sz="2000" b="1" dirty="0" smtClean="0">
                <a:solidFill>
                  <a:schemeClr val="accent5">
                    <a:lumMod val="75000"/>
                  </a:schemeClr>
                </a:solidFill>
              </a:rPr>
            </a:br>
            <a:r>
              <a:rPr lang="id-ID" sz="2000" b="1" dirty="0">
                <a:solidFill>
                  <a:schemeClr val="accent5">
                    <a:lumMod val="75000"/>
                  </a:schemeClr>
                </a:solidFill>
              </a:rPr>
              <a:t>EKOSISTEM PENYELENGGARAAN PENDIDIKAN KEJURUAN ‘</a:t>
            </a:r>
            <a:r>
              <a:rPr lang="id-ID" sz="2000" b="1" i="1" dirty="0">
                <a:solidFill>
                  <a:schemeClr val="accent5">
                    <a:lumMod val="75000"/>
                  </a:schemeClr>
                </a:solidFill>
              </a:rPr>
              <a:t>LINK and MATCH’</a:t>
            </a:r>
            <a:br>
              <a:rPr lang="id-ID" sz="2000" b="1" i="1" dirty="0">
                <a:solidFill>
                  <a:schemeClr val="accent5">
                    <a:lumMod val="75000"/>
                  </a:schemeClr>
                </a:solidFill>
              </a:rPr>
            </a:br>
            <a:endParaRPr lang="en-US" sz="2000" b="1" i="1" dirty="0">
              <a:solidFill>
                <a:schemeClr val="accent5">
                  <a:lumMod val="75000"/>
                </a:schemeClr>
              </a:solidFill>
            </a:endParaRPr>
          </a:p>
        </p:txBody>
      </p:sp>
      <p:grpSp>
        <p:nvGrpSpPr>
          <p:cNvPr id="6" name="Group 5"/>
          <p:cNvGrpSpPr/>
          <p:nvPr/>
        </p:nvGrpSpPr>
        <p:grpSpPr>
          <a:xfrm>
            <a:off x="261257" y="1201783"/>
            <a:ext cx="11403603" cy="5254760"/>
            <a:chOff x="0" y="0"/>
            <a:chExt cx="11738611" cy="5683250"/>
          </a:xfrm>
        </p:grpSpPr>
        <p:sp>
          <p:nvSpPr>
            <p:cNvPr id="11" name="Shape 90"/>
            <p:cNvSpPr/>
            <p:nvPr/>
          </p:nvSpPr>
          <p:spPr>
            <a:xfrm>
              <a:off x="565150" y="2815590"/>
              <a:ext cx="1574800" cy="1211580"/>
            </a:xfrm>
            <a:custGeom>
              <a:avLst/>
              <a:gdLst/>
              <a:ahLst/>
              <a:cxnLst/>
              <a:rect l="0" t="0" r="0" b="0"/>
              <a:pathLst>
                <a:path w="1574800" h="1211580">
                  <a:moveTo>
                    <a:pt x="787400" y="0"/>
                  </a:moveTo>
                  <a:cubicBezTo>
                    <a:pt x="1222248" y="0"/>
                    <a:pt x="1574800" y="271272"/>
                    <a:pt x="1574800" y="605790"/>
                  </a:cubicBezTo>
                  <a:cubicBezTo>
                    <a:pt x="1574800" y="940308"/>
                    <a:pt x="1222248" y="1211580"/>
                    <a:pt x="787400" y="1211580"/>
                  </a:cubicBezTo>
                  <a:cubicBezTo>
                    <a:pt x="352527" y="1211580"/>
                    <a:pt x="0" y="940308"/>
                    <a:pt x="0" y="605790"/>
                  </a:cubicBezTo>
                  <a:cubicBezTo>
                    <a:pt x="0" y="271272"/>
                    <a:pt x="352527" y="0"/>
                    <a:pt x="787400" y="0"/>
                  </a:cubicBez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id-ID"/>
            </a:p>
          </p:txBody>
        </p:sp>
        <p:sp>
          <p:nvSpPr>
            <p:cNvPr id="12" name="Shape 91"/>
            <p:cNvSpPr/>
            <p:nvPr/>
          </p:nvSpPr>
          <p:spPr>
            <a:xfrm>
              <a:off x="565150" y="2815590"/>
              <a:ext cx="1574800" cy="1211580"/>
            </a:xfrm>
            <a:custGeom>
              <a:avLst/>
              <a:gdLst/>
              <a:ahLst/>
              <a:cxnLst/>
              <a:rect l="0" t="0" r="0" b="0"/>
              <a:pathLst>
                <a:path w="1574800" h="1211580">
                  <a:moveTo>
                    <a:pt x="0" y="605790"/>
                  </a:moveTo>
                  <a:cubicBezTo>
                    <a:pt x="0" y="271272"/>
                    <a:pt x="352527" y="0"/>
                    <a:pt x="787400" y="0"/>
                  </a:cubicBezTo>
                  <a:cubicBezTo>
                    <a:pt x="1222248" y="0"/>
                    <a:pt x="1574800" y="271272"/>
                    <a:pt x="1574800" y="605790"/>
                  </a:cubicBezTo>
                  <a:cubicBezTo>
                    <a:pt x="1574800" y="940308"/>
                    <a:pt x="1222248" y="1211580"/>
                    <a:pt x="787400" y="1211580"/>
                  </a:cubicBezTo>
                  <a:cubicBezTo>
                    <a:pt x="352527" y="1211580"/>
                    <a:pt x="0" y="940308"/>
                    <a:pt x="0" y="605790"/>
                  </a:cubicBez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13" name="Rectangle 12"/>
            <p:cNvSpPr/>
            <p:nvPr/>
          </p:nvSpPr>
          <p:spPr>
            <a:xfrm>
              <a:off x="1096963" y="3227110"/>
              <a:ext cx="762662" cy="259303"/>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Dunia </a:t>
              </a:r>
              <a:endParaRPr lang="id-ID"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1112203" y="3470950"/>
              <a:ext cx="638345" cy="259303"/>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Kerja</a:t>
              </a:r>
              <a:endParaRPr lang="id-ID" sz="1100">
                <a:solidFill>
                  <a:srgbClr val="000000"/>
                </a:solidFill>
                <a:effectLst/>
                <a:latin typeface="Calibri" panose="020F0502020204030204" pitchFamily="34" charset="0"/>
                <a:ea typeface="Calibri" panose="020F0502020204030204" pitchFamily="34" charset="0"/>
              </a:endParaRPr>
            </a:p>
          </p:txBody>
        </p:sp>
        <p:sp>
          <p:nvSpPr>
            <p:cNvPr id="15" name="Shape 94"/>
            <p:cNvSpPr/>
            <p:nvPr/>
          </p:nvSpPr>
          <p:spPr>
            <a:xfrm>
              <a:off x="5741670" y="1962150"/>
              <a:ext cx="1285240" cy="1013460"/>
            </a:xfrm>
            <a:custGeom>
              <a:avLst/>
              <a:gdLst/>
              <a:ahLst/>
              <a:cxnLst/>
              <a:rect l="0" t="0" r="0" b="0"/>
              <a:pathLst>
                <a:path w="1285240" h="1013460">
                  <a:moveTo>
                    <a:pt x="642620" y="0"/>
                  </a:moveTo>
                  <a:cubicBezTo>
                    <a:pt x="997585" y="0"/>
                    <a:pt x="1285240" y="226822"/>
                    <a:pt x="1285240" y="506730"/>
                  </a:cubicBezTo>
                  <a:cubicBezTo>
                    <a:pt x="1285240" y="786638"/>
                    <a:pt x="997585" y="1013460"/>
                    <a:pt x="642620" y="1013460"/>
                  </a:cubicBezTo>
                  <a:cubicBezTo>
                    <a:pt x="287655" y="1013460"/>
                    <a:pt x="0" y="786638"/>
                    <a:pt x="0" y="506730"/>
                  </a:cubicBezTo>
                  <a:cubicBezTo>
                    <a:pt x="0" y="226822"/>
                    <a:pt x="287655" y="0"/>
                    <a:pt x="642620" y="0"/>
                  </a:cubicBez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id-ID"/>
            </a:p>
          </p:txBody>
        </p:sp>
        <p:sp>
          <p:nvSpPr>
            <p:cNvPr id="16" name="Shape 95"/>
            <p:cNvSpPr/>
            <p:nvPr/>
          </p:nvSpPr>
          <p:spPr>
            <a:xfrm>
              <a:off x="5741670" y="1962150"/>
              <a:ext cx="1285240" cy="1013460"/>
            </a:xfrm>
            <a:custGeom>
              <a:avLst/>
              <a:gdLst/>
              <a:ahLst/>
              <a:cxnLst/>
              <a:rect l="0" t="0" r="0" b="0"/>
              <a:pathLst>
                <a:path w="1285240" h="1013460">
                  <a:moveTo>
                    <a:pt x="0" y="506730"/>
                  </a:moveTo>
                  <a:cubicBezTo>
                    <a:pt x="0" y="226822"/>
                    <a:pt x="287655" y="0"/>
                    <a:pt x="642620" y="0"/>
                  </a:cubicBezTo>
                  <a:cubicBezTo>
                    <a:pt x="997585" y="0"/>
                    <a:pt x="1285240" y="226822"/>
                    <a:pt x="1285240" y="506730"/>
                  </a:cubicBezTo>
                  <a:cubicBezTo>
                    <a:pt x="1285240" y="786638"/>
                    <a:pt x="997585" y="1013460"/>
                    <a:pt x="642620" y="1013460"/>
                  </a:cubicBezTo>
                  <a:cubicBezTo>
                    <a:pt x="287655" y="1013460"/>
                    <a:pt x="0" y="786638"/>
                    <a:pt x="0" y="506730"/>
                  </a:cubicBez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17" name="Rectangle 16"/>
            <p:cNvSpPr/>
            <p:nvPr/>
          </p:nvSpPr>
          <p:spPr>
            <a:xfrm>
              <a:off x="6005195" y="2396530"/>
              <a:ext cx="625912" cy="259303"/>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Kelas</a:t>
              </a:r>
              <a:endParaRPr lang="id-ID"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6538596" y="2396530"/>
              <a:ext cx="302146" cy="259303"/>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XII</a:t>
              </a:r>
              <a:endParaRPr lang="id-ID" sz="1100">
                <a:solidFill>
                  <a:srgbClr val="000000"/>
                </a:solidFill>
                <a:effectLst/>
                <a:latin typeface="Calibri" panose="020F0502020204030204" pitchFamily="34" charset="0"/>
                <a:ea typeface="Calibri" panose="020F0502020204030204" pitchFamily="34" charset="0"/>
              </a:endParaRPr>
            </a:p>
          </p:txBody>
        </p:sp>
        <p:sp>
          <p:nvSpPr>
            <p:cNvPr id="19" name="Shape 98"/>
            <p:cNvSpPr/>
            <p:nvPr/>
          </p:nvSpPr>
          <p:spPr>
            <a:xfrm>
              <a:off x="9836150" y="2048510"/>
              <a:ext cx="1450340" cy="792480"/>
            </a:xfrm>
            <a:custGeom>
              <a:avLst/>
              <a:gdLst/>
              <a:ahLst/>
              <a:cxnLst/>
              <a:rect l="0" t="0" r="0" b="0"/>
              <a:pathLst>
                <a:path w="1450340" h="792480">
                  <a:moveTo>
                    <a:pt x="725170" y="0"/>
                  </a:moveTo>
                  <a:cubicBezTo>
                    <a:pt x="1125728" y="0"/>
                    <a:pt x="1450340" y="177419"/>
                    <a:pt x="1450340" y="396240"/>
                  </a:cubicBezTo>
                  <a:cubicBezTo>
                    <a:pt x="1450340" y="615061"/>
                    <a:pt x="1125728" y="792480"/>
                    <a:pt x="725170" y="792480"/>
                  </a:cubicBezTo>
                  <a:cubicBezTo>
                    <a:pt x="324612" y="792480"/>
                    <a:pt x="0" y="615061"/>
                    <a:pt x="0" y="396240"/>
                  </a:cubicBezTo>
                  <a:cubicBezTo>
                    <a:pt x="0" y="177419"/>
                    <a:pt x="324612" y="0"/>
                    <a:pt x="725170" y="0"/>
                  </a:cubicBezTo>
                  <a:close/>
                </a:path>
              </a:pathLst>
            </a:custGeom>
            <a:ln w="0" cap="flat">
              <a:miter lim="127000"/>
            </a:ln>
          </p:spPr>
          <p:style>
            <a:lnRef idx="0">
              <a:srgbClr val="000000">
                <a:alpha val="0"/>
              </a:srgbClr>
            </a:lnRef>
            <a:fillRef idx="1">
              <a:srgbClr val="10FCCF"/>
            </a:fillRef>
            <a:effectRef idx="0">
              <a:scrgbClr r="0" g="0" b="0"/>
            </a:effectRef>
            <a:fontRef idx="none"/>
          </p:style>
          <p:txBody>
            <a:bodyPr/>
            <a:lstStyle/>
            <a:p>
              <a:endParaRPr lang="id-ID"/>
            </a:p>
          </p:txBody>
        </p:sp>
        <p:sp>
          <p:nvSpPr>
            <p:cNvPr id="20" name="Shape 99"/>
            <p:cNvSpPr/>
            <p:nvPr/>
          </p:nvSpPr>
          <p:spPr>
            <a:xfrm>
              <a:off x="9836150" y="2048510"/>
              <a:ext cx="1450340" cy="792480"/>
            </a:xfrm>
            <a:custGeom>
              <a:avLst/>
              <a:gdLst/>
              <a:ahLst/>
              <a:cxnLst/>
              <a:rect l="0" t="0" r="0" b="0"/>
              <a:pathLst>
                <a:path w="1450340" h="792480">
                  <a:moveTo>
                    <a:pt x="0" y="396240"/>
                  </a:moveTo>
                  <a:cubicBezTo>
                    <a:pt x="0" y="177419"/>
                    <a:pt x="324612" y="0"/>
                    <a:pt x="725170" y="0"/>
                  </a:cubicBezTo>
                  <a:cubicBezTo>
                    <a:pt x="1125728" y="0"/>
                    <a:pt x="1450340" y="177419"/>
                    <a:pt x="1450340" y="396240"/>
                  </a:cubicBezTo>
                  <a:cubicBezTo>
                    <a:pt x="1450340" y="615061"/>
                    <a:pt x="1125728" y="792480"/>
                    <a:pt x="725170" y="792480"/>
                  </a:cubicBezTo>
                  <a:cubicBezTo>
                    <a:pt x="324612" y="792480"/>
                    <a:pt x="0" y="615061"/>
                    <a:pt x="0" y="396240"/>
                  </a:cubicBez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21" name="Rectangle 20"/>
            <p:cNvSpPr/>
            <p:nvPr/>
          </p:nvSpPr>
          <p:spPr>
            <a:xfrm>
              <a:off x="10218039" y="2251115"/>
              <a:ext cx="913466" cy="259303"/>
            </a:xfrm>
            <a:prstGeom prst="rect">
              <a:avLst/>
            </a:prstGeom>
            <a:ln>
              <a:noFill/>
            </a:ln>
          </p:spPr>
          <p:txBody>
            <a:bodyPr vert="horz" lIns="0" tIns="0" rIns="0" bIns="0" rtlCol="0">
              <a:noAutofit/>
            </a:bodyPr>
            <a:lstStyle/>
            <a:p>
              <a:pPr>
                <a:lnSpc>
                  <a:spcPct val="107000"/>
                </a:lnSpc>
                <a:spcAft>
                  <a:spcPts val="800"/>
                </a:spcAft>
              </a:pPr>
              <a:r>
                <a:rPr lang="id-ID" sz="160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Lulusan</a:t>
              </a:r>
              <a:endParaRPr lang="id-ID"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10103739" y="2494955"/>
              <a:ext cx="1217774" cy="259303"/>
            </a:xfrm>
            <a:prstGeom prst="rect">
              <a:avLst/>
            </a:prstGeom>
            <a:ln>
              <a:noFill/>
            </a:ln>
          </p:spPr>
          <p:txBody>
            <a:bodyPr vert="horz" lIns="0" tIns="0" rIns="0" bIns="0" rtlCol="0">
              <a:noAutofit/>
            </a:bodyPr>
            <a:lstStyle/>
            <a:p>
              <a:pPr>
                <a:lnSpc>
                  <a:spcPct val="107000"/>
                </a:lnSpc>
                <a:spcAft>
                  <a:spcPts val="800"/>
                </a:spcAft>
              </a:pPr>
              <a:r>
                <a:rPr lang="id-ID" sz="160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Kompeten</a:t>
              </a:r>
              <a:endParaRPr lang="id-ID" sz="1100">
                <a:solidFill>
                  <a:srgbClr val="000000"/>
                </a:solidFill>
                <a:effectLst/>
                <a:latin typeface="Calibri" panose="020F0502020204030204" pitchFamily="34" charset="0"/>
                <a:ea typeface="Calibri" panose="020F0502020204030204" pitchFamily="34" charset="0"/>
              </a:endParaRPr>
            </a:p>
          </p:txBody>
        </p:sp>
        <p:sp>
          <p:nvSpPr>
            <p:cNvPr id="23" name="Shape 29962"/>
            <p:cNvSpPr/>
            <p:nvPr/>
          </p:nvSpPr>
          <p:spPr>
            <a:xfrm>
              <a:off x="7349490" y="2165351"/>
              <a:ext cx="815340" cy="725565"/>
            </a:xfrm>
            <a:custGeom>
              <a:avLst/>
              <a:gdLst/>
              <a:ahLst/>
              <a:cxnLst/>
              <a:rect l="0" t="0" r="0" b="0"/>
              <a:pathLst>
                <a:path w="815340" h="607060">
                  <a:moveTo>
                    <a:pt x="0" y="0"/>
                  </a:moveTo>
                  <a:lnTo>
                    <a:pt x="815340" y="0"/>
                  </a:lnTo>
                  <a:lnTo>
                    <a:pt x="815340" y="607060"/>
                  </a:lnTo>
                  <a:lnTo>
                    <a:pt x="0" y="607060"/>
                  </a:lnTo>
                  <a:lnTo>
                    <a:pt x="0" y="0"/>
                  </a:lnTo>
                </a:path>
              </a:pathLst>
            </a:custGeom>
            <a:ln w="0" cap="flat">
              <a:miter lim="127000"/>
            </a:ln>
          </p:spPr>
          <p:style>
            <a:lnRef idx="0">
              <a:srgbClr val="000000">
                <a:alpha val="0"/>
              </a:srgbClr>
            </a:lnRef>
            <a:fillRef idx="1">
              <a:srgbClr val="BDD7EE"/>
            </a:fillRef>
            <a:effectRef idx="0">
              <a:scrgbClr r="0" g="0" b="0"/>
            </a:effectRef>
            <a:fontRef idx="none"/>
          </p:style>
          <p:txBody>
            <a:bodyPr/>
            <a:lstStyle/>
            <a:p>
              <a:endParaRPr lang="id-ID"/>
            </a:p>
          </p:txBody>
        </p:sp>
        <p:sp>
          <p:nvSpPr>
            <p:cNvPr id="24" name="Shape 103"/>
            <p:cNvSpPr/>
            <p:nvPr/>
          </p:nvSpPr>
          <p:spPr>
            <a:xfrm>
              <a:off x="7349490" y="2165351"/>
              <a:ext cx="815340" cy="607060"/>
            </a:xfrm>
            <a:custGeom>
              <a:avLst/>
              <a:gdLst/>
              <a:ahLst/>
              <a:cxnLst/>
              <a:rect l="0" t="0" r="0" b="0"/>
              <a:pathLst>
                <a:path w="815340" h="607060">
                  <a:moveTo>
                    <a:pt x="0" y="607060"/>
                  </a:moveTo>
                  <a:lnTo>
                    <a:pt x="815340" y="607060"/>
                  </a:lnTo>
                  <a:lnTo>
                    <a:pt x="815340" y="0"/>
                  </a:lnTo>
                  <a:lnTo>
                    <a:pt x="0" y="0"/>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25" name="Rectangle 24"/>
            <p:cNvSpPr/>
            <p:nvPr/>
          </p:nvSpPr>
          <p:spPr>
            <a:xfrm>
              <a:off x="7592696" y="2213610"/>
              <a:ext cx="518554" cy="344088"/>
            </a:xfrm>
            <a:prstGeom prst="rect">
              <a:avLst/>
            </a:prstGeom>
            <a:ln>
              <a:noFill/>
            </a:ln>
          </p:spPr>
          <p:txBody>
            <a:bodyPr vert="horz" lIns="0" tIns="0" rIns="0" bIns="0" rtlCol="0">
              <a:noAutofit/>
            </a:bodyPr>
            <a:lstStyle/>
            <a:p>
              <a:pPr>
                <a:lnSpc>
                  <a:spcPct val="107000"/>
                </a:lnSpc>
                <a:spcAft>
                  <a:spcPts val="800"/>
                </a:spcAft>
              </a:pPr>
              <a:r>
                <a:rPr lang="id-ID" sz="2000" b="1">
                  <a:solidFill>
                    <a:srgbClr val="000000"/>
                  </a:solidFill>
                  <a:effectLst/>
                  <a:latin typeface="Calibri" panose="020F0502020204030204" pitchFamily="34" charset="0"/>
                  <a:ea typeface="Calibri" panose="020F0502020204030204" pitchFamily="34" charset="0"/>
                </a:rPr>
                <a:t>UN </a:t>
              </a:r>
              <a:endParaRPr lang="id-ID" sz="11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7536815" y="2518410"/>
              <a:ext cx="589834" cy="344088"/>
            </a:xfrm>
            <a:prstGeom prst="rect">
              <a:avLst/>
            </a:prstGeom>
            <a:ln>
              <a:noFill/>
            </a:ln>
          </p:spPr>
          <p:txBody>
            <a:bodyPr vert="horz" lIns="0" tIns="0" rIns="0" bIns="0" rtlCol="0">
              <a:noAutofit/>
            </a:bodyPr>
            <a:lstStyle/>
            <a:p>
              <a:pPr>
                <a:lnSpc>
                  <a:spcPct val="107000"/>
                </a:lnSpc>
                <a:spcAft>
                  <a:spcPts val="800"/>
                </a:spcAft>
              </a:pPr>
              <a:r>
                <a:rPr lang="id-ID" sz="2000" b="1">
                  <a:solidFill>
                    <a:srgbClr val="000000"/>
                  </a:solidFill>
                  <a:effectLst/>
                  <a:latin typeface="Calibri" panose="020F0502020204030204" pitchFamily="34" charset="0"/>
                  <a:ea typeface="Calibri" panose="020F0502020204030204" pitchFamily="34" charset="0"/>
                </a:rPr>
                <a:t>UKK</a:t>
              </a:r>
              <a:endParaRPr lang="id-ID" sz="1100">
                <a:solidFill>
                  <a:srgbClr val="000000"/>
                </a:solidFill>
                <a:effectLst/>
                <a:latin typeface="Calibri" panose="020F0502020204030204" pitchFamily="34" charset="0"/>
                <a:ea typeface="Calibri" panose="020F0502020204030204" pitchFamily="34" charset="0"/>
              </a:endParaRPr>
            </a:p>
          </p:txBody>
        </p:sp>
        <p:sp>
          <p:nvSpPr>
            <p:cNvPr id="27" name="Shape 29963"/>
            <p:cNvSpPr/>
            <p:nvPr/>
          </p:nvSpPr>
          <p:spPr>
            <a:xfrm>
              <a:off x="8479790" y="1637030"/>
              <a:ext cx="1059180" cy="1338580"/>
            </a:xfrm>
            <a:custGeom>
              <a:avLst/>
              <a:gdLst/>
              <a:ahLst/>
              <a:cxnLst/>
              <a:rect l="0" t="0" r="0" b="0"/>
              <a:pathLst>
                <a:path w="1059180" h="1338580">
                  <a:moveTo>
                    <a:pt x="0" y="0"/>
                  </a:moveTo>
                  <a:lnTo>
                    <a:pt x="1059180" y="0"/>
                  </a:lnTo>
                  <a:lnTo>
                    <a:pt x="1059180" y="1338580"/>
                  </a:lnTo>
                  <a:lnTo>
                    <a:pt x="0" y="1338580"/>
                  </a:lnTo>
                  <a:lnTo>
                    <a:pt x="0" y="0"/>
                  </a:lnTo>
                </a:path>
              </a:pathLst>
            </a:custGeom>
            <a:ln w="0" cap="flat">
              <a:miter lim="127000"/>
            </a:ln>
          </p:spPr>
          <p:style>
            <a:lnRef idx="0">
              <a:srgbClr val="000000">
                <a:alpha val="0"/>
              </a:srgbClr>
            </a:lnRef>
            <a:fillRef idx="1">
              <a:srgbClr val="FFFF00"/>
            </a:fillRef>
            <a:effectRef idx="0">
              <a:scrgbClr r="0" g="0" b="0"/>
            </a:effectRef>
            <a:fontRef idx="none"/>
          </p:style>
          <p:txBody>
            <a:bodyPr/>
            <a:lstStyle/>
            <a:p>
              <a:endParaRPr lang="id-ID"/>
            </a:p>
          </p:txBody>
        </p:sp>
        <p:sp>
          <p:nvSpPr>
            <p:cNvPr id="28" name="Shape 107"/>
            <p:cNvSpPr/>
            <p:nvPr/>
          </p:nvSpPr>
          <p:spPr>
            <a:xfrm>
              <a:off x="8479790" y="1637030"/>
              <a:ext cx="1059180" cy="1338580"/>
            </a:xfrm>
            <a:custGeom>
              <a:avLst/>
              <a:gdLst/>
              <a:ahLst/>
              <a:cxnLst/>
              <a:rect l="0" t="0" r="0" b="0"/>
              <a:pathLst>
                <a:path w="1059180" h="1338580">
                  <a:moveTo>
                    <a:pt x="0" y="1338580"/>
                  </a:moveTo>
                  <a:lnTo>
                    <a:pt x="1059180" y="1338580"/>
                  </a:lnTo>
                  <a:lnTo>
                    <a:pt x="1059180" y="0"/>
                  </a:lnTo>
                  <a:lnTo>
                    <a:pt x="0" y="0"/>
                  </a:lnTo>
                  <a:close/>
                </a:path>
              </a:pathLst>
            </a:custGeom>
            <a:ln w="20320" cap="flat">
              <a:miter lim="127000"/>
            </a:ln>
          </p:spPr>
          <p:style>
            <a:lnRef idx="1">
              <a:srgbClr val="0070C0"/>
            </a:lnRef>
            <a:fillRef idx="0">
              <a:srgbClr val="000000">
                <a:alpha val="0"/>
              </a:srgbClr>
            </a:fillRef>
            <a:effectRef idx="0">
              <a:scrgbClr r="0" g="0" b="0"/>
            </a:effectRef>
            <a:fontRef idx="none"/>
          </p:style>
          <p:txBody>
            <a:bodyPr/>
            <a:lstStyle/>
            <a:p>
              <a:endParaRPr lang="id-ID"/>
            </a:p>
          </p:txBody>
        </p:sp>
        <p:sp>
          <p:nvSpPr>
            <p:cNvPr id="29" name="Rectangle 28"/>
            <p:cNvSpPr/>
            <p:nvPr/>
          </p:nvSpPr>
          <p:spPr>
            <a:xfrm>
              <a:off x="8549387" y="1663716"/>
              <a:ext cx="1227888"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FF0000"/>
                  </a:solidFill>
                  <a:effectLst/>
                  <a:latin typeface="Calibri" panose="020F0502020204030204" pitchFamily="34" charset="0"/>
                  <a:ea typeface="Calibri" panose="020F0502020204030204" pitchFamily="34" charset="0"/>
                </a:rPr>
                <a:t>Kualifikasi</a:t>
              </a:r>
              <a:endParaRPr lang="id-ID" sz="11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8976106" y="1938655"/>
              <a:ext cx="93036"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8638287" y="2212975"/>
              <a:ext cx="988428"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0000"/>
                  </a:solidFill>
                  <a:effectLst/>
                  <a:latin typeface="Calibri" panose="020F0502020204030204" pitchFamily="34" charset="0"/>
                  <a:ea typeface="Calibri" panose="020F0502020204030204" pitchFamily="34" charset="0"/>
                </a:rPr>
                <a:t>Okupasi</a:t>
              </a:r>
              <a:endParaRPr lang="id-ID" sz="11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8976106" y="2487057"/>
              <a:ext cx="93164"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FF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8656240" y="2655072"/>
              <a:ext cx="845225" cy="309679"/>
            </a:xfrm>
            <a:prstGeom prst="rect">
              <a:avLst/>
            </a:prstGeom>
            <a:ln>
              <a:noFill/>
            </a:ln>
          </p:spPr>
          <p:txBody>
            <a:bodyPr vert="horz" lIns="0" tIns="0" rIns="0" bIns="0" rtlCol="0">
              <a:noAutofit/>
            </a:bodyPr>
            <a:lstStyle/>
            <a:p>
              <a:pPr>
                <a:lnSpc>
                  <a:spcPct val="107000"/>
                </a:lnSpc>
                <a:spcAft>
                  <a:spcPts val="800"/>
                </a:spcAft>
              </a:pPr>
              <a:r>
                <a:rPr lang="id-ID" sz="1800" dirty="0">
                  <a:solidFill>
                    <a:srgbClr val="FF0000"/>
                  </a:solidFill>
                  <a:effectLst/>
                  <a:latin typeface="Calibri" panose="020F0502020204030204" pitchFamily="34" charset="0"/>
                  <a:ea typeface="Calibri" panose="020F0502020204030204" pitchFamily="34" charset="0"/>
                </a:rPr>
                <a:t>Klaster</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34" name="Shape 29964"/>
            <p:cNvSpPr/>
            <p:nvPr/>
          </p:nvSpPr>
          <p:spPr>
            <a:xfrm>
              <a:off x="3567430" y="1215390"/>
              <a:ext cx="1501140" cy="474980"/>
            </a:xfrm>
            <a:custGeom>
              <a:avLst/>
              <a:gdLst/>
              <a:ahLst/>
              <a:cxnLst/>
              <a:rect l="0" t="0" r="0" b="0"/>
              <a:pathLst>
                <a:path w="1501140" h="474980">
                  <a:moveTo>
                    <a:pt x="0" y="0"/>
                  </a:moveTo>
                  <a:lnTo>
                    <a:pt x="1501140" y="0"/>
                  </a:lnTo>
                  <a:lnTo>
                    <a:pt x="1501140" y="474980"/>
                  </a:lnTo>
                  <a:lnTo>
                    <a:pt x="0" y="474980"/>
                  </a:lnTo>
                  <a:lnTo>
                    <a:pt x="0" y="0"/>
                  </a:lnTo>
                </a:path>
              </a:pathLst>
            </a:custGeom>
            <a:ln w="0" cap="flat">
              <a:miter lim="127000"/>
            </a:ln>
          </p:spPr>
          <p:style>
            <a:lnRef idx="0">
              <a:srgbClr val="000000">
                <a:alpha val="0"/>
              </a:srgbClr>
            </a:lnRef>
            <a:fillRef idx="1">
              <a:srgbClr val="70AD47"/>
            </a:fillRef>
            <a:effectRef idx="0">
              <a:scrgbClr r="0" g="0" b="0"/>
            </a:effectRef>
            <a:fontRef idx="none"/>
          </p:style>
          <p:txBody>
            <a:bodyPr/>
            <a:lstStyle/>
            <a:p>
              <a:endParaRPr lang="id-ID"/>
            </a:p>
          </p:txBody>
        </p:sp>
        <p:sp>
          <p:nvSpPr>
            <p:cNvPr id="35" name="Shape 114"/>
            <p:cNvSpPr/>
            <p:nvPr/>
          </p:nvSpPr>
          <p:spPr>
            <a:xfrm>
              <a:off x="3567430" y="1215390"/>
              <a:ext cx="1501140" cy="474980"/>
            </a:xfrm>
            <a:custGeom>
              <a:avLst/>
              <a:gdLst/>
              <a:ahLst/>
              <a:cxnLst/>
              <a:rect l="0" t="0" r="0" b="0"/>
              <a:pathLst>
                <a:path w="1501140" h="474980">
                  <a:moveTo>
                    <a:pt x="0" y="474980"/>
                  </a:moveTo>
                  <a:lnTo>
                    <a:pt x="1501140" y="474980"/>
                  </a:lnTo>
                  <a:lnTo>
                    <a:pt x="1501140" y="0"/>
                  </a:lnTo>
                  <a:lnTo>
                    <a:pt x="0" y="0"/>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36" name="Rectangle 35"/>
            <p:cNvSpPr/>
            <p:nvPr/>
          </p:nvSpPr>
          <p:spPr>
            <a:xfrm>
              <a:off x="3635121" y="1370330"/>
              <a:ext cx="1813958" cy="275271"/>
            </a:xfrm>
            <a:prstGeom prst="rect">
              <a:avLst/>
            </a:prstGeom>
            <a:ln>
              <a:noFill/>
            </a:ln>
          </p:spPr>
          <p:txBody>
            <a:bodyPr vert="horz" lIns="0" tIns="0" rIns="0" bIns="0" rtlCol="0">
              <a:noAutofit/>
            </a:bodyPr>
            <a:lstStyle/>
            <a:p>
              <a:pPr>
                <a:lnSpc>
                  <a:spcPct val="107000"/>
                </a:lnSpc>
                <a:spcAft>
                  <a:spcPts val="800"/>
                </a:spcAft>
              </a:pPr>
              <a:r>
                <a:rPr lang="id-ID" sz="1600" b="1">
                  <a:solidFill>
                    <a:srgbClr val="FFFFFF"/>
                  </a:solidFill>
                  <a:effectLst/>
                  <a:latin typeface="Calibri" panose="020F0502020204030204" pitchFamily="34" charset="0"/>
                  <a:ea typeface="Calibri" panose="020F0502020204030204" pitchFamily="34" charset="0"/>
                </a:rPr>
                <a:t>KKNI,SKKNI,SNP</a:t>
              </a:r>
              <a:endParaRPr lang="id-ID" sz="1100">
                <a:solidFill>
                  <a:srgbClr val="000000"/>
                </a:solidFill>
                <a:effectLst/>
                <a:latin typeface="Calibri" panose="020F0502020204030204" pitchFamily="34" charset="0"/>
                <a:ea typeface="Calibri" panose="020F0502020204030204" pitchFamily="34" charset="0"/>
              </a:endParaRPr>
            </a:p>
          </p:txBody>
        </p:sp>
        <p:sp>
          <p:nvSpPr>
            <p:cNvPr id="37" name="Shape 116"/>
            <p:cNvSpPr/>
            <p:nvPr/>
          </p:nvSpPr>
          <p:spPr>
            <a:xfrm>
              <a:off x="3641090" y="4956810"/>
              <a:ext cx="1325880" cy="726440"/>
            </a:xfrm>
            <a:custGeom>
              <a:avLst/>
              <a:gdLst/>
              <a:ahLst/>
              <a:cxnLst/>
              <a:rect l="0" t="0" r="0" b="0"/>
              <a:pathLst>
                <a:path w="1325880" h="726440">
                  <a:moveTo>
                    <a:pt x="662940" y="0"/>
                  </a:moveTo>
                  <a:cubicBezTo>
                    <a:pt x="1029081" y="0"/>
                    <a:pt x="1325880" y="162623"/>
                    <a:pt x="1325880" y="363220"/>
                  </a:cubicBezTo>
                  <a:cubicBezTo>
                    <a:pt x="1325880" y="563816"/>
                    <a:pt x="1029081" y="726440"/>
                    <a:pt x="662940" y="726440"/>
                  </a:cubicBezTo>
                  <a:cubicBezTo>
                    <a:pt x="296799" y="726440"/>
                    <a:pt x="0" y="563816"/>
                    <a:pt x="0" y="363220"/>
                  </a:cubicBezTo>
                  <a:cubicBezTo>
                    <a:pt x="0" y="162623"/>
                    <a:pt x="296799" y="0"/>
                    <a:pt x="662940" y="0"/>
                  </a:cubicBez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id-ID"/>
            </a:p>
          </p:txBody>
        </p:sp>
        <p:sp>
          <p:nvSpPr>
            <p:cNvPr id="38" name="Shape 117"/>
            <p:cNvSpPr/>
            <p:nvPr/>
          </p:nvSpPr>
          <p:spPr>
            <a:xfrm>
              <a:off x="3641090" y="4956810"/>
              <a:ext cx="1325880" cy="726440"/>
            </a:xfrm>
            <a:custGeom>
              <a:avLst/>
              <a:gdLst/>
              <a:ahLst/>
              <a:cxnLst/>
              <a:rect l="0" t="0" r="0" b="0"/>
              <a:pathLst>
                <a:path w="1325880" h="726440">
                  <a:moveTo>
                    <a:pt x="0" y="363220"/>
                  </a:moveTo>
                  <a:cubicBezTo>
                    <a:pt x="0" y="162623"/>
                    <a:pt x="296799" y="0"/>
                    <a:pt x="662940" y="0"/>
                  </a:cubicBezTo>
                  <a:cubicBezTo>
                    <a:pt x="1029081" y="0"/>
                    <a:pt x="1325880" y="162623"/>
                    <a:pt x="1325880" y="363220"/>
                  </a:cubicBezTo>
                  <a:cubicBezTo>
                    <a:pt x="1325880" y="563816"/>
                    <a:pt x="1029081" y="726440"/>
                    <a:pt x="662940" y="726440"/>
                  </a:cubicBezTo>
                  <a:cubicBezTo>
                    <a:pt x="296799" y="726440"/>
                    <a:pt x="0" y="563816"/>
                    <a:pt x="0" y="363220"/>
                  </a:cubicBez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39" name="Rectangle 38"/>
            <p:cNvSpPr/>
            <p:nvPr/>
          </p:nvSpPr>
          <p:spPr>
            <a:xfrm>
              <a:off x="4075684" y="5248950"/>
              <a:ext cx="603482" cy="259303"/>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BNSP</a:t>
              </a:r>
              <a:endParaRPr lang="id-ID" sz="1100">
                <a:solidFill>
                  <a:srgbClr val="000000"/>
                </a:solidFill>
                <a:effectLst/>
                <a:latin typeface="Calibri" panose="020F0502020204030204" pitchFamily="34" charset="0"/>
                <a:ea typeface="Calibri" panose="020F0502020204030204" pitchFamily="34" charset="0"/>
              </a:endParaRPr>
            </a:p>
          </p:txBody>
        </p:sp>
        <p:sp>
          <p:nvSpPr>
            <p:cNvPr id="40" name="Shape 29965"/>
            <p:cNvSpPr/>
            <p:nvPr/>
          </p:nvSpPr>
          <p:spPr>
            <a:xfrm>
              <a:off x="3465830" y="1962150"/>
              <a:ext cx="1765300" cy="1158240"/>
            </a:xfrm>
            <a:custGeom>
              <a:avLst/>
              <a:gdLst/>
              <a:ahLst/>
              <a:cxnLst/>
              <a:rect l="0" t="0" r="0" b="0"/>
              <a:pathLst>
                <a:path w="1765300" h="1158240">
                  <a:moveTo>
                    <a:pt x="0" y="0"/>
                  </a:moveTo>
                  <a:lnTo>
                    <a:pt x="1765300" y="0"/>
                  </a:lnTo>
                  <a:lnTo>
                    <a:pt x="1765300" y="1158240"/>
                  </a:lnTo>
                  <a:lnTo>
                    <a:pt x="0" y="115824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41" name="Shape 120"/>
            <p:cNvSpPr/>
            <p:nvPr/>
          </p:nvSpPr>
          <p:spPr>
            <a:xfrm>
              <a:off x="3465830" y="1962150"/>
              <a:ext cx="1765300" cy="1158240"/>
            </a:xfrm>
            <a:custGeom>
              <a:avLst/>
              <a:gdLst/>
              <a:ahLst/>
              <a:cxnLst/>
              <a:rect l="0" t="0" r="0" b="0"/>
              <a:pathLst>
                <a:path w="1765300" h="1158240">
                  <a:moveTo>
                    <a:pt x="0" y="1158240"/>
                  </a:moveTo>
                  <a:lnTo>
                    <a:pt x="1765300" y="1158240"/>
                  </a:lnTo>
                  <a:lnTo>
                    <a:pt x="1765300" y="0"/>
                  </a:lnTo>
                  <a:lnTo>
                    <a:pt x="0" y="0"/>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42" name="Rectangle 41"/>
            <p:cNvSpPr/>
            <p:nvPr/>
          </p:nvSpPr>
          <p:spPr>
            <a:xfrm>
              <a:off x="3723386" y="2042795"/>
              <a:ext cx="122966" cy="240862"/>
            </a:xfrm>
            <a:prstGeom prst="rect">
              <a:avLst/>
            </a:prstGeom>
            <a:ln>
              <a:noFill/>
            </a:ln>
          </p:spPr>
          <p:txBody>
            <a:bodyPr vert="horz" lIns="0" tIns="0" rIns="0" bIns="0" rtlCol="0">
              <a:noAutofit/>
            </a:bodyPr>
            <a:lstStyle/>
            <a:p>
              <a:pPr>
                <a:lnSpc>
                  <a:spcPct val="107000"/>
                </a:lnSpc>
                <a:spcAft>
                  <a:spcPts val="800"/>
                </a:spcAft>
              </a:pPr>
              <a:r>
                <a:rPr lang="id-ID" sz="1400" u="sng">
                  <a:solidFill>
                    <a:srgbClr val="FFFFFF"/>
                  </a:solidFill>
                  <a:effectLst/>
                  <a:uFill>
                    <a:solidFill>
                      <a:srgbClr val="FFFFFF"/>
                    </a:solidFill>
                  </a:uFill>
                  <a:latin typeface="Calibri" panose="020F0502020204030204" pitchFamily="34" charset="0"/>
                  <a:ea typeface="Calibri" panose="020F0502020204030204" pitchFamily="34" charset="0"/>
                </a:rPr>
                <a:t>K</a:t>
              </a:r>
              <a:endParaRPr lang="id-ID" sz="110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3812159" y="2042795"/>
              <a:ext cx="1547959" cy="240862"/>
            </a:xfrm>
            <a:prstGeom prst="rect">
              <a:avLst/>
            </a:prstGeom>
            <a:ln>
              <a:noFill/>
            </a:ln>
          </p:spPr>
          <p:txBody>
            <a:bodyPr vert="horz" lIns="0" tIns="0" rIns="0" bIns="0" rtlCol="0">
              <a:noAutofit/>
            </a:bodyPr>
            <a:lstStyle/>
            <a:p>
              <a:pPr>
                <a:lnSpc>
                  <a:spcPct val="107000"/>
                </a:lnSpc>
                <a:spcAft>
                  <a:spcPts val="800"/>
                </a:spcAft>
              </a:pPr>
              <a:r>
                <a:rPr lang="id-ID" sz="1400" u="sng">
                  <a:solidFill>
                    <a:srgbClr val="FFFFFF"/>
                  </a:solidFill>
                  <a:effectLst/>
                  <a:uFill>
                    <a:solidFill>
                      <a:srgbClr val="FFFFFF"/>
                    </a:solidFill>
                  </a:uFill>
                  <a:latin typeface="Calibri" panose="020F0502020204030204" pitchFamily="34" charset="0"/>
                  <a:ea typeface="Calibri" panose="020F0502020204030204" pitchFamily="34" charset="0"/>
                </a:rPr>
                <a:t>URIKULUM SMK</a:t>
              </a:r>
              <a:endParaRPr lang="id-ID" sz="110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3596005" y="2256536"/>
              <a:ext cx="1999388"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FFFF"/>
                  </a:solidFill>
                  <a:effectLst/>
                  <a:latin typeface="Calibri" panose="020F0502020204030204" pitchFamily="34" charset="0"/>
                  <a:ea typeface="Calibri" panose="020F0502020204030204" pitchFamily="34" charset="0"/>
                </a:rPr>
                <a:t>Berbasis Kompetensi</a:t>
              </a:r>
              <a:endParaRPr lang="id-ID" sz="1100">
                <a:solidFill>
                  <a:srgbClr val="000000"/>
                </a:solidFill>
                <a:effectLst/>
                <a:latin typeface="Calibri" panose="020F0502020204030204" pitchFamily="34" charset="0"/>
                <a:ea typeface="Calibri" panose="020F0502020204030204" pitchFamily="34" charset="0"/>
              </a:endParaRPr>
            </a:p>
          </p:txBody>
        </p:sp>
        <p:sp>
          <p:nvSpPr>
            <p:cNvPr id="45" name="Rectangle 44"/>
            <p:cNvSpPr/>
            <p:nvPr/>
          </p:nvSpPr>
          <p:spPr>
            <a:xfrm>
              <a:off x="3664585" y="2469769"/>
              <a:ext cx="1036229"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C000"/>
                  </a:solidFill>
                  <a:effectLst/>
                  <a:latin typeface="Calibri" panose="020F0502020204030204" pitchFamily="34" charset="0"/>
                  <a:ea typeface="Calibri" panose="020F0502020204030204" pitchFamily="34" charset="0"/>
                </a:rPr>
                <a:t>Berjenjang</a:t>
              </a:r>
              <a:endParaRPr lang="id-ID" sz="1100">
                <a:solidFill>
                  <a:srgbClr val="000000"/>
                </a:solidFill>
                <a:effectLst/>
                <a:latin typeface="Calibri" panose="020F0502020204030204" pitchFamily="34" charset="0"/>
                <a:ea typeface="Calibri" panose="020F0502020204030204" pitchFamily="34" charset="0"/>
              </a:endParaRPr>
            </a:p>
          </p:txBody>
        </p:sp>
        <p:sp>
          <p:nvSpPr>
            <p:cNvPr id="46" name="Rectangle 45"/>
            <p:cNvSpPr/>
            <p:nvPr/>
          </p:nvSpPr>
          <p:spPr>
            <a:xfrm>
              <a:off x="4452366" y="2469769"/>
              <a:ext cx="91279"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C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4558919" y="2469769"/>
              <a:ext cx="684829"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C000"/>
                  </a:solidFill>
                  <a:effectLst/>
                  <a:latin typeface="Calibri" panose="020F0502020204030204" pitchFamily="34" charset="0"/>
                  <a:ea typeface="Calibri" panose="020F0502020204030204" pitchFamily="34" charset="0"/>
                </a:rPr>
                <a:t>Sistem </a:t>
              </a:r>
              <a:endParaRPr lang="id-ID"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4193286" y="2683129"/>
              <a:ext cx="128642"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C000"/>
                  </a:solidFill>
                  <a:effectLst/>
                  <a:latin typeface="Calibri" panose="020F0502020204030204" pitchFamily="34" charset="0"/>
                  <a:ea typeface="Calibri" panose="020F0502020204030204" pitchFamily="34" charset="0"/>
                </a:rPr>
                <a:t>B</a:t>
              </a:r>
              <a:endParaRPr lang="id-ID" sz="1100">
                <a:solidFill>
                  <a:srgbClr val="000000"/>
                </a:solidFill>
                <a:effectLst/>
                <a:latin typeface="Calibri" panose="020F0502020204030204" pitchFamily="34" charset="0"/>
                <a:ea typeface="Calibri" panose="020F0502020204030204" pitchFamily="34" charset="0"/>
              </a:endParaRPr>
            </a:p>
          </p:txBody>
        </p:sp>
        <p:sp>
          <p:nvSpPr>
            <p:cNvPr id="49" name="Rectangle 48"/>
            <p:cNvSpPr/>
            <p:nvPr/>
          </p:nvSpPr>
          <p:spPr>
            <a:xfrm>
              <a:off x="4289806" y="2683129"/>
              <a:ext cx="286606"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C000"/>
                  </a:solidFill>
                  <a:effectLst/>
                  <a:latin typeface="Calibri" panose="020F0502020204030204" pitchFamily="34" charset="0"/>
                  <a:ea typeface="Calibri" panose="020F0502020204030204" pitchFamily="34" charset="0"/>
                </a:rPr>
                <a:t>lok</a:t>
              </a:r>
              <a:endParaRPr lang="id-ID" sz="1100">
                <a:solidFill>
                  <a:srgbClr val="000000"/>
                </a:solidFill>
                <a:effectLst/>
                <a:latin typeface="Calibri" panose="020F0502020204030204" pitchFamily="34" charset="0"/>
                <a:ea typeface="Calibri" panose="020F0502020204030204" pitchFamily="34" charset="0"/>
              </a:endParaRPr>
            </a:p>
          </p:txBody>
        </p:sp>
        <p:sp>
          <p:nvSpPr>
            <p:cNvPr id="50" name="Rectangle 49"/>
            <p:cNvSpPr/>
            <p:nvPr/>
          </p:nvSpPr>
          <p:spPr>
            <a:xfrm>
              <a:off x="3819906" y="2896616"/>
              <a:ext cx="876845"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FF00"/>
                  </a:solidFill>
                  <a:effectLst/>
                  <a:latin typeface="Calibri" panose="020F0502020204030204" pitchFamily="34" charset="0"/>
                  <a:ea typeface="Calibri" panose="020F0502020204030204" pitchFamily="34" charset="0"/>
                </a:rPr>
                <a:t>Penilaian</a:t>
              </a:r>
              <a:endParaRPr lang="id-ID" sz="1100">
                <a:solidFill>
                  <a:srgbClr val="000000"/>
                </a:solidFill>
                <a:effectLst/>
                <a:latin typeface="Calibri" panose="020F0502020204030204" pitchFamily="34" charset="0"/>
                <a:ea typeface="Calibri" panose="020F0502020204030204" pitchFamily="34" charset="0"/>
              </a:endParaRPr>
            </a:p>
          </p:txBody>
        </p:sp>
        <p:sp>
          <p:nvSpPr>
            <p:cNvPr id="51" name="Rectangle 50"/>
            <p:cNvSpPr/>
            <p:nvPr/>
          </p:nvSpPr>
          <p:spPr>
            <a:xfrm>
              <a:off x="4518406" y="2896616"/>
              <a:ext cx="480752"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FF00"/>
                  </a:solidFill>
                  <a:effectLst/>
                  <a:latin typeface="Calibri" panose="020F0502020204030204" pitchFamily="34" charset="0"/>
                  <a:ea typeface="Calibri" panose="020F0502020204030204" pitchFamily="34" charset="0"/>
                </a:rPr>
                <a:t>kelas</a:t>
              </a:r>
              <a:endParaRPr lang="id-ID" sz="1100">
                <a:solidFill>
                  <a:srgbClr val="000000"/>
                </a:solidFill>
                <a:effectLst/>
                <a:latin typeface="Calibri" panose="020F0502020204030204" pitchFamily="34" charset="0"/>
                <a:ea typeface="Calibri" panose="020F0502020204030204" pitchFamily="34" charset="0"/>
              </a:endParaRPr>
            </a:p>
          </p:txBody>
        </p:sp>
        <p:sp>
          <p:nvSpPr>
            <p:cNvPr id="52" name="Shape 29966"/>
            <p:cNvSpPr/>
            <p:nvPr/>
          </p:nvSpPr>
          <p:spPr>
            <a:xfrm>
              <a:off x="2493010" y="1690370"/>
              <a:ext cx="441960" cy="3136900"/>
            </a:xfrm>
            <a:custGeom>
              <a:avLst/>
              <a:gdLst/>
              <a:ahLst/>
              <a:cxnLst/>
              <a:rect l="0" t="0" r="0" b="0"/>
              <a:pathLst>
                <a:path w="441960" h="3136900">
                  <a:moveTo>
                    <a:pt x="0" y="0"/>
                  </a:moveTo>
                  <a:lnTo>
                    <a:pt x="441960" y="0"/>
                  </a:lnTo>
                  <a:lnTo>
                    <a:pt x="441960" y="3136900"/>
                  </a:lnTo>
                  <a:lnTo>
                    <a:pt x="0" y="3136900"/>
                  </a:lnTo>
                  <a:lnTo>
                    <a:pt x="0" y="0"/>
                  </a:lnTo>
                </a:path>
              </a:pathLst>
            </a:custGeom>
            <a:ln w="0" cap="flat">
              <a:miter lim="127000"/>
            </a:ln>
          </p:spPr>
          <p:style>
            <a:lnRef idx="0">
              <a:srgbClr val="000000">
                <a:alpha val="0"/>
              </a:srgbClr>
            </a:lnRef>
            <a:fillRef idx="1">
              <a:srgbClr val="FFC000"/>
            </a:fillRef>
            <a:effectRef idx="0">
              <a:scrgbClr r="0" g="0" b="0"/>
            </a:effectRef>
            <a:fontRef idx="none"/>
          </p:style>
          <p:txBody>
            <a:bodyPr/>
            <a:lstStyle/>
            <a:p>
              <a:endParaRPr lang="id-ID"/>
            </a:p>
          </p:txBody>
        </p:sp>
        <p:sp>
          <p:nvSpPr>
            <p:cNvPr id="53" name="Shape 133"/>
            <p:cNvSpPr/>
            <p:nvPr/>
          </p:nvSpPr>
          <p:spPr>
            <a:xfrm>
              <a:off x="2493010" y="1690370"/>
              <a:ext cx="441960" cy="3136900"/>
            </a:xfrm>
            <a:custGeom>
              <a:avLst/>
              <a:gdLst/>
              <a:ahLst/>
              <a:cxnLst/>
              <a:rect l="0" t="0" r="0" b="0"/>
              <a:pathLst>
                <a:path w="441960" h="3136900">
                  <a:moveTo>
                    <a:pt x="0" y="3136900"/>
                  </a:moveTo>
                  <a:lnTo>
                    <a:pt x="441960" y="3136900"/>
                  </a:lnTo>
                  <a:lnTo>
                    <a:pt x="441960" y="0"/>
                  </a:lnTo>
                  <a:lnTo>
                    <a:pt x="0" y="0"/>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54" name="Rectangle 53"/>
            <p:cNvSpPr/>
            <p:nvPr/>
          </p:nvSpPr>
          <p:spPr>
            <a:xfrm>
              <a:off x="2655316" y="1793494"/>
              <a:ext cx="158100"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K</a:t>
              </a:r>
              <a:endParaRPr lang="id-ID" sz="1100">
                <a:solidFill>
                  <a:srgbClr val="000000"/>
                </a:solidFill>
                <a:effectLst/>
                <a:latin typeface="Calibri" panose="020F0502020204030204" pitchFamily="34" charset="0"/>
                <a:ea typeface="Calibri" panose="020F0502020204030204" pitchFamily="34" charset="0"/>
              </a:endParaRPr>
            </a:p>
          </p:txBody>
        </p:sp>
        <p:sp>
          <p:nvSpPr>
            <p:cNvPr id="55" name="Rectangle 54"/>
            <p:cNvSpPr/>
            <p:nvPr/>
          </p:nvSpPr>
          <p:spPr>
            <a:xfrm>
              <a:off x="2657856" y="2067703"/>
              <a:ext cx="148577"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E</a:t>
              </a:r>
              <a:endParaRPr lang="id-ID" sz="1100">
                <a:solidFill>
                  <a:srgbClr val="000000"/>
                </a:solidFill>
                <a:effectLst/>
                <a:latin typeface="Calibri" panose="020F0502020204030204" pitchFamily="34" charset="0"/>
                <a:ea typeface="Calibri" panose="020F0502020204030204" pitchFamily="34" charset="0"/>
              </a:endParaRPr>
            </a:p>
          </p:txBody>
        </p:sp>
        <p:sp>
          <p:nvSpPr>
            <p:cNvPr id="56" name="Rectangle 55"/>
            <p:cNvSpPr/>
            <p:nvPr/>
          </p:nvSpPr>
          <p:spPr>
            <a:xfrm>
              <a:off x="2662809" y="2342515"/>
              <a:ext cx="139553"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S</a:t>
              </a:r>
              <a:endParaRPr lang="id-ID" sz="1100">
                <a:solidFill>
                  <a:srgbClr val="000000"/>
                </a:solidFill>
                <a:effectLst/>
                <a:latin typeface="Calibri" panose="020F0502020204030204" pitchFamily="34" charset="0"/>
                <a:ea typeface="Calibri" panose="020F0502020204030204" pitchFamily="34" charset="0"/>
              </a:endParaRPr>
            </a:p>
          </p:txBody>
        </p:sp>
        <p:sp>
          <p:nvSpPr>
            <p:cNvPr id="57" name="Rectangle 56"/>
            <p:cNvSpPr/>
            <p:nvPr/>
          </p:nvSpPr>
          <p:spPr>
            <a:xfrm>
              <a:off x="2657856" y="2616835"/>
              <a:ext cx="148370"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E</a:t>
              </a:r>
              <a:endParaRPr lang="id-ID" sz="1100">
                <a:solidFill>
                  <a:srgbClr val="000000"/>
                </a:solidFill>
                <a:effectLst/>
                <a:latin typeface="Calibri" panose="020F0502020204030204" pitchFamily="34" charset="0"/>
                <a:ea typeface="Calibri" panose="020F0502020204030204" pitchFamily="34" charset="0"/>
              </a:endParaRPr>
            </a:p>
          </p:txBody>
        </p:sp>
        <p:sp>
          <p:nvSpPr>
            <p:cNvPr id="58" name="Rectangle 57"/>
            <p:cNvSpPr/>
            <p:nvPr/>
          </p:nvSpPr>
          <p:spPr>
            <a:xfrm>
              <a:off x="2665349" y="2890917"/>
              <a:ext cx="127873"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L</a:t>
              </a:r>
              <a:endParaRPr lang="id-ID" sz="1100">
                <a:solidFill>
                  <a:srgbClr val="000000"/>
                </a:solidFill>
                <a:effectLst/>
                <a:latin typeface="Calibri" panose="020F0502020204030204" pitchFamily="34" charset="0"/>
                <a:ea typeface="Calibri" panose="020F0502020204030204" pitchFamily="34" charset="0"/>
              </a:endParaRPr>
            </a:p>
          </p:txBody>
        </p:sp>
        <p:sp>
          <p:nvSpPr>
            <p:cNvPr id="59" name="Rectangle 58"/>
            <p:cNvSpPr/>
            <p:nvPr/>
          </p:nvSpPr>
          <p:spPr>
            <a:xfrm>
              <a:off x="2647696" y="3165856"/>
              <a:ext cx="176038"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A</a:t>
              </a:r>
              <a:endParaRPr lang="id-ID" sz="1100">
                <a:solidFill>
                  <a:srgbClr val="000000"/>
                </a:solidFill>
                <a:effectLst/>
                <a:latin typeface="Calibri" panose="020F0502020204030204" pitchFamily="34" charset="0"/>
                <a:ea typeface="Calibri" panose="020F0502020204030204" pitchFamily="34" charset="0"/>
              </a:endParaRPr>
            </a:p>
          </p:txBody>
        </p:sp>
        <p:sp>
          <p:nvSpPr>
            <p:cNvPr id="60" name="Rectangle 59"/>
            <p:cNvSpPr/>
            <p:nvPr/>
          </p:nvSpPr>
          <p:spPr>
            <a:xfrm>
              <a:off x="2652776" y="3440049"/>
              <a:ext cx="165093"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R</a:t>
              </a:r>
              <a:endParaRPr lang="id-ID" sz="1100">
                <a:solidFill>
                  <a:srgbClr val="000000"/>
                </a:solidFill>
                <a:effectLst/>
                <a:latin typeface="Calibri" panose="020F0502020204030204" pitchFamily="34" charset="0"/>
                <a:ea typeface="Calibri" panose="020F0502020204030204" pitchFamily="34" charset="0"/>
              </a:endParaRPr>
            </a:p>
          </p:txBody>
        </p:sp>
        <p:sp>
          <p:nvSpPr>
            <p:cNvPr id="61" name="Rectangle 60"/>
            <p:cNvSpPr/>
            <p:nvPr/>
          </p:nvSpPr>
          <p:spPr>
            <a:xfrm>
              <a:off x="2647696" y="3714131"/>
              <a:ext cx="176283"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A</a:t>
              </a:r>
              <a:endParaRPr lang="id-ID" sz="1100">
                <a:solidFill>
                  <a:srgbClr val="000000"/>
                </a:solidFill>
                <a:effectLst/>
                <a:latin typeface="Calibri" panose="020F0502020204030204" pitchFamily="34" charset="0"/>
                <a:ea typeface="Calibri" panose="020F0502020204030204" pitchFamily="34" charset="0"/>
              </a:endParaRPr>
            </a:p>
          </p:txBody>
        </p:sp>
        <p:sp>
          <p:nvSpPr>
            <p:cNvPr id="62" name="Rectangle 61"/>
            <p:cNvSpPr/>
            <p:nvPr/>
          </p:nvSpPr>
          <p:spPr>
            <a:xfrm>
              <a:off x="2662809" y="3989070"/>
              <a:ext cx="139553"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S</a:t>
              </a:r>
              <a:endParaRPr lang="id-ID" sz="1100">
                <a:solidFill>
                  <a:srgbClr val="000000"/>
                </a:solidFill>
                <a:effectLst/>
                <a:latin typeface="Calibri" panose="020F0502020204030204" pitchFamily="34" charset="0"/>
                <a:ea typeface="Calibri" panose="020F0502020204030204" pitchFamily="34" charset="0"/>
              </a:endParaRPr>
            </a:p>
          </p:txBody>
        </p:sp>
        <p:sp>
          <p:nvSpPr>
            <p:cNvPr id="63" name="Rectangle 62"/>
            <p:cNvSpPr/>
            <p:nvPr/>
          </p:nvSpPr>
          <p:spPr>
            <a:xfrm>
              <a:off x="2647696" y="4263390"/>
              <a:ext cx="176038"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A</a:t>
              </a:r>
              <a:endParaRPr lang="id-ID" sz="1100">
                <a:solidFill>
                  <a:srgbClr val="000000"/>
                </a:solidFill>
                <a:effectLst/>
                <a:latin typeface="Calibri" panose="020F0502020204030204" pitchFamily="34" charset="0"/>
                <a:ea typeface="Calibri" panose="020F0502020204030204" pitchFamily="34" charset="0"/>
              </a:endParaRPr>
            </a:p>
          </p:txBody>
        </p:sp>
        <p:sp>
          <p:nvSpPr>
            <p:cNvPr id="64" name="Rectangle 63"/>
            <p:cNvSpPr/>
            <p:nvPr/>
          </p:nvSpPr>
          <p:spPr>
            <a:xfrm>
              <a:off x="2640076" y="4537472"/>
              <a:ext cx="196681" cy="310110"/>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N</a:t>
              </a:r>
              <a:endParaRPr lang="id-ID" sz="1100">
                <a:solidFill>
                  <a:srgbClr val="000000"/>
                </a:solidFill>
                <a:effectLst/>
                <a:latin typeface="Calibri" panose="020F0502020204030204" pitchFamily="34" charset="0"/>
                <a:ea typeface="Calibri" panose="020F0502020204030204" pitchFamily="34" charset="0"/>
              </a:endParaRPr>
            </a:p>
          </p:txBody>
        </p:sp>
        <p:sp>
          <p:nvSpPr>
            <p:cNvPr id="65" name="Shape 29967"/>
            <p:cNvSpPr/>
            <p:nvPr/>
          </p:nvSpPr>
          <p:spPr>
            <a:xfrm>
              <a:off x="3465830" y="3445510"/>
              <a:ext cx="1765300" cy="1021080"/>
            </a:xfrm>
            <a:custGeom>
              <a:avLst/>
              <a:gdLst/>
              <a:ahLst/>
              <a:cxnLst/>
              <a:rect l="0" t="0" r="0" b="0"/>
              <a:pathLst>
                <a:path w="1765300" h="1021080">
                  <a:moveTo>
                    <a:pt x="0" y="0"/>
                  </a:moveTo>
                  <a:lnTo>
                    <a:pt x="1765300" y="0"/>
                  </a:lnTo>
                  <a:lnTo>
                    <a:pt x="1765300" y="1021080"/>
                  </a:lnTo>
                  <a:lnTo>
                    <a:pt x="0" y="102108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66" name="Shape 146"/>
            <p:cNvSpPr/>
            <p:nvPr/>
          </p:nvSpPr>
          <p:spPr>
            <a:xfrm>
              <a:off x="3465830" y="3445510"/>
              <a:ext cx="1765300" cy="1021080"/>
            </a:xfrm>
            <a:custGeom>
              <a:avLst/>
              <a:gdLst/>
              <a:ahLst/>
              <a:cxnLst/>
              <a:rect l="0" t="0" r="0" b="0"/>
              <a:pathLst>
                <a:path w="1765300" h="1021080">
                  <a:moveTo>
                    <a:pt x="0" y="1021080"/>
                  </a:moveTo>
                  <a:lnTo>
                    <a:pt x="1765300" y="1021080"/>
                  </a:lnTo>
                  <a:lnTo>
                    <a:pt x="1765300" y="0"/>
                  </a:lnTo>
                  <a:lnTo>
                    <a:pt x="0" y="0"/>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67" name="Rectangle 66"/>
            <p:cNvSpPr/>
            <p:nvPr/>
          </p:nvSpPr>
          <p:spPr>
            <a:xfrm>
              <a:off x="3885946" y="3672205"/>
              <a:ext cx="328699"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FFFF"/>
                  </a:solidFill>
                  <a:effectLst/>
                  <a:latin typeface="Calibri" panose="020F0502020204030204" pitchFamily="34" charset="0"/>
                  <a:ea typeface="Calibri" panose="020F0502020204030204" pitchFamily="34" charset="0"/>
                </a:rPr>
                <a:t>LSP</a:t>
              </a:r>
              <a:endParaRPr lang="id-ID" sz="1100">
                <a:solidFill>
                  <a:srgbClr val="000000"/>
                </a:solidFill>
                <a:effectLst/>
                <a:latin typeface="Calibri" panose="020F0502020204030204" pitchFamily="34" charset="0"/>
                <a:ea typeface="Calibri" panose="020F0502020204030204" pitchFamily="34" charset="0"/>
              </a:endParaRPr>
            </a:p>
          </p:txBody>
        </p:sp>
        <p:sp>
          <p:nvSpPr>
            <p:cNvPr id="68" name="Rectangle 67"/>
            <p:cNvSpPr/>
            <p:nvPr/>
          </p:nvSpPr>
          <p:spPr>
            <a:xfrm>
              <a:off x="4132199" y="3672205"/>
              <a:ext cx="72361"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FFFF"/>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69" name="Rectangle 68"/>
            <p:cNvSpPr/>
            <p:nvPr/>
          </p:nvSpPr>
          <p:spPr>
            <a:xfrm>
              <a:off x="4185539" y="3672205"/>
              <a:ext cx="836645"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FFFF"/>
                  </a:solidFill>
                  <a:effectLst/>
                  <a:latin typeface="Calibri" panose="020F0502020204030204" pitchFamily="34" charset="0"/>
                  <a:ea typeface="Calibri" panose="020F0502020204030204" pitchFamily="34" charset="0"/>
                </a:rPr>
                <a:t>P1,P2,P3</a:t>
              </a:r>
              <a:endParaRPr lang="id-ID" sz="1100">
                <a:solidFill>
                  <a:srgbClr val="000000"/>
                </a:solidFill>
                <a:effectLst/>
                <a:latin typeface="Calibri" panose="020F0502020204030204" pitchFamily="34" charset="0"/>
                <a:ea typeface="Calibri" panose="020F0502020204030204" pitchFamily="34" charset="0"/>
              </a:endParaRPr>
            </a:p>
          </p:txBody>
        </p:sp>
        <p:sp>
          <p:nvSpPr>
            <p:cNvPr id="70" name="Rectangle 69"/>
            <p:cNvSpPr/>
            <p:nvPr/>
          </p:nvSpPr>
          <p:spPr>
            <a:xfrm>
              <a:off x="3931539" y="3885327"/>
              <a:ext cx="1105595" cy="241292"/>
            </a:xfrm>
            <a:prstGeom prst="rect">
              <a:avLst/>
            </a:prstGeom>
            <a:ln>
              <a:noFill/>
            </a:ln>
          </p:spPr>
          <p:txBody>
            <a:bodyPr vert="horz" lIns="0" tIns="0" rIns="0" bIns="0" rtlCol="0">
              <a:noAutofit/>
            </a:bodyPr>
            <a:lstStyle/>
            <a:p>
              <a:pPr>
                <a:lnSpc>
                  <a:spcPct val="107000"/>
                </a:lnSpc>
                <a:spcAft>
                  <a:spcPts val="800"/>
                </a:spcAft>
              </a:pPr>
              <a:r>
                <a:rPr lang="id-ID" sz="1400">
                  <a:solidFill>
                    <a:srgbClr val="FFFFFF"/>
                  </a:solidFill>
                  <a:effectLst/>
                  <a:latin typeface="Calibri" panose="020F0502020204030204" pitchFamily="34" charset="0"/>
                  <a:ea typeface="Calibri" panose="020F0502020204030204" pitchFamily="34" charset="0"/>
                </a:rPr>
                <a:t>Dunia Kerja</a:t>
              </a:r>
              <a:endParaRPr lang="id-ID" sz="1100">
                <a:solidFill>
                  <a:srgbClr val="000000"/>
                </a:solidFill>
                <a:effectLst/>
                <a:latin typeface="Calibri" panose="020F0502020204030204" pitchFamily="34" charset="0"/>
                <a:ea typeface="Calibri" panose="020F0502020204030204" pitchFamily="34" charset="0"/>
              </a:endParaRPr>
            </a:p>
          </p:txBody>
        </p:sp>
        <p:sp>
          <p:nvSpPr>
            <p:cNvPr id="71" name="Rectangle 70"/>
            <p:cNvSpPr/>
            <p:nvPr/>
          </p:nvSpPr>
          <p:spPr>
            <a:xfrm>
              <a:off x="3797046" y="4099179"/>
              <a:ext cx="1469213"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FFFFFF"/>
                  </a:solidFill>
                  <a:effectLst/>
                  <a:latin typeface="Calibri" panose="020F0502020204030204" pitchFamily="34" charset="0"/>
                  <a:ea typeface="Calibri" panose="020F0502020204030204" pitchFamily="34" charset="0"/>
                </a:rPr>
                <a:t>Asosiasi Profesi</a:t>
              </a:r>
              <a:endParaRPr lang="id-ID" sz="1100">
                <a:solidFill>
                  <a:srgbClr val="000000"/>
                </a:solidFill>
                <a:effectLst/>
                <a:latin typeface="Calibri" panose="020F0502020204030204" pitchFamily="34" charset="0"/>
                <a:ea typeface="Calibri" panose="020F0502020204030204" pitchFamily="34" charset="0"/>
              </a:endParaRPr>
            </a:p>
          </p:txBody>
        </p:sp>
        <p:sp>
          <p:nvSpPr>
            <p:cNvPr id="72" name="Shape 29968"/>
            <p:cNvSpPr/>
            <p:nvPr/>
          </p:nvSpPr>
          <p:spPr>
            <a:xfrm>
              <a:off x="3465830" y="4461510"/>
              <a:ext cx="1765300" cy="276860"/>
            </a:xfrm>
            <a:custGeom>
              <a:avLst/>
              <a:gdLst/>
              <a:ahLst/>
              <a:cxnLst/>
              <a:rect l="0" t="0" r="0" b="0"/>
              <a:pathLst>
                <a:path w="1765300" h="276860">
                  <a:moveTo>
                    <a:pt x="0" y="0"/>
                  </a:moveTo>
                  <a:lnTo>
                    <a:pt x="1765300" y="0"/>
                  </a:lnTo>
                  <a:lnTo>
                    <a:pt x="1765300" y="276860"/>
                  </a:lnTo>
                  <a:lnTo>
                    <a:pt x="0" y="276860"/>
                  </a:lnTo>
                  <a:lnTo>
                    <a:pt x="0" y="0"/>
                  </a:lnTo>
                </a:path>
              </a:pathLst>
            </a:custGeom>
            <a:ln w="0" cap="flat">
              <a:miter lim="127000"/>
            </a:ln>
          </p:spPr>
          <p:style>
            <a:lnRef idx="0">
              <a:srgbClr val="000000">
                <a:alpha val="0"/>
              </a:srgbClr>
            </a:lnRef>
            <a:fillRef idx="1">
              <a:srgbClr val="99FF99"/>
            </a:fillRef>
            <a:effectRef idx="0">
              <a:scrgbClr r="0" g="0" b="0"/>
            </a:effectRef>
            <a:fontRef idx="none"/>
          </p:style>
          <p:txBody>
            <a:bodyPr/>
            <a:lstStyle/>
            <a:p>
              <a:endParaRPr lang="id-ID"/>
            </a:p>
          </p:txBody>
        </p:sp>
        <p:sp>
          <p:nvSpPr>
            <p:cNvPr id="73" name="Shape 153"/>
            <p:cNvSpPr/>
            <p:nvPr/>
          </p:nvSpPr>
          <p:spPr>
            <a:xfrm>
              <a:off x="3465830" y="4461510"/>
              <a:ext cx="1765300" cy="276860"/>
            </a:xfrm>
            <a:custGeom>
              <a:avLst/>
              <a:gdLst/>
              <a:ahLst/>
              <a:cxnLst/>
              <a:rect l="0" t="0" r="0" b="0"/>
              <a:pathLst>
                <a:path w="1765300" h="276860">
                  <a:moveTo>
                    <a:pt x="0" y="276860"/>
                  </a:moveTo>
                  <a:lnTo>
                    <a:pt x="1765300" y="276860"/>
                  </a:lnTo>
                  <a:lnTo>
                    <a:pt x="1765300" y="0"/>
                  </a:lnTo>
                  <a:lnTo>
                    <a:pt x="0" y="0"/>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74" name="Rectangle 73"/>
            <p:cNvSpPr/>
            <p:nvPr/>
          </p:nvSpPr>
          <p:spPr>
            <a:xfrm>
              <a:off x="3547745" y="4518041"/>
              <a:ext cx="2131321" cy="275700"/>
            </a:xfrm>
            <a:prstGeom prst="rect">
              <a:avLst/>
            </a:prstGeom>
            <a:ln>
              <a:noFill/>
            </a:ln>
          </p:spPr>
          <p:txBody>
            <a:bodyPr vert="horz" lIns="0" tIns="0" rIns="0" bIns="0" rtlCol="0">
              <a:noAutofit/>
            </a:bodyPr>
            <a:lstStyle/>
            <a:p>
              <a:pPr>
                <a:lnSpc>
                  <a:spcPct val="107000"/>
                </a:lnSpc>
                <a:spcAft>
                  <a:spcPts val="800"/>
                </a:spcAft>
              </a:pPr>
              <a:r>
                <a:rPr lang="id-ID" sz="1600">
                  <a:solidFill>
                    <a:srgbClr val="000000"/>
                  </a:solidFill>
                  <a:effectLst/>
                  <a:latin typeface="Calibri" panose="020F0502020204030204" pitchFamily="34" charset="0"/>
                  <a:ea typeface="Calibri" panose="020F0502020204030204" pitchFamily="34" charset="0"/>
                </a:rPr>
                <a:t>SKEMA SERTIFIKASI</a:t>
              </a:r>
              <a:endParaRPr lang="id-ID" sz="1100">
                <a:solidFill>
                  <a:srgbClr val="000000"/>
                </a:solidFill>
                <a:effectLst/>
                <a:latin typeface="Calibri" panose="020F0502020204030204" pitchFamily="34" charset="0"/>
                <a:ea typeface="Calibri" panose="020F0502020204030204" pitchFamily="34" charset="0"/>
              </a:endParaRPr>
            </a:p>
          </p:txBody>
        </p:sp>
        <p:sp>
          <p:nvSpPr>
            <p:cNvPr id="75" name="Shape 155"/>
            <p:cNvSpPr/>
            <p:nvPr/>
          </p:nvSpPr>
          <p:spPr>
            <a:xfrm>
              <a:off x="3289300" y="1826260"/>
              <a:ext cx="2118360" cy="3048000"/>
            </a:xfrm>
            <a:custGeom>
              <a:avLst/>
              <a:gdLst/>
              <a:ahLst/>
              <a:cxnLst/>
              <a:rect l="0" t="0" r="0" b="0"/>
              <a:pathLst>
                <a:path w="2118360" h="3048000">
                  <a:moveTo>
                    <a:pt x="0" y="3048000"/>
                  </a:moveTo>
                  <a:lnTo>
                    <a:pt x="2118360" y="3048000"/>
                  </a:lnTo>
                  <a:lnTo>
                    <a:pt x="2118360" y="0"/>
                  </a:lnTo>
                  <a:lnTo>
                    <a:pt x="0" y="0"/>
                  </a:lnTo>
                  <a:close/>
                </a:path>
              </a:pathLst>
            </a:custGeom>
            <a:ln w="2794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76" name="Shape 156"/>
            <p:cNvSpPr/>
            <p:nvPr/>
          </p:nvSpPr>
          <p:spPr>
            <a:xfrm>
              <a:off x="2188210" y="3143250"/>
              <a:ext cx="264160" cy="607060"/>
            </a:xfrm>
            <a:custGeom>
              <a:avLst/>
              <a:gdLst/>
              <a:ahLst/>
              <a:cxnLst/>
              <a:rect l="0" t="0" r="0" b="0"/>
              <a:pathLst>
                <a:path w="264160" h="607060">
                  <a:moveTo>
                    <a:pt x="132080" y="0"/>
                  </a:moveTo>
                  <a:lnTo>
                    <a:pt x="264160" y="303530"/>
                  </a:lnTo>
                  <a:lnTo>
                    <a:pt x="132080" y="607060"/>
                  </a:lnTo>
                  <a:lnTo>
                    <a:pt x="132080" y="455295"/>
                  </a:lnTo>
                  <a:lnTo>
                    <a:pt x="0" y="455295"/>
                  </a:lnTo>
                  <a:lnTo>
                    <a:pt x="0" y="151765"/>
                  </a:lnTo>
                  <a:lnTo>
                    <a:pt x="132080" y="151765"/>
                  </a:lnTo>
                  <a:lnTo>
                    <a:pt x="13208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id-ID"/>
            </a:p>
          </p:txBody>
        </p:sp>
        <p:sp>
          <p:nvSpPr>
            <p:cNvPr id="77" name="Shape 157"/>
            <p:cNvSpPr/>
            <p:nvPr/>
          </p:nvSpPr>
          <p:spPr>
            <a:xfrm>
              <a:off x="2188210" y="3143250"/>
              <a:ext cx="264160" cy="607060"/>
            </a:xfrm>
            <a:custGeom>
              <a:avLst/>
              <a:gdLst/>
              <a:ahLst/>
              <a:cxnLst/>
              <a:rect l="0" t="0" r="0" b="0"/>
              <a:pathLst>
                <a:path w="264160" h="607060">
                  <a:moveTo>
                    <a:pt x="0" y="151765"/>
                  </a:moveTo>
                  <a:lnTo>
                    <a:pt x="132080" y="151765"/>
                  </a:lnTo>
                  <a:lnTo>
                    <a:pt x="132080" y="0"/>
                  </a:lnTo>
                  <a:lnTo>
                    <a:pt x="264160" y="303530"/>
                  </a:lnTo>
                  <a:lnTo>
                    <a:pt x="132080" y="607060"/>
                  </a:lnTo>
                  <a:lnTo>
                    <a:pt x="132080" y="455295"/>
                  </a:lnTo>
                  <a:lnTo>
                    <a:pt x="0" y="455295"/>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78" name="Shape 158"/>
            <p:cNvSpPr/>
            <p:nvPr/>
          </p:nvSpPr>
          <p:spPr>
            <a:xfrm>
              <a:off x="2988310" y="3143250"/>
              <a:ext cx="264160" cy="607060"/>
            </a:xfrm>
            <a:custGeom>
              <a:avLst/>
              <a:gdLst/>
              <a:ahLst/>
              <a:cxnLst/>
              <a:rect l="0" t="0" r="0" b="0"/>
              <a:pathLst>
                <a:path w="264160" h="607060">
                  <a:moveTo>
                    <a:pt x="132080" y="0"/>
                  </a:moveTo>
                  <a:lnTo>
                    <a:pt x="264160" y="303530"/>
                  </a:lnTo>
                  <a:lnTo>
                    <a:pt x="132080" y="607060"/>
                  </a:lnTo>
                  <a:lnTo>
                    <a:pt x="132080" y="455295"/>
                  </a:lnTo>
                  <a:lnTo>
                    <a:pt x="0" y="455295"/>
                  </a:lnTo>
                  <a:lnTo>
                    <a:pt x="0" y="151765"/>
                  </a:lnTo>
                  <a:lnTo>
                    <a:pt x="132080" y="151765"/>
                  </a:lnTo>
                  <a:lnTo>
                    <a:pt x="13208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id-ID"/>
            </a:p>
          </p:txBody>
        </p:sp>
        <p:sp>
          <p:nvSpPr>
            <p:cNvPr id="79" name="Shape 159"/>
            <p:cNvSpPr/>
            <p:nvPr/>
          </p:nvSpPr>
          <p:spPr>
            <a:xfrm>
              <a:off x="2988310" y="3143250"/>
              <a:ext cx="264160" cy="607060"/>
            </a:xfrm>
            <a:custGeom>
              <a:avLst/>
              <a:gdLst/>
              <a:ahLst/>
              <a:cxnLst/>
              <a:rect l="0" t="0" r="0" b="0"/>
              <a:pathLst>
                <a:path w="264160" h="607060">
                  <a:moveTo>
                    <a:pt x="0" y="151765"/>
                  </a:moveTo>
                  <a:lnTo>
                    <a:pt x="132080" y="151765"/>
                  </a:lnTo>
                  <a:lnTo>
                    <a:pt x="132080" y="0"/>
                  </a:lnTo>
                  <a:lnTo>
                    <a:pt x="264160" y="303530"/>
                  </a:lnTo>
                  <a:lnTo>
                    <a:pt x="132080" y="607060"/>
                  </a:lnTo>
                  <a:lnTo>
                    <a:pt x="132080" y="455295"/>
                  </a:lnTo>
                  <a:lnTo>
                    <a:pt x="0" y="455295"/>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80" name="Shape 160"/>
            <p:cNvSpPr/>
            <p:nvPr/>
          </p:nvSpPr>
          <p:spPr>
            <a:xfrm>
              <a:off x="5459730" y="2172970"/>
              <a:ext cx="264160" cy="607060"/>
            </a:xfrm>
            <a:custGeom>
              <a:avLst/>
              <a:gdLst/>
              <a:ahLst/>
              <a:cxnLst/>
              <a:rect l="0" t="0" r="0" b="0"/>
              <a:pathLst>
                <a:path w="264160" h="607060">
                  <a:moveTo>
                    <a:pt x="132080" y="0"/>
                  </a:moveTo>
                  <a:lnTo>
                    <a:pt x="264160" y="303530"/>
                  </a:lnTo>
                  <a:lnTo>
                    <a:pt x="132080" y="607060"/>
                  </a:lnTo>
                  <a:lnTo>
                    <a:pt x="132080" y="455295"/>
                  </a:lnTo>
                  <a:lnTo>
                    <a:pt x="0" y="455295"/>
                  </a:lnTo>
                  <a:lnTo>
                    <a:pt x="0" y="151765"/>
                  </a:lnTo>
                  <a:lnTo>
                    <a:pt x="132080" y="151765"/>
                  </a:lnTo>
                  <a:lnTo>
                    <a:pt x="13208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id-ID"/>
            </a:p>
          </p:txBody>
        </p:sp>
        <p:sp>
          <p:nvSpPr>
            <p:cNvPr id="81" name="Shape 161"/>
            <p:cNvSpPr/>
            <p:nvPr/>
          </p:nvSpPr>
          <p:spPr>
            <a:xfrm>
              <a:off x="5459730" y="2172970"/>
              <a:ext cx="264160" cy="607060"/>
            </a:xfrm>
            <a:custGeom>
              <a:avLst/>
              <a:gdLst/>
              <a:ahLst/>
              <a:cxnLst/>
              <a:rect l="0" t="0" r="0" b="0"/>
              <a:pathLst>
                <a:path w="264160" h="607060">
                  <a:moveTo>
                    <a:pt x="0" y="151765"/>
                  </a:moveTo>
                  <a:lnTo>
                    <a:pt x="132080" y="151765"/>
                  </a:lnTo>
                  <a:lnTo>
                    <a:pt x="132080" y="0"/>
                  </a:lnTo>
                  <a:lnTo>
                    <a:pt x="264160" y="303530"/>
                  </a:lnTo>
                  <a:lnTo>
                    <a:pt x="132080" y="607060"/>
                  </a:lnTo>
                  <a:lnTo>
                    <a:pt x="132080" y="455295"/>
                  </a:lnTo>
                  <a:lnTo>
                    <a:pt x="0" y="455295"/>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82" name="Shape 163"/>
            <p:cNvSpPr/>
            <p:nvPr/>
          </p:nvSpPr>
          <p:spPr>
            <a:xfrm>
              <a:off x="3907790" y="4738370"/>
              <a:ext cx="792480" cy="203200"/>
            </a:xfrm>
            <a:custGeom>
              <a:avLst/>
              <a:gdLst/>
              <a:ahLst/>
              <a:cxnLst/>
              <a:rect l="0" t="0" r="0" b="0"/>
              <a:pathLst>
                <a:path w="792480" h="203200">
                  <a:moveTo>
                    <a:pt x="396240" y="0"/>
                  </a:moveTo>
                  <a:lnTo>
                    <a:pt x="792480" y="101600"/>
                  </a:lnTo>
                  <a:lnTo>
                    <a:pt x="594360" y="101600"/>
                  </a:lnTo>
                  <a:lnTo>
                    <a:pt x="594360" y="203200"/>
                  </a:lnTo>
                  <a:lnTo>
                    <a:pt x="198120" y="203200"/>
                  </a:lnTo>
                  <a:lnTo>
                    <a:pt x="198120" y="101600"/>
                  </a:lnTo>
                  <a:lnTo>
                    <a:pt x="0" y="101600"/>
                  </a:lnTo>
                  <a:lnTo>
                    <a:pt x="39624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id-ID"/>
            </a:p>
          </p:txBody>
        </p:sp>
        <p:sp>
          <p:nvSpPr>
            <p:cNvPr id="83" name="Shape 165"/>
            <p:cNvSpPr/>
            <p:nvPr/>
          </p:nvSpPr>
          <p:spPr>
            <a:xfrm>
              <a:off x="3907790" y="4738370"/>
              <a:ext cx="792480" cy="203200"/>
            </a:xfrm>
            <a:custGeom>
              <a:avLst/>
              <a:gdLst/>
              <a:ahLst/>
              <a:cxnLst/>
              <a:rect l="0" t="0" r="0" b="0"/>
              <a:pathLst>
                <a:path w="792480" h="203200">
                  <a:moveTo>
                    <a:pt x="198120" y="203200"/>
                  </a:moveTo>
                  <a:lnTo>
                    <a:pt x="198120" y="101600"/>
                  </a:lnTo>
                  <a:lnTo>
                    <a:pt x="0" y="101600"/>
                  </a:lnTo>
                  <a:lnTo>
                    <a:pt x="396240" y="0"/>
                  </a:lnTo>
                  <a:lnTo>
                    <a:pt x="792480" y="101600"/>
                  </a:lnTo>
                  <a:lnTo>
                    <a:pt x="594360" y="101600"/>
                  </a:lnTo>
                  <a:lnTo>
                    <a:pt x="594360" y="203200"/>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84" name="Shape 167"/>
            <p:cNvSpPr/>
            <p:nvPr/>
          </p:nvSpPr>
          <p:spPr>
            <a:xfrm>
              <a:off x="3907790" y="1690370"/>
              <a:ext cx="792480" cy="259080"/>
            </a:xfrm>
            <a:custGeom>
              <a:avLst/>
              <a:gdLst/>
              <a:ahLst/>
              <a:cxnLst/>
              <a:rect l="0" t="0" r="0" b="0"/>
              <a:pathLst>
                <a:path w="792480" h="259080">
                  <a:moveTo>
                    <a:pt x="198120" y="0"/>
                  </a:moveTo>
                  <a:lnTo>
                    <a:pt x="594360" y="0"/>
                  </a:lnTo>
                  <a:lnTo>
                    <a:pt x="594360" y="129540"/>
                  </a:lnTo>
                  <a:lnTo>
                    <a:pt x="792480" y="129540"/>
                  </a:lnTo>
                  <a:lnTo>
                    <a:pt x="396240" y="259080"/>
                  </a:lnTo>
                  <a:lnTo>
                    <a:pt x="0" y="129540"/>
                  </a:lnTo>
                  <a:lnTo>
                    <a:pt x="198120" y="129540"/>
                  </a:lnTo>
                  <a:lnTo>
                    <a:pt x="19812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id-ID"/>
            </a:p>
          </p:txBody>
        </p:sp>
        <p:sp>
          <p:nvSpPr>
            <p:cNvPr id="85" name="Shape 169"/>
            <p:cNvSpPr/>
            <p:nvPr/>
          </p:nvSpPr>
          <p:spPr>
            <a:xfrm>
              <a:off x="3907790" y="1690370"/>
              <a:ext cx="792480" cy="259080"/>
            </a:xfrm>
            <a:custGeom>
              <a:avLst/>
              <a:gdLst/>
              <a:ahLst/>
              <a:cxnLst/>
              <a:rect l="0" t="0" r="0" b="0"/>
              <a:pathLst>
                <a:path w="792480" h="259080">
                  <a:moveTo>
                    <a:pt x="594360" y="0"/>
                  </a:moveTo>
                  <a:lnTo>
                    <a:pt x="594360" y="129540"/>
                  </a:lnTo>
                  <a:lnTo>
                    <a:pt x="792480" y="129540"/>
                  </a:lnTo>
                  <a:lnTo>
                    <a:pt x="396240" y="259080"/>
                  </a:lnTo>
                  <a:lnTo>
                    <a:pt x="0" y="129540"/>
                  </a:lnTo>
                  <a:lnTo>
                    <a:pt x="198120" y="129540"/>
                  </a:lnTo>
                  <a:lnTo>
                    <a:pt x="198120" y="0"/>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86" name="Shape 170"/>
            <p:cNvSpPr/>
            <p:nvPr/>
          </p:nvSpPr>
          <p:spPr>
            <a:xfrm>
              <a:off x="7080250" y="2172970"/>
              <a:ext cx="264161" cy="607060"/>
            </a:xfrm>
            <a:custGeom>
              <a:avLst/>
              <a:gdLst/>
              <a:ahLst/>
              <a:cxnLst/>
              <a:rect l="0" t="0" r="0" b="0"/>
              <a:pathLst>
                <a:path w="264161" h="607060">
                  <a:moveTo>
                    <a:pt x="132080" y="0"/>
                  </a:moveTo>
                  <a:lnTo>
                    <a:pt x="264161" y="303530"/>
                  </a:lnTo>
                  <a:lnTo>
                    <a:pt x="132080" y="607060"/>
                  </a:lnTo>
                  <a:lnTo>
                    <a:pt x="132080" y="455295"/>
                  </a:lnTo>
                  <a:lnTo>
                    <a:pt x="0" y="455295"/>
                  </a:lnTo>
                  <a:lnTo>
                    <a:pt x="0" y="151765"/>
                  </a:lnTo>
                  <a:lnTo>
                    <a:pt x="132080" y="151765"/>
                  </a:lnTo>
                  <a:lnTo>
                    <a:pt x="13208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id-ID"/>
            </a:p>
          </p:txBody>
        </p:sp>
        <p:sp>
          <p:nvSpPr>
            <p:cNvPr id="87" name="Shape 171"/>
            <p:cNvSpPr/>
            <p:nvPr/>
          </p:nvSpPr>
          <p:spPr>
            <a:xfrm>
              <a:off x="7080250" y="2172970"/>
              <a:ext cx="264161" cy="607060"/>
            </a:xfrm>
            <a:custGeom>
              <a:avLst/>
              <a:gdLst/>
              <a:ahLst/>
              <a:cxnLst/>
              <a:rect l="0" t="0" r="0" b="0"/>
              <a:pathLst>
                <a:path w="264161" h="607060">
                  <a:moveTo>
                    <a:pt x="0" y="151765"/>
                  </a:moveTo>
                  <a:lnTo>
                    <a:pt x="132080" y="151765"/>
                  </a:lnTo>
                  <a:lnTo>
                    <a:pt x="132080" y="0"/>
                  </a:lnTo>
                  <a:lnTo>
                    <a:pt x="264161" y="303530"/>
                  </a:lnTo>
                  <a:lnTo>
                    <a:pt x="132080" y="607060"/>
                  </a:lnTo>
                  <a:lnTo>
                    <a:pt x="132080" y="455295"/>
                  </a:lnTo>
                  <a:lnTo>
                    <a:pt x="0" y="455295"/>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88" name="Shape 172"/>
            <p:cNvSpPr/>
            <p:nvPr/>
          </p:nvSpPr>
          <p:spPr>
            <a:xfrm>
              <a:off x="8182611" y="2165350"/>
              <a:ext cx="266700" cy="607060"/>
            </a:xfrm>
            <a:custGeom>
              <a:avLst/>
              <a:gdLst/>
              <a:ahLst/>
              <a:cxnLst/>
              <a:rect l="0" t="0" r="0" b="0"/>
              <a:pathLst>
                <a:path w="266700" h="607060">
                  <a:moveTo>
                    <a:pt x="133350" y="0"/>
                  </a:moveTo>
                  <a:lnTo>
                    <a:pt x="266700" y="303530"/>
                  </a:lnTo>
                  <a:lnTo>
                    <a:pt x="133350" y="607060"/>
                  </a:lnTo>
                  <a:lnTo>
                    <a:pt x="133350" y="455295"/>
                  </a:lnTo>
                  <a:lnTo>
                    <a:pt x="0" y="455295"/>
                  </a:lnTo>
                  <a:lnTo>
                    <a:pt x="0" y="151765"/>
                  </a:lnTo>
                  <a:lnTo>
                    <a:pt x="133350" y="151765"/>
                  </a:lnTo>
                  <a:lnTo>
                    <a:pt x="13335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id-ID"/>
            </a:p>
          </p:txBody>
        </p:sp>
        <p:sp>
          <p:nvSpPr>
            <p:cNvPr id="89" name="Shape 173"/>
            <p:cNvSpPr/>
            <p:nvPr/>
          </p:nvSpPr>
          <p:spPr>
            <a:xfrm>
              <a:off x="8182611" y="2165350"/>
              <a:ext cx="266700" cy="607060"/>
            </a:xfrm>
            <a:custGeom>
              <a:avLst/>
              <a:gdLst/>
              <a:ahLst/>
              <a:cxnLst/>
              <a:rect l="0" t="0" r="0" b="0"/>
              <a:pathLst>
                <a:path w="266700" h="607060">
                  <a:moveTo>
                    <a:pt x="0" y="151765"/>
                  </a:moveTo>
                  <a:lnTo>
                    <a:pt x="133350" y="151765"/>
                  </a:lnTo>
                  <a:lnTo>
                    <a:pt x="133350" y="0"/>
                  </a:lnTo>
                  <a:lnTo>
                    <a:pt x="266700" y="303530"/>
                  </a:lnTo>
                  <a:lnTo>
                    <a:pt x="133350" y="607060"/>
                  </a:lnTo>
                  <a:lnTo>
                    <a:pt x="133350" y="455295"/>
                  </a:lnTo>
                  <a:lnTo>
                    <a:pt x="0" y="455295"/>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90" name="Shape 174"/>
            <p:cNvSpPr/>
            <p:nvPr/>
          </p:nvSpPr>
          <p:spPr>
            <a:xfrm>
              <a:off x="9571990" y="2165350"/>
              <a:ext cx="264160" cy="607060"/>
            </a:xfrm>
            <a:custGeom>
              <a:avLst/>
              <a:gdLst/>
              <a:ahLst/>
              <a:cxnLst/>
              <a:rect l="0" t="0" r="0" b="0"/>
              <a:pathLst>
                <a:path w="264160" h="607060">
                  <a:moveTo>
                    <a:pt x="132080" y="0"/>
                  </a:moveTo>
                  <a:lnTo>
                    <a:pt x="264160" y="303530"/>
                  </a:lnTo>
                  <a:lnTo>
                    <a:pt x="132080" y="607060"/>
                  </a:lnTo>
                  <a:lnTo>
                    <a:pt x="132080" y="455295"/>
                  </a:lnTo>
                  <a:lnTo>
                    <a:pt x="0" y="455295"/>
                  </a:lnTo>
                  <a:lnTo>
                    <a:pt x="0" y="151765"/>
                  </a:lnTo>
                  <a:lnTo>
                    <a:pt x="132080" y="151765"/>
                  </a:lnTo>
                  <a:lnTo>
                    <a:pt x="13208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id-ID"/>
            </a:p>
          </p:txBody>
        </p:sp>
        <p:sp>
          <p:nvSpPr>
            <p:cNvPr id="91" name="Shape 175"/>
            <p:cNvSpPr/>
            <p:nvPr/>
          </p:nvSpPr>
          <p:spPr>
            <a:xfrm>
              <a:off x="9571990" y="2165350"/>
              <a:ext cx="264160" cy="607060"/>
            </a:xfrm>
            <a:custGeom>
              <a:avLst/>
              <a:gdLst/>
              <a:ahLst/>
              <a:cxnLst/>
              <a:rect l="0" t="0" r="0" b="0"/>
              <a:pathLst>
                <a:path w="264160" h="607060">
                  <a:moveTo>
                    <a:pt x="0" y="151765"/>
                  </a:moveTo>
                  <a:lnTo>
                    <a:pt x="132080" y="151765"/>
                  </a:lnTo>
                  <a:lnTo>
                    <a:pt x="132080" y="0"/>
                  </a:lnTo>
                  <a:lnTo>
                    <a:pt x="264160" y="303530"/>
                  </a:lnTo>
                  <a:lnTo>
                    <a:pt x="132080" y="607060"/>
                  </a:lnTo>
                  <a:lnTo>
                    <a:pt x="132080" y="455295"/>
                  </a:lnTo>
                  <a:lnTo>
                    <a:pt x="0" y="455295"/>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92" name="Shape 176"/>
            <p:cNvSpPr/>
            <p:nvPr/>
          </p:nvSpPr>
          <p:spPr>
            <a:xfrm>
              <a:off x="5069840" y="1441450"/>
              <a:ext cx="2730881" cy="724789"/>
            </a:xfrm>
            <a:custGeom>
              <a:avLst/>
              <a:gdLst/>
              <a:ahLst/>
              <a:cxnLst/>
              <a:rect l="0" t="0" r="0" b="0"/>
              <a:pathLst>
                <a:path w="2730881" h="724789">
                  <a:moveTo>
                    <a:pt x="0" y="0"/>
                  </a:moveTo>
                  <a:lnTo>
                    <a:pt x="2702941" y="0"/>
                  </a:lnTo>
                  <a:lnTo>
                    <a:pt x="2702941" y="640969"/>
                  </a:lnTo>
                  <a:lnTo>
                    <a:pt x="2730881" y="640969"/>
                  </a:lnTo>
                  <a:lnTo>
                    <a:pt x="2688972" y="724789"/>
                  </a:lnTo>
                  <a:lnTo>
                    <a:pt x="2647061" y="640969"/>
                  </a:lnTo>
                  <a:lnTo>
                    <a:pt x="2675001" y="640969"/>
                  </a:lnTo>
                  <a:lnTo>
                    <a:pt x="2675001" y="27940"/>
                  </a:lnTo>
                  <a:lnTo>
                    <a:pt x="0" y="27940"/>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93" name="Shape 177"/>
            <p:cNvSpPr/>
            <p:nvPr/>
          </p:nvSpPr>
          <p:spPr>
            <a:xfrm>
              <a:off x="7127240" y="2773680"/>
              <a:ext cx="673989" cy="1049020"/>
            </a:xfrm>
            <a:custGeom>
              <a:avLst/>
              <a:gdLst/>
              <a:ahLst/>
              <a:cxnLst/>
              <a:rect l="0" t="0" r="0" b="0"/>
              <a:pathLst>
                <a:path w="673989" h="1049020">
                  <a:moveTo>
                    <a:pt x="632079" y="0"/>
                  </a:moveTo>
                  <a:lnTo>
                    <a:pt x="673989" y="83820"/>
                  </a:lnTo>
                  <a:lnTo>
                    <a:pt x="646049" y="83820"/>
                  </a:lnTo>
                  <a:lnTo>
                    <a:pt x="646049" y="1049020"/>
                  </a:lnTo>
                  <a:lnTo>
                    <a:pt x="0" y="1049020"/>
                  </a:lnTo>
                  <a:lnTo>
                    <a:pt x="0" y="1021080"/>
                  </a:lnTo>
                  <a:lnTo>
                    <a:pt x="618109" y="1021080"/>
                  </a:lnTo>
                  <a:lnTo>
                    <a:pt x="618109" y="83820"/>
                  </a:lnTo>
                  <a:lnTo>
                    <a:pt x="590169" y="83820"/>
                  </a:lnTo>
                  <a:lnTo>
                    <a:pt x="632079"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94" name="Shape 178"/>
            <p:cNvSpPr/>
            <p:nvPr/>
          </p:nvSpPr>
          <p:spPr>
            <a:xfrm>
              <a:off x="5232400" y="2976880"/>
              <a:ext cx="3821430" cy="1637665"/>
            </a:xfrm>
            <a:custGeom>
              <a:avLst/>
              <a:gdLst/>
              <a:ahLst/>
              <a:cxnLst/>
              <a:rect l="0" t="0" r="0" b="0"/>
              <a:pathLst>
                <a:path w="3821430" h="1637665">
                  <a:moveTo>
                    <a:pt x="3779520" y="0"/>
                  </a:moveTo>
                  <a:lnTo>
                    <a:pt x="3821430" y="83820"/>
                  </a:lnTo>
                  <a:lnTo>
                    <a:pt x="3793490" y="83820"/>
                  </a:lnTo>
                  <a:lnTo>
                    <a:pt x="3793490" y="1637665"/>
                  </a:lnTo>
                  <a:lnTo>
                    <a:pt x="0" y="1637665"/>
                  </a:lnTo>
                  <a:lnTo>
                    <a:pt x="0" y="1609725"/>
                  </a:lnTo>
                  <a:lnTo>
                    <a:pt x="3765550" y="1609725"/>
                  </a:lnTo>
                  <a:lnTo>
                    <a:pt x="3765550" y="83820"/>
                  </a:lnTo>
                  <a:lnTo>
                    <a:pt x="3737610" y="83820"/>
                  </a:lnTo>
                  <a:lnTo>
                    <a:pt x="377952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95" name="Shape 180"/>
            <p:cNvSpPr/>
            <p:nvPr/>
          </p:nvSpPr>
          <p:spPr>
            <a:xfrm>
              <a:off x="1311910" y="2842260"/>
              <a:ext cx="9262745" cy="2110867"/>
            </a:xfrm>
            <a:custGeom>
              <a:avLst/>
              <a:gdLst/>
              <a:ahLst/>
              <a:cxnLst/>
              <a:rect l="0" t="0" r="0" b="0"/>
              <a:pathLst>
                <a:path w="9262745" h="2110867">
                  <a:moveTo>
                    <a:pt x="9234805" y="0"/>
                  </a:moveTo>
                  <a:lnTo>
                    <a:pt x="9262745" y="0"/>
                  </a:lnTo>
                  <a:lnTo>
                    <a:pt x="9262745" y="2110867"/>
                  </a:lnTo>
                  <a:lnTo>
                    <a:pt x="27940" y="2110867"/>
                  </a:lnTo>
                  <a:lnTo>
                    <a:pt x="27940" y="1268476"/>
                  </a:lnTo>
                  <a:lnTo>
                    <a:pt x="0" y="1268476"/>
                  </a:lnTo>
                  <a:lnTo>
                    <a:pt x="41910" y="1184656"/>
                  </a:lnTo>
                  <a:lnTo>
                    <a:pt x="83820" y="1268476"/>
                  </a:lnTo>
                  <a:lnTo>
                    <a:pt x="55880" y="1268476"/>
                  </a:lnTo>
                  <a:lnTo>
                    <a:pt x="55880" y="2082927"/>
                  </a:lnTo>
                  <a:lnTo>
                    <a:pt x="9234805" y="2082927"/>
                  </a:lnTo>
                  <a:lnTo>
                    <a:pt x="9234805"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96" name="Shape 181"/>
            <p:cNvSpPr/>
            <p:nvPr/>
          </p:nvSpPr>
          <p:spPr>
            <a:xfrm>
              <a:off x="2927350" y="1637030"/>
              <a:ext cx="3055620" cy="3319780"/>
            </a:xfrm>
            <a:custGeom>
              <a:avLst/>
              <a:gdLst/>
              <a:ahLst/>
              <a:cxnLst/>
              <a:rect l="0" t="0" r="0" b="0"/>
              <a:pathLst>
                <a:path w="3055620" h="3319780">
                  <a:moveTo>
                    <a:pt x="0" y="1659890"/>
                  </a:moveTo>
                  <a:cubicBezTo>
                    <a:pt x="0" y="743204"/>
                    <a:pt x="684022" y="0"/>
                    <a:pt x="1527810" y="0"/>
                  </a:cubicBezTo>
                  <a:cubicBezTo>
                    <a:pt x="2371598" y="0"/>
                    <a:pt x="3055620" y="743204"/>
                    <a:pt x="3055620" y="1659890"/>
                  </a:cubicBezTo>
                  <a:cubicBezTo>
                    <a:pt x="3055620" y="2576576"/>
                    <a:pt x="2371598" y="3319780"/>
                    <a:pt x="1527810" y="3319780"/>
                  </a:cubicBezTo>
                  <a:cubicBezTo>
                    <a:pt x="684022" y="3319780"/>
                    <a:pt x="0" y="2576576"/>
                    <a:pt x="0" y="1659890"/>
                  </a:cubicBezTo>
                  <a:close/>
                </a:path>
              </a:pathLst>
            </a:custGeom>
            <a:ln w="20320" cap="flat">
              <a:custDash>
                <a:ds d="640000" sp="480000"/>
              </a:custDash>
              <a:miter lim="127000"/>
            </a:ln>
          </p:spPr>
          <p:style>
            <a:lnRef idx="1">
              <a:srgbClr val="FF0000"/>
            </a:lnRef>
            <a:fillRef idx="0">
              <a:srgbClr val="000000">
                <a:alpha val="0"/>
              </a:srgbClr>
            </a:fillRef>
            <a:effectRef idx="0">
              <a:scrgbClr r="0" g="0" b="0"/>
            </a:effectRef>
            <a:fontRef idx="none"/>
          </p:style>
          <p:txBody>
            <a:bodyPr/>
            <a:lstStyle/>
            <a:p>
              <a:endParaRPr lang="id-ID"/>
            </a:p>
          </p:txBody>
        </p:sp>
        <p:sp>
          <p:nvSpPr>
            <p:cNvPr id="97" name="Shape 182"/>
            <p:cNvSpPr/>
            <p:nvPr/>
          </p:nvSpPr>
          <p:spPr>
            <a:xfrm>
              <a:off x="6824981" y="937260"/>
              <a:ext cx="4409440" cy="3225800"/>
            </a:xfrm>
            <a:custGeom>
              <a:avLst/>
              <a:gdLst/>
              <a:ahLst/>
              <a:cxnLst/>
              <a:rect l="0" t="0" r="0" b="0"/>
              <a:pathLst>
                <a:path w="4409440" h="3225800">
                  <a:moveTo>
                    <a:pt x="0" y="1612900"/>
                  </a:moveTo>
                  <a:cubicBezTo>
                    <a:pt x="0" y="722122"/>
                    <a:pt x="987044" y="0"/>
                    <a:pt x="2204720" y="0"/>
                  </a:cubicBezTo>
                  <a:cubicBezTo>
                    <a:pt x="3422396" y="0"/>
                    <a:pt x="4409440" y="722122"/>
                    <a:pt x="4409440" y="1612900"/>
                  </a:cubicBezTo>
                  <a:cubicBezTo>
                    <a:pt x="4409440" y="2503678"/>
                    <a:pt x="3422396" y="3225800"/>
                    <a:pt x="2204720" y="3225800"/>
                  </a:cubicBezTo>
                  <a:cubicBezTo>
                    <a:pt x="987044" y="3225800"/>
                    <a:pt x="0" y="2503678"/>
                    <a:pt x="0" y="1612900"/>
                  </a:cubicBezTo>
                  <a:close/>
                </a:path>
              </a:pathLst>
            </a:custGeom>
            <a:ln w="27940" cap="flat">
              <a:custDash>
                <a:ds d="880000" sp="660000"/>
              </a:custDash>
              <a:miter lim="127000"/>
            </a:ln>
          </p:spPr>
          <p:style>
            <a:lnRef idx="1">
              <a:srgbClr val="0070C0"/>
            </a:lnRef>
            <a:fillRef idx="0">
              <a:srgbClr val="000000">
                <a:alpha val="0"/>
              </a:srgbClr>
            </a:fillRef>
            <a:effectRef idx="0">
              <a:scrgbClr r="0" g="0" b="0"/>
            </a:effectRef>
            <a:fontRef idx="none"/>
          </p:style>
          <p:txBody>
            <a:bodyPr/>
            <a:lstStyle/>
            <a:p>
              <a:endParaRPr lang="id-ID"/>
            </a:p>
          </p:txBody>
        </p:sp>
        <p:sp>
          <p:nvSpPr>
            <p:cNvPr id="98" name="Shape 183"/>
            <p:cNvSpPr/>
            <p:nvPr/>
          </p:nvSpPr>
          <p:spPr>
            <a:xfrm>
              <a:off x="4846320" y="2974721"/>
              <a:ext cx="2359533" cy="1208913"/>
            </a:xfrm>
            <a:custGeom>
              <a:avLst/>
              <a:gdLst/>
              <a:ahLst/>
              <a:cxnLst/>
              <a:rect l="0" t="0" r="0" b="0"/>
              <a:pathLst>
                <a:path w="2359533" h="1208913">
                  <a:moveTo>
                    <a:pt x="0" y="0"/>
                  </a:moveTo>
                  <a:lnTo>
                    <a:pt x="1318514" y="569341"/>
                  </a:lnTo>
                  <a:cubicBezTo>
                    <a:pt x="1583309" y="459105"/>
                    <a:pt x="1959991" y="488188"/>
                    <a:pt x="2159762" y="634365"/>
                  </a:cubicBezTo>
                  <a:cubicBezTo>
                    <a:pt x="2359533" y="780542"/>
                    <a:pt x="2306828" y="988441"/>
                    <a:pt x="2041906" y="1098677"/>
                  </a:cubicBezTo>
                  <a:cubicBezTo>
                    <a:pt x="1777111" y="1208913"/>
                    <a:pt x="1400429" y="1179830"/>
                    <a:pt x="1200658" y="1033653"/>
                  </a:cubicBezTo>
                  <a:cubicBezTo>
                    <a:pt x="1053211" y="925703"/>
                    <a:pt x="1039114" y="779272"/>
                    <a:pt x="1165098" y="663448"/>
                  </a:cubicBezTo>
                  <a:close/>
                </a:path>
              </a:pathLst>
            </a:custGeom>
            <a:ln w="12700" cap="flat">
              <a:custDash>
                <a:ds d="300000" sp="100000"/>
              </a:custDash>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99" name="Rectangle 98"/>
            <p:cNvSpPr/>
            <p:nvPr/>
          </p:nvSpPr>
          <p:spPr>
            <a:xfrm>
              <a:off x="6295390" y="3524504"/>
              <a:ext cx="664729" cy="240862"/>
            </a:xfrm>
            <a:prstGeom prst="rect">
              <a:avLst/>
            </a:prstGeom>
            <a:ln>
              <a:noFill/>
            </a:ln>
          </p:spPr>
          <p:txBody>
            <a:bodyPr vert="horz" lIns="0" tIns="0" rIns="0" bIns="0" rtlCol="0">
              <a:noAutofit/>
            </a:bodyPr>
            <a:lstStyle/>
            <a:p>
              <a:pPr>
                <a:lnSpc>
                  <a:spcPct val="107000"/>
                </a:lnSpc>
                <a:spcAft>
                  <a:spcPts val="800"/>
                </a:spcAft>
              </a:pPr>
              <a:r>
                <a:rPr lang="id-ID" sz="1400">
                  <a:solidFill>
                    <a:srgbClr val="00B050"/>
                  </a:solidFill>
                  <a:effectLst/>
                  <a:latin typeface="Calibri" panose="020F0502020204030204" pitchFamily="34" charset="0"/>
                  <a:ea typeface="Calibri" panose="020F0502020204030204" pitchFamily="34" charset="0"/>
                </a:rPr>
                <a:t>Rapor, </a:t>
              </a:r>
              <a:endParaRPr lang="id-ID" sz="1100">
                <a:solidFill>
                  <a:srgbClr val="000000"/>
                </a:solidFill>
                <a:effectLst/>
                <a:latin typeface="Calibri" panose="020F0502020204030204" pitchFamily="34" charset="0"/>
                <a:ea typeface="Calibri" panose="020F0502020204030204" pitchFamily="34" charset="0"/>
              </a:endParaRPr>
            </a:p>
          </p:txBody>
        </p:sp>
        <p:sp>
          <p:nvSpPr>
            <p:cNvPr id="100" name="Rectangle 99"/>
            <p:cNvSpPr/>
            <p:nvPr/>
          </p:nvSpPr>
          <p:spPr>
            <a:xfrm>
              <a:off x="6384290" y="3737991"/>
              <a:ext cx="432038" cy="240862"/>
            </a:xfrm>
            <a:prstGeom prst="rect">
              <a:avLst/>
            </a:prstGeom>
            <a:ln>
              <a:noFill/>
            </a:ln>
          </p:spPr>
          <p:txBody>
            <a:bodyPr vert="horz" lIns="0" tIns="0" rIns="0" bIns="0" rtlCol="0">
              <a:noAutofit/>
            </a:bodyPr>
            <a:lstStyle/>
            <a:p>
              <a:pPr>
                <a:lnSpc>
                  <a:spcPct val="107000"/>
                </a:lnSpc>
                <a:spcAft>
                  <a:spcPts val="800"/>
                </a:spcAft>
              </a:pPr>
              <a:r>
                <a:rPr lang="id-ID" sz="1400" i="1">
                  <a:solidFill>
                    <a:srgbClr val="00B050"/>
                  </a:solidFill>
                  <a:effectLst/>
                  <a:latin typeface="Calibri" panose="020F0502020204030204" pitchFamily="34" charset="0"/>
                  <a:ea typeface="Calibri" panose="020F0502020204030204" pitchFamily="34" charset="0"/>
                </a:rPr>
                <a:t>Skill </a:t>
              </a:r>
              <a:endParaRPr lang="id-ID" sz="1100">
                <a:solidFill>
                  <a:srgbClr val="000000"/>
                </a:solidFill>
                <a:effectLst/>
                <a:latin typeface="Calibri" panose="020F0502020204030204" pitchFamily="34" charset="0"/>
                <a:ea typeface="Calibri" panose="020F0502020204030204" pitchFamily="34" charset="0"/>
              </a:endParaRPr>
            </a:p>
          </p:txBody>
        </p:sp>
        <p:sp>
          <p:nvSpPr>
            <p:cNvPr id="101" name="Rectangle 100"/>
            <p:cNvSpPr/>
            <p:nvPr/>
          </p:nvSpPr>
          <p:spPr>
            <a:xfrm>
              <a:off x="6216650" y="3951224"/>
              <a:ext cx="825531" cy="240862"/>
            </a:xfrm>
            <a:prstGeom prst="rect">
              <a:avLst/>
            </a:prstGeom>
            <a:ln>
              <a:noFill/>
            </a:ln>
          </p:spPr>
          <p:txBody>
            <a:bodyPr vert="horz" lIns="0" tIns="0" rIns="0" bIns="0" rtlCol="0">
              <a:noAutofit/>
            </a:bodyPr>
            <a:lstStyle/>
            <a:p>
              <a:pPr>
                <a:lnSpc>
                  <a:spcPct val="107000"/>
                </a:lnSpc>
                <a:spcAft>
                  <a:spcPts val="800"/>
                </a:spcAft>
              </a:pPr>
              <a:r>
                <a:rPr lang="id-ID" sz="1400" i="1">
                  <a:solidFill>
                    <a:srgbClr val="00B050"/>
                  </a:solidFill>
                  <a:effectLst/>
                  <a:latin typeface="Calibri" panose="020F0502020204030204" pitchFamily="34" charset="0"/>
                  <a:ea typeface="Calibri" panose="020F0502020204030204" pitchFamily="34" charset="0"/>
                </a:rPr>
                <a:t>Passport</a:t>
              </a:r>
              <a:endParaRPr lang="id-ID" sz="1100">
                <a:solidFill>
                  <a:srgbClr val="000000"/>
                </a:solidFill>
                <a:effectLst/>
                <a:latin typeface="Calibri" panose="020F0502020204030204" pitchFamily="34" charset="0"/>
                <a:ea typeface="Calibri" panose="020F0502020204030204" pitchFamily="34" charset="0"/>
              </a:endParaRPr>
            </a:p>
          </p:txBody>
        </p:sp>
        <p:sp>
          <p:nvSpPr>
            <p:cNvPr id="102" name="Shape 188"/>
            <p:cNvSpPr/>
            <p:nvPr/>
          </p:nvSpPr>
          <p:spPr>
            <a:xfrm>
              <a:off x="1339850" y="1413510"/>
              <a:ext cx="2227834" cy="1404493"/>
            </a:xfrm>
            <a:custGeom>
              <a:avLst/>
              <a:gdLst/>
              <a:ahLst/>
              <a:cxnLst/>
              <a:rect l="0" t="0" r="0" b="0"/>
              <a:pathLst>
                <a:path w="2227834" h="1404493">
                  <a:moveTo>
                    <a:pt x="2144014" y="0"/>
                  </a:moveTo>
                  <a:lnTo>
                    <a:pt x="2227834" y="41910"/>
                  </a:lnTo>
                  <a:lnTo>
                    <a:pt x="2144014" y="83820"/>
                  </a:lnTo>
                  <a:lnTo>
                    <a:pt x="2144014" y="55880"/>
                  </a:lnTo>
                  <a:lnTo>
                    <a:pt x="27940" y="55880"/>
                  </a:lnTo>
                  <a:lnTo>
                    <a:pt x="27940" y="1404493"/>
                  </a:lnTo>
                  <a:lnTo>
                    <a:pt x="0" y="1404493"/>
                  </a:lnTo>
                  <a:lnTo>
                    <a:pt x="0" y="27940"/>
                  </a:lnTo>
                  <a:lnTo>
                    <a:pt x="2144014" y="27940"/>
                  </a:lnTo>
                  <a:lnTo>
                    <a:pt x="2144014"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03" name="Shape 189"/>
            <p:cNvSpPr/>
            <p:nvPr/>
          </p:nvSpPr>
          <p:spPr>
            <a:xfrm>
              <a:off x="3656330" y="201930"/>
              <a:ext cx="1323340" cy="744220"/>
            </a:xfrm>
            <a:custGeom>
              <a:avLst/>
              <a:gdLst/>
              <a:ahLst/>
              <a:cxnLst/>
              <a:rect l="0" t="0" r="0" b="0"/>
              <a:pathLst>
                <a:path w="1323340" h="744220">
                  <a:moveTo>
                    <a:pt x="661670" y="0"/>
                  </a:moveTo>
                  <a:cubicBezTo>
                    <a:pt x="1027049" y="0"/>
                    <a:pt x="1323340" y="166624"/>
                    <a:pt x="1323340" y="372110"/>
                  </a:cubicBezTo>
                  <a:cubicBezTo>
                    <a:pt x="1323340" y="577596"/>
                    <a:pt x="1027049" y="744220"/>
                    <a:pt x="661670" y="744220"/>
                  </a:cubicBezTo>
                  <a:cubicBezTo>
                    <a:pt x="296291" y="744220"/>
                    <a:pt x="0" y="577596"/>
                    <a:pt x="0" y="372110"/>
                  </a:cubicBezTo>
                  <a:cubicBezTo>
                    <a:pt x="0" y="166624"/>
                    <a:pt x="296291" y="0"/>
                    <a:pt x="661670" y="0"/>
                  </a:cubicBez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id-ID"/>
            </a:p>
          </p:txBody>
        </p:sp>
        <p:sp>
          <p:nvSpPr>
            <p:cNvPr id="104" name="Shape 190"/>
            <p:cNvSpPr/>
            <p:nvPr/>
          </p:nvSpPr>
          <p:spPr>
            <a:xfrm>
              <a:off x="3656330" y="201930"/>
              <a:ext cx="1323340" cy="744220"/>
            </a:xfrm>
            <a:custGeom>
              <a:avLst/>
              <a:gdLst/>
              <a:ahLst/>
              <a:cxnLst/>
              <a:rect l="0" t="0" r="0" b="0"/>
              <a:pathLst>
                <a:path w="1323340" h="744220">
                  <a:moveTo>
                    <a:pt x="0" y="372110"/>
                  </a:moveTo>
                  <a:cubicBezTo>
                    <a:pt x="0" y="166624"/>
                    <a:pt x="296291" y="0"/>
                    <a:pt x="661670" y="0"/>
                  </a:cubicBezTo>
                  <a:cubicBezTo>
                    <a:pt x="1027049" y="0"/>
                    <a:pt x="1323340" y="166624"/>
                    <a:pt x="1323340" y="372110"/>
                  </a:cubicBezTo>
                  <a:cubicBezTo>
                    <a:pt x="1323340" y="577596"/>
                    <a:pt x="1027049" y="744220"/>
                    <a:pt x="661670" y="744220"/>
                  </a:cubicBezTo>
                  <a:cubicBezTo>
                    <a:pt x="296291" y="744220"/>
                    <a:pt x="0" y="577596"/>
                    <a:pt x="0" y="372110"/>
                  </a:cubicBez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105" name="Rectangle 104"/>
            <p:cNvSpPr/>
            <p:nvPr/>
          </p:nvSpPr>
          <p:spPr>
            <a:xfrm>
              <a:off x="4089781" y="499932"/>
              <a:ext cx="153204" cy="259708"/>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B</a:t>
              </a:r>
              <a:endParaRPr lang="id-ID" sz="1100">
                <a:solidFill>
                  <a:srgbClr val="000000"/>
                </a:solidFill>
                <a:effectLst/>
                <a:latin typeface="Calibri" panose="020F0502020204030204" pitchFamily="34" charset="0"/>
                <a:ea typeface="Calibri" panose="020F0502020204030204" pitchFamily="34" charset="0"/>
              </a:endParaRPr>
            </a:p>
          </p:txBody>
        </p:sp>
        <p:sp>
          <p:nvSpPr>
            <p:cNvPr id="106" name="Rectangle 105"/>
            <p:cNvSpPr/>
            <p:nvPr/>
          </p:nvSpPr>
          <p:spPr>
            <a:xfrm>
              <a:off x="4204081" y="499932"/>
              <a:ext cx="452033" cy="259708"/>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SNP</a:t>
              </a:r>
              <a:endParaRPr lang="id-ID" sz="1100">
                <a:solidFill>
                  <a:srgbClr val="000000"/>
                </a:solidFill>
                <a:effectLst/>
                <a:latin typeface="Calibri" panose="020F0502020204030204" pitchFamily="34" charset="0"/>
                <a:ea typeface="Calibri" panose="020F0502020204030204" pitchFamily="34" charset="0"/>
              </a:endParaRPr>
            </a:p>
          </p:txBody>
        </p:sp>
        <p:sp>
          <p:nvSpPr>
            <p:cNvPr id="107" name="Shape 194"/>
            <p:cNvSpPr/>
            <p:nvPr/>
          </p:nvSpPr>
          <p:spPr>
            <a:xfrm>
              <a:off x="3923030" y="946150"/>
              <a:ext cx="792480" cy="259080"/>
            </a:xfrm>
            <a:custGeom>
              <a:avLst/>
              <a:gdLst/>
              <a:ahLst/>
              <a:cxnLst/>
              <a:rect l="0" t="0" r="0" b="0"/>
              <a:pathLst>
                <a:path w="792480" h="259080">
                  <a:moveTo>
                    <a:pt x="198120" y="0"/>
                  </a:moveTo>
                  <a:lnTo>
                    <a:pt x="594360" y="0"/>
                  </a:lnTo>
                  <a:lnTo>
                    <a:pt x="594360" y="129540"/>
                  </a:lnTo>
                  <a:lnTo>
                    <a:pt x="792480" y="129540"/>
                  </a:lnTo>
                  <a:lnTo>
                    <a:pt x="396240" y="259080"/>
                  </a:lnTo>
                  <a:lnTo>
                    <a:pt x="0" y="129540"/>
                  </a:lnTo>
                  <a:lnTo>
                    <a:pt x="198120" y="129540"/>
                  </a:lnTo>
                  <a:lnTo>
                    <a:pt x="19812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id-ID"/>
            </a:p>
          </p:txBody>
        </p:sp>
        <p:sp>
          <p:nvSpPr>
            <p:cNvPr id="108" name="Shape 196"/>
            <p:cNvSpPr/>
            <p:nvPr/>
          </p:nvSpPr>
          <p:spPr>
            <a:xfrm>
              <a:off x="3923030" y="946150"/>
              <a:ext cx="792480" cy="259080"/>
            </a:xfrm>
            <a:custGeom>
              <a:avLst/>
              <a:gdLst/>
              <a:ahLst/>
              <a:cxnLst/>
              <a:rect l="0" t="0" r="0" b="0"/>
              <a:pathLst>
                <a:path w="792480" h="259080">
                  <a:moveTo>
                    <a:pt x="594360" y="0"/>
                  </a:moveTo>
                  <a:lnTo>
                    <a:pt x="594360" y="129540"/>
                  </a:lnTo>
                  <a:lnTo>
                    <a:pt x="792480" y="129540"/>
                  </a:lnTo>
                  <a:lnTo>
                    <a:pt x="396240" y="259080"/>
                  </a:lnTo>
                  <a:lnTo>
                    <a:pt x="0" y="129540"/>
                  </a:lnTo>
                  <a:lnTo>
                    <a:pt x="198120" y="129540"/>
                  </a:lnTo>
                  <a:lnTo>
                    <a:pt x="198120" y="0"/>
                  </a:lnTo>
                  <a:close/>
                </a:path>
              </a:pathLst>
            </a:custGeom>
            <a:ln w="2032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109" name="Shape 197"/>
            <p:cNvSpPr/>
            <p:nvPr/>
          </p:nvSpPr>
          <p:spPr>
            <a:xfrm>
              <a:off x="1424305" y="462026"/>
              <a:ext cx="2081784" cy="2191893"/>
            </a:xfrm>
            <a:custGeom>
              <a:avLst/>
              <a:gdLst/>
              <a:ahLst/>
              <a:cxnLst/>
              <a:rect l="0" t="0" r="0" b="0"/>
              <a:pathLst>
                <a:path w="2081784" h="2191893">
                  <a:moveTo>
                    <a:pt x="2081784" y="2191893"/>
                  </a:moveTo>
                  <a:lnTo>
                    <a:pt x="1002538" y="754126"/>
                  </a:lnTo>
                  <a:cubicBezTo>
                    <a:pt x="491236" y="765048"/>
                    <a:pt x="54610" y="607568"/>
                    <a:pt x="27305" y="402336"/>
                  </a:cubicBezTo>
                  <a:cubicBezTo>
                    <a:pt x="0" y="197104"/>
                    <a:pt x="392430" y="21844"/>
                    <a:pt x="903732" y="10922"/>
                  </a:cubicBezTo>
                  <a:cubicBezTo>
                    <a:pt x="1415034" y="0"/>
                    <a:pt x="1851660" y="157480"/>
                    <a:pt x="1878965" y="362712"/>
                  </a:cubicBezTo>
                  <a:cubicBezTo>
                    <a:pt x="1899031" y="514096"/>
                    <a:pt x="1688084" y="655320"/>
                    <a:pt x="1345819" y="719582"/>
                  </a:cubicBezTo>
                  <a:close/>
                </a:path>
              </a:pathLst>
            </a:custGeom>
            <a:ln w="12700" cap="flat">
              <a:custDash>
                <a:ds d="300000" sp="100000"/>
              </a:custDash>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10" name="Rectangle 109"/>
            <p:cNvSpPr/>
            <p:nvPr/>
          </p:nvSpPr>
          <p:spPr>
            <a:xfrm>
              <a:off x="2104771" y="611902"/>
              <a:ext cx="636627"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B050"/>
                  </a:solidFill>
                  <a:effectLst/>
                  <a:latin typeface="Calibri" panose="020F0502020204030204" pitchFamily="34" charset="0"/>
                  <a:ea typeface="Calibri" panose="020F0502020204030204" pitchFamily="34" charset="0"/>
                </a:rPr>
                <a:t>Buku</a:t>
              </a:r>
              <a:endParaRPr lang="id-ID" sz="1100">
                <a:solidFill>
                  <a:srgbClr val="000000"/>
                </a:solidFill>
                <a:effectLst/>
                <a:latin typeface="Calibri" panose="020F0502020204030204" pitchFamily="34" charset="0"/>
                <a:ea typeface="Calibri" panose="020F0502020204030204" pitchFamily="34" charset="0"/>
              </a:endParaRPr>
            </a:p>
          </p:txBody>
        </p:sp>
        <p:sp>
          <p:nvSpPr>
            <p:cNvPr id="111" name="Rectangle 110"/>
            <p:cNvSpPr/>
            <p:nvPr/>
          </p:nvSpPr>
          <p:spPr>
            <a:xfrm>
              <a:off x="2645791" y="611902"/>
              <a:ext cx="68808"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B05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112" name="Rectangle 111"/>
            <p:cNvSpPr/>
            <p:nvPr/>
          </p:nvSpPr>
          <p:spPr>
            <a:xfrm>
              <a:off x="2582291" y="611902"/>
              <a:ext cx="84031"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B05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113" name="Rectangle 112"/>
            <p:cNvSpPr/>
            <p:nvPr/>
          </p:nvSpPr>
          <p:spPr>
            <a:xfrm>
              <a:off x="1817751" y="886841"/>
              <a:ext cx="1487354"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B050"/>
                  </a:solidFill>
                  <a:effectLst/>
                  <a:latin typeface="Calibri" panose="020F0502020204030204" pitchFamily="34" charset="0"/>
                  <a:ea typeface="Calibri" panose="020F0502020204030204" pitchFamily="34" charset="0"/>
                </a:rPr>
                <a:t>Pendekatan</a:t>
              </a:r>
              <a:endParaRPr lang="id-ID" sz="1100">
                <a:solidFill>
                  <a:srgbClr val="000000"/>
                </a:solidFill>
                <a:effectLst/>
                <a:latin typeface="Calibri" panose="020F0502020204030204" pitchFamily="34" charset="0"/>
                <a:ea typeface="Calibri" panose="020F0502020204030204" pitchFamily="34" charset="0"/>
              </a:endParaRPr>
            </a:p>
          </p:txBody>
        </p:sp>
        <p:sp>
          <p:nvSpPr>
            <p:cNvPr id="114" name="Shape 201"/>
            <p:cNvSpPr/>
            <p:nvPr/>
          </p:nvSpPr>
          <p:spPr>
            <a:xfrm>
              <a:off x="4048760" y="3093720"/>
              <a:ext cx="563880" cy="383540"/>
            </a:xfrm>
            <a:custGeom>
              <a:avLst/>
              <a:gdLst/>
              <a:ahLst/>
              <a:cxnLst/>
              <a:rect l="0" t="0" r="0" b="0"/>
              <a:pathLst>
                <a:path w="563880" h="383540">
                  <a:moveTo>
                    <a:pt x="281940" y="0"/>
                  </a:moveTo>
                  <a:lnTo>
                    <a:pt x="563880" y="98425"/>
                  </a:lnTo>
                  <a:lnTo>
                    <a:pt x="422910" y="98425"/>
                  </a:lnTo>
                  <a:lnTo>
                    <a:pt x="422910" y="285115"/>
                  </a:lnTo>
                  <a:lnTo>
                    <a:pt x="563880" y="285115"/>
                  </a:lnTo>
                  <a:lnTo>
                    <a:pt x="281940" y="383540"/>
                  </a:lnTo>
                  <a:lnTo>
                    <a:pt x="0" y="285115"/>
                  </a:lnTo>
                  <a:lnTo>
                    <a:pt x="140970" y="285115"/>
                  </a:lnTo>
                  <a:lnTo>
                    <a:pt x="140970" y="98425"/>
                  </a:lnTo>
                  <a:lnTo>
                    <a:pt x="0" y="98425"/>
                  </a:lnTo>
                  <a:lnTo>
                    <a:pt x="281940" y="0"/>
                  </a:lnTo>
                  <a:close/>
                </a:path>
              </a:pathLst>
            </a:custGeom>
            <a:ln w="0" cap="flat">
              <a:miter lim="127000"/>
            </a:ln>
          </p:spPr>
          <p:style>
            <a:lnRef idx="0">
              <a:srgbClr val="000000">
                <a:alpha val="0"/>
              </a:srgbClr>
            </a:lnRef>
            <a:fillRef idx="1">
              <a:srgbClr val="2F5597"/>
            </a:fillRef>
            <a:effectRef idx="0">
              <a:scrgbClr r="0" g="0" b="0"/>
            </a:effectRef>
            <a:fontRef idx="none"/>
          </p:style>
          <p:txBody>
            <a:bodyPr/>
            <a:lstStyle/>
            <a:p>
              <a:endParaRPr lang="id-ID"/>
            </a:p>
          </p:txBody>
        </p:sp>
        <p:sp>
          <p:nvSpPr>
            <p:cNvPr id="115" name="Shape 202"/>
            <p:cNvSpPr/>
            <p:nvPr/>
          </p:nvSpPr>
          <p:spPr>
            <a:xfrm>
              <a:off x="4048760" y="3093720"/>
              <a:ext cx="563880" cy="383540"/>
            </a:xfrm>
            <a:custGeom>
              <a:avLst/>
              <a:gdLst/>
              <a:ahLst/>
              <a:cxnLst/>
              <a:rect l="0" t="0" r="0" b="0"/>
              <a:pathLst>
                <a:path w="563880" h="383540">
                  <a:moveTo>
                    <a:pt x="0" y="98425"/>
                  </a:moveTo>
                  <a:lnTo>
                    <a:pt x="281940" y="0"/>
                  </a:lnTo>
                  <a:lnTo>
                    <a:pt x="563880" y="98425"/>
                  </a:lnTo>
                  <a:lnTo>
                    <a:pt x="422910" y="98425"/>
                  </a:lnTo>
                  <a:lnTo>
                    <a:pt x="422910" y="285115"/>
                  </a:lnTo>
                  <a:lnTo>
                    <a:pt x="563880" y="285115"/>
                  </a:lnTo>
                  <a:lnTo>
                    <a:pt x="281940" y="383540"/>
                  </a:lnTo>
                  <a:lnTo>
                    <a:pt x="0" y="285115"/>
                  </a:lnTo>
                  <a:lnTo>
                    <a:pt x="140970" y="285115"/>
                  </a:lnTo>
                  <a:lnTo>
                    <a:pt x="140970" y="98425"/>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16" name="Shape 203"/>
            <p:cNvSpPr/>
            <p:nvPr/>
          </p:nvSpPr>
          <p:spPr>
            <a:xfrm>
              <a:off x="6366002" y="4116070"/>
              <a:ext cx="117856" cy="447802"/>
            </a:xfrm>
            <a:custGeom>
              <a:avLst/>
              <a:gdLst/>
              <a:ahLst/>
              <a:cxnLst/>
              <a:rect l="0" t="0" r="0" b="0"/>
              <a:pathLst>
                <a:path w="117856" h="447802">
                  <a:moveTo>
                    <a:pt x="58928" y="0"/>
                  </a:moveTo>
                  <a:lnTo>
                    <a:pt x="114300" y="94996"/>
                  </a:lnTo>
                  <a:cubicBezTo>
                    <a:pt x="117856" y="100965"/>
                    <a:pt x="115824" y="108839"/>
                    <a:pt x="109728" y="112268"/>
                  </a:cubicBezTo>
                  <a:cubicBezTo>
                    <a:pt x="103760" y="115824"/>
                    <a:pt x="95885" y="113792"/>
                    <a:pt x="92456" y="107696"/>
                  </a:cubicBezTo>
                  <a:lnTo>
                    <a:pt x="71628" y="71990"/>
                  </a:lnTo>
                  <a:lnTo>
                    <a:pt x="71628" y="447802"/>
                  </a:lnTo>
                  <a:lnTo>
                    <a:pt x="46228" y="447802"/>
                  </a:lnTo>
                  <a:lnTo>
                    <a:pt x="46228" y="71990"/>
                  </a:lnTo>
                  <a:lnTo>
                    <a:pt x="25400" y="107696"/>
                  </a:lnTo>
                  <a:cubicBezTo>
                    <a:pt x="21972" y="113792"/>
                    <a:pt x="14097" y="115824"/>
                    <a:pt x="8128" y="112268"/>
                  </a:cubicBezTo>
                  <a:cubicBezTo>
                    <a:pt x="2032" y="108839"/>
                    <a:pt x="0" y="100965"/>
                    <a:pt x="3556" y="94996"/>
                  </a:cubicBezTo>
                  <a:lnTo>
                    <a:pt x="58928"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17" name="Shape 204"/>
            <p:cNvSpPr/>
            <p:nvPr/>
          </p:nvSpPr>
          <p:spPr>
            <a:xfrm>
              <a:off x="0" y="0"/>
              <a:ext cx="11738611" cy="129032"/>
            </a:xfrm>
            <a:custGeom>
              <a:avLst/>
              <a:gdLst/>
              <a:ahLst/>
              <a:cxnLst/>
              <a:rect l="0" t="0" r="0" b="0"/>
              <a:pathLst>
                <a:path w="11738611" h="129032">
                  <a:moveTo>
                    <a:pt x="0" y="129032"/>
                  </a:moveTo>
                  <a:lnTo>
                    <a:pt x="11738611" y="0"/>
                  </a:lnTo>
                </a:path>
              </a:pathLst>
            </a:custGeom>
            <a:ln w="7620" cap="flat">
              <a:miter lim="127000"/>
            </a:ln>
          </p:spPr>
          <p:style>
            <a:lnRef idx="1">
              <a:srgbClr val="5B9BD5"/>
            </a:lnRef>
            <a:fillRef idx="0">
              <a:srgbClr val="000000">
                <a:alpha val="0"/>
              </a:srgbClr>
            </a:fillRef>
            <a:effectRef idx="0">
              <a:scrgbClr r="0" g="0" b="0"/>
            </a:effectRef>
            <a:fontRef idx="none"/>
          </p:style>
          <p:txBody>
            <a:bodyPr/>
            <a:lstStyle/>
            <a:p>
              <a:endParaRPr lang="id-ID"/>
            </a:p>
          </p:txBody>
        </p:sp>
      </p:grpSp>
    </p:spTree>
    <p:extLst>
      <p:ext uri="{BB962C8B-B14F-4D97-AF65-F5344CB8AC3E}">
        <p14:creationId xmlns:p14="http://schemas.microsoft.com/office/powerpoint/2010/main" val="173873971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pSp>
        <p:nvGrpSpPr>
          <p:cNvPr id="118" name="Group 117"/>
          <p:cNvGrpSpPr/>
          <p:nvPr/>
        </p:nvGrpSpPr>
        <p:grpSpPr>
          <a:xfrm>
            <a:off x="1050814" y="464185"/>
            <a:ext cx="11138438" cy="5977689"/>
            <a:chOff x="456781" y="0"/>
            <a:chExt cx="11138663" cy="5977689"/>
          </a:xfrm>
        </p:grpSpPr>
        <p:sp>
          <p:nvSpPr>
            <p:cNvPr id="119" name="Shape 210"/>
            <p:cNvSpPr/>
            <p:nvPr/>
          </p:nvSpPr>
          <p:spPr>
            <a:xfrm>
              <a:off x="3774783" y="1831340"/>
              <a:ext cx="1715008" cy="1296543"/>
            </a:xfrm>
            <a:custGeom>
              <a:avLst/>
              <a:gdLst/>
              <a:ahLst/>
              <a:cxnLst/>
              <a:rect l="0" t="0" r="0" b="0"/>
              <a:pathLst>
                <a:path w="1715008" h="1296543">
                  <a:moveTo>
                    <a:pt x="1715008" y="0"/>
                  </a:moveTo>
                  <a:lnTo>
                    <a:pt x="1715008" y="167386"/>
                  </a:lnTo>
                  <a:cubicBezTo>
                    <a:pt x="1006348" y="167386"/>
                    <a:pt x="378333" y="623189"/>
                    <a:pt x="159131" y="1296543"/>
                  </a:cubicBezTo>
                  <a:lnTo>
                    <a:pt x="0" y="1244854"/>
                  </a:lnTo>
                  <a:cubicBezTo>
                    <a:pt x="241554" y="502539"/>
                    <a:pt x="933831" y="0"/>
                    <a:pt x="1715008" y="0"/>
                  </a:cubicBezTo>
                  <a:close/>
                </a:path>
              </a:pathLst>
            </a:custGeom>
            <a:ln w="0" cap="flat">
              <a:miter lim="127000"/>
            </a:ln>
          </p:spPr>
          <p:style>
            <a:lnRef idx="0">
              <a:srgbClr val="000000">
                <a:alpha val="0"/>
              </a:srgbClr>
            </a:lnRef>
            <a:fillRef idx="1">
              <a:srgbClr val="F4B183"/>
            </a:fillRef>
            <a:effectRef idx="0">
              <a:scrgbClr r="0" g="0" b="0"/>
            </a:effectRef>
            <a:fontRef idx="none"/>
          </p:style>
          <p:txBody>
            <a:bodyPr/>
            <a:lstStyle/>
            <a:p>
              <a:endParaRPr lang="id-ID"/>
            </a:p>
          </p:txBody>
        </p:sp>
        <p:sp>
          <p:nvSpPr>
            <p:cNvPr id="120" name="Shape 211"/>
            <p:cNvSpPr/>
            <p:nvPr/>
          </p:nvSpPr>
          <p:spPr>
            <a:xfrm>
              <a:off x="3533102" y="3076194"/>
              <a:ext cx="995553" cy="2015617"/>
            </a:xfrm>
            <a:custGeom>
              <a:avLst/>
              <a:gdLst/>
              <a:ahLst/>
              <a:cxnLst/>
              <a:rect l="0" t="0" r="0" b="0"/>
              <a:pathLst>
                <a:path w="995553" h="2015617">
                  <a:moveTo>
                    <a:pt x="241681" y="0"/>
                  </a:moveTo>
                  <a:lnTo>
                    <a:pt x="400812" y="51689"/>
                  </a:lnTo>
                  <a:cubicBezTo>
                    <a:pt x="181483" y="725551"/>
                    <a:pt x="421640" y="1463929"/>
                    <a:pt x="995553" y="1880235"/>
                  </a:cubicBezTo>
                  <a:lnTo>
                    <a:pt x="897128" y="2015617"/>
                  </a:lnTo>
                  <a:cubicBezTo>
                    <a:pt x="264668" y="1556639"/>
                    <a:pt x="0" y="742823"/>
                    <a:pt x="241681" y="0"/>
                  </a:cubicBezTo>
                  <a:close/>
                </a:path>
              </a:pathLst>
            </a:custGeom>
            <a:ln w="0" cap="flat">
              <a:miter lim="127000"/>
            </a:ln>
          </p:spPr>
          <p:style>
            <a:lnRef idx="0">
              <a:srgbClr val="000000">
                <a:alpha val="0"/>
              </a:srgbClr>
            </a:lnRef>
            <a:fillRef idx="1">
              <a:srgbClr val="F4B183"/>
            </a:fillRef>
            <a:effectRef idx="0">
              <a:scrgbClr r="0" g="0" b="0"/>
            </a:effectRef>
            <a:fontRef idx="none"/>
          </p:style>
          <p:txBody>
            <a:bodyPr/>
            <a:lstStyle/>
            <a:p>
              <a:endParaRPr lang="id-ID"/>
            </a:p>
          </p:txBody>
        </p:sp>
        <p:sp>
          <p:nvSpPr>
            <p:cNvPr id="121" name="Shape 212"/>
            <p:cNvSpPr/>
            <p:nvPr/>
          </p:nvSpPr>
          <p:spPr>
            <a:xfrm>
              <a:off x="4429722" y="4956937"/>
              <a:ext cx="2097024" cy="604291"/>
            </a:xfrm>
            <a:custGeom>
              <a:avLst/>
              <a:gdLst/>
              <a:ahLst/>
              <a:cxnLst/>
              <a:rect l="0" t="0" r="0" b="0"/>
              <a:pathLst>
                <a:path w="2097024" h="604291">
                  <a:moveTo>
                    <a:pt x="99314" y="0"/>
                  </a:moveTo>
                  <a:cubicBezTo>
                    <a:pt x="662305" y="414655"/>
                    <a:pt x="1426718" y="425958"/>
                    <a:pt x="2001647" y="28067"/>
                  </a:cubicBezTo>
                  <a:lnTo>
                    <a:pt x="2097024" y="165608"/>
                  </a:lnTo>
                  <a:cubicBezTo>
                    <a:pt x="1463294" y="604291"/>
                    <a:pt x="620522" y="591833"/>
                    <a:pt x="0" y="134620"/>
                  </a:cubicBezTo>
                  <a:lnTo>
                    <a:pt x="99314" y="0"/>
                  </a:lnTo>
                  <a:close/>
                </a:path>
              </a:pathLst>
            </a:custGeom>
            <a:ln w="0" cap="flat">
              <a:miter lim="127000"/>
            </a:ln>
          </p:spPr>
          <p:style>
            <a:lnRef idx="0">
              <a:srgbClr val="000000">
                <a:alpha val="0"/>
              </a:srgbClr>
            </a:lnRef>
            <a:fillRef idx="1">
              <a:srgbClr val="F4B183"/>
            </a:fillRef>
            <a:effectRef idx="0">
              <a:scrgbClr r="0" g="0" b="0"/>
            </a:effectRef>
            <a:fontRef idx="none"/>
          </p:style>
          <p:txBody>
            <a:bodyPr/>
            <a:lstStyle/>
            <a:p>
              <a:endParaRPr lang="id-ID"/>
            </a:p>
          </p:txBody>
        </p:sp>
        <p:sp>
          <p:nvSpPr>
            <p:cNvPr id="122" name="Shape 213"/>
            <p:cNvSpPr/>
            <p:nvPr/>
          </p:nvSpPr>
          <p:spPr>
            <a:xfrm>
              <a:off x="6430861" y="3076829"/>
              <a:ext cx="1024509" cy="2045970"/>
            </a:xfrm>
            <a:custGeom>
              <a:avLst/>
              <a:gdLst/>
              <a:ahLst/>
              <a:cxnLst/>
              <a:rect l="0" t="0" r="0" b="0"/>
              <a:pathLst>
                <a:path w="1024509" h="2045970">
                  <a:moveTo>
                    <a:pt x="772541" y="0"/>
                  </a:moveTo>
                  <a:cubicBezTo>
                    <a:pt x="1024509" y="756539"/>
                    <a:pt x="749300" y="1588770"/>
                    <a:pt x="95885" y="2045970"/>
                  </a:cubicBezTo>
                  <a:lnTo>
                    <a:pt x="0" y="1908810"/>
                  </a:lnTo>
                  <a:cubicBezTo>
                    <a:pt x="592582" y="1494155"/>
                    <a:pt x="842264" y="739267"/>
                    <a:pt x="613791" y="52959"/>
                  </a:cubicBezTo>
                  <a:lnTo>
                    <a:pt x="772541" y="0"/>
                  </a:lnTo>
                  <a:close/>
                </a:path>
              </a:pathLst>
            </a:custGeom>
            <a:ln w="0" cap="flat">
              <a:miter lim="127000"/>
            </a:ln>
          </p:spPr>
          <p:style>
            <a:lnRef idx="0">
              <a:srgbClr val="000000">
                <a:alpha val="0"/>
              </a:srgbClr>
            </a:lnRef>
            <a:fillRef idx="1">
              <a:srgbClr val="F4B183"/>
            </a:fillRef>
            <a:effectRef idx="0">
              <a:scrgbClr r="0" g="0" b="0"/>
            </a:effectRef>
            <a:fontRef idx="none"/>
          </p:style>
          <p:txBody>
            <a:bodyPr/>
            <a:lstStyle/>
            <a:p>
              <a:endParaRPr lang="id-ID"/>
            </a:p>
          </p:txBody>
        </p:sp>
        <p:sp>
          <p:nvSpPr>
            <p:cNvPr id="123" name="Shape 214"/>
            <p:cNvSpPr/>
            <p:nvPr/>
          </p:nvSpPr>
          <p:spPr>
            <a:xfrm>
              <a:off x="5489792" y="1831340"/>
              <a:ext cx="1715008" cy="1296543"/>
            </a:xfrm>
            <a:custGeom>
              <a:avLst/>
              <a:gdLst/>
              <a:ahLst/>
              <a:cxnLst/>
              <a:rect l="0" t="0" r="0" b="0"/>
              <a:pathLst>
                <a:path w="1715008" h="1296543">
                  <a:moveTo>
                    <a:pt x="0" y="0"/>
                  </a:moveTo>
                  <a:cubicBezTo>
                    <a:pt x="781177" y="0"/>
                    <a:pt x="1473454" y="502539"/>
                    <a:pt x="1715008" y="1244854"/>
                  </a:cubicBezTo>
                  <a:lnTo>
                    <a:pt x="1555877" y="1296543"/>
                  </a:lnTo>
                  <a:cubicBezTo>
                    <a:pt x="1336675" y="623189"/>
                    <a:pt x="708660" y="167386"/>
                    <a:pt x="0" y="167386"/>
                  </a:cubicBezTo>
                  <a:lnTo>
                    <a:pt x="0" y="0"/>
                  </a:lnTo>
                  <a:close/>
                </a:path>
              </a:pathLst>
            </a:custGeom>
            <a:ln w="0" cap="flat">
              <a:miter lim="127000"/>
            </a:ln>
          </p:spPr>
          <p:style>
            <a:lnRef idx="0">
              <a:srgbClr val="000000">
                <a:alpha val="0"/>
              </a:srgbClr>
            </a:lnRef>
            <a:fillRef idx="1">
              <a:srgbClr val="F4B183"/>
            </a:fillRef>
            <a:effectRef idx="0">
              <a:scrgbClr r="0" g="0" b="0"/>
            </a:effectRef>
            <a:fontRef idx="none"/>
          </p:style>
          <p:txBody>
            <a:bodyPr/>
            <a:lstStyle/>
            <a:p>
              <a:endParaRPr lang="id-ID"/>
            </a:p>
          </p:txBody>
        </p:sp>
        <p:sp>
          <p:nvSpPr>
            <p:cNvPr id="124" name="Shape 215"/>
            <p:cNvSpPr/>
            <p:nvPr/>
          </p:nvSpPr>
          <p:spPr>
            <a:xfrm>
              <a:off x="4487761" y="2716530"/>
              <a:ext cx="2006600" cy="1836420"/>
            </a:xfrm>
            <a:custGeom>
              <a:avLst/>
              <a:gdLst/>
              <a:ahLst/>
              <a:cxnLst/>
              <a:rect l="0" t="0" r="0" b="0"/>
              <a:pathLst>
                <a:path w="2006600" h="1836420">
                  <a:moveTo>
                    <a:pt x="1003300" y="0"/>
                  </a:moveTo>
                  <a:cubicBezTo>
                    <a:pt x="1557401" y="0"/>
                    <a:pt x="2006600" y="411099"/>
                    <a:pt x="2006600" y="918210"/>
                  </a:cubicBezTo>
                  <a:cubicBezTo>
                    <a:pt x="2006600" y="1425321"/>
                    <a:pt x="1557401" y="1836420"/>
                    <a:pt x="1003300" y="1836420"/>
                  </a:cubicBezTo>
                  <a:cubicBezTo>
                    <a:pt x="449199" y="1836420"/>
                    <a:pt x="0" y="1425321"/>
                    <a:pt x="0" y="918210"/>
                  </a:cubicBezTo>
                  <a:cubicBezTo>
                    <a:pt x="0" y="411099"/>
                    <a:pt x="449199" y="0"/>
                    <a:pt x="1003300" y="0"/>
                  </a:cubicBezTo>
                  <a:close/>
                </a:path>
              </a:pathLst>
            </a:custGeom>
            <a:ln w="0" cap="flat">
              <a:miter lim="127000"/>
            </a:ln>
          </p:spPr>
          <p:style>
            <a:lnRef idx="0">
              <a:srgbClr val="000000">
                <a:alpha val="0"/>
              </a:srgbClr>
            </a:lnRef>
            <a:fillRef idx="1">
              <a:srgbClr val="2E75B6"/>
            </a:fillRef>
            <a:effectRef idx="0">
              <a:scrgbClr r="0" g="0" b="0"/>
            </a:effectRef>
            <a:fontRef idx="none"/>
          </p:style>
          <p:txBody>
            <a:bodyPr/>
            <a:lstStyle/>
            <a:p>
              <a:endParaRPr lang="id-ID"/>
            </a:p>
          </p:txBody>
        </p:sp>
        <p:sp>
          <p:nvSpPr>
            <p:cNvPr id="125" name="Shape 216"/>
            <p:cNvSpPr/>
            <p:nvPr/>
          </p:nvSpPr>
          <p:spPr>
            <a:xfrm>
              <a:off x="4487761" y="2716530"/>
              <a:ext cx="2006600" cy="1836420"/>
            </a:xfrm>
            <a:custGeom>
              <a:avLst/>
              <a:gdLst/>
              <a:ahLst/>
              <a:cxnLst/>
              <a:rect l="0" t="0" r="0" b="0"/>
              <a:pathLst>
                <a:path w="2006600" h="1836420">
                  <a:moveTo>
                    <a:pt x="0" y="918210"/>
                  </a:moveTo>
                  <a:cubicBezTo>
                    <a:pt x="0" y="411099"/>
                    <a:pt x="449199" y="0"/>
                    <a:pt x="1003300" y="0"/>
                  </a:cubicBezTo>
                  <a:cubicBezTo>
                    <a:pt x="1557401" y="0"/>
                    <a:pt x="2006600" y="411099"/>
                    <a:pt x="2006600" y="918210"/>
                  </a:cubicBezTo>
                  <a:cubicBezTo>
                    <a:pt x="2006600" y="1425321"/>
                    <a:pt x="1557401" y="1836420"/>
                    <a:pt x="1003300" y="1836420"/>
                  </a:cubicBezTo>
                  <a:cubicBezTo>
                    <a:pt x="449199" y="1836420"/>
                    <a:pt x="0" y="1425321"/>
                    <a:pt x="0" y="918210"/>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126" name="Rectangle 125"/>
            <p:cNvSpPr/>
            <p:nvPr/>
          </p:nvSpPr>
          <p:spPr>
            <a:xfrm>
              <a:off x="4932642" y="3205861"/>
              <a:ext cx="1483013"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Pendidikan</a:t>
              </a:r>
              <a:endParaRPr lang="id-ID" sz="1100">
                <a:solidFill>
                  <a:srgbClr val="000000"/>
                </a:solidFill>
                <a:effectLst/>
                <a:latin typeface="Calibri" panose="020F0502020204030204" pitchFamily="34" charset="0"/>
                <a:ea typeface="Calibri" panose="020F0502020204030204" pitchFamily="34" charset="0"/>
              </a:endParaRPr>
            </a:p>
          </p:txBody>
        </p:sp>
        <p:sp>
          <p:nvSpPr>
            <p:cNvPr id="127" name="Rectangle 126"/>
            <p:cNvSpPr/>
            <p:nvPr/>
          </p:nvSpPr>
          <p:spPr>
            <a:xfrm>
              <a:off x="5069802" y="3574161"/>
              <a:ext cx="1194176"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Berbasis </a:t>
              </a:r>
              <a:endParaRPr lang="id-ID" sz="1100">
                <a:solidFill>
                  <a:srgbClr val="000000"/>
                </a:solidFill>
                <a:effectLst/>
                <a:latin typeface="Calibri" panose="020F0502020204030204" pitchFamily="34" charset="0"/>
                <a:ea typeface="Calibri" panose="020F0502020204030204" pitchFamily="34" charset="0"/>
              </a:endParaRPr>
            </a:p>
          </p:txBody>
        </p:sp>
        <p:sp>
          <p:nvSpPr>
            <p:cNvPr id="128" name="Rectangle 127"/>
            <p:cNvSpPr/>
            <p:nvPr/>
          </p:nvSpPr>
          <p:spPr>
            <a:xfrm>
              <a:off x="5100282" y="3837956"/>
              <a:ext cx="1036679" cy="32731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Standar</a:t>
              </a:r>
              <a:endParaRPr lang="id-ID" sz="1100">
                <a:solidFill>
                  <a:srgbClr val="000000"/>
                </a:solidFill>
                <a:effectLst/>
                <a:latin typeface="Calibri" panose="020F0502020204030204" pitchFamily="34" charset="0"/>
                <a:ea typeface="Calibri" panose="020F0502020204030204" pitchFamily="34" charset="0"/>
              </a:endParaRPr>
            </a:p>
          </p:txBody>
        </p:sp>
        <p:sp>
          <p:nvSpPr>
            <p:cNvPr id="129" name="Shape 220"/>
            <p:cNvSpPr/>
            <p:nvPr/>
          </p:nvSpPr>
          <p:spPr>
            <a:xfrm>
              <a:off x="4909401" y="1291590"/>
              <a:ext cx="1163320" cy="1163320"/>
            </a:xfrm>
            <a:custGeom>
              <a:avLst/>
              <a:gdLst/>
              <a:ahLst/>
              <a:cxnLst/>
              <a:rect l="0" t="0" r="0" b="0"/>
              <a:pathLst>
                <a:path w="1163320" h="1163320">
                  <a:moveTo>
                    <a:pt x="581660" y="0"/>
                  </a:moveTo>
                  <a:cubicBezTo>
                    <a:pt x="902843" y="0"/>
                    <a:pt x="1163320" y="260477"/>
                    <a:pt x="1163320" y="581660"/>
                  </a:cubicBezTo>
                  <a:cubicBezTo>
                    <a:pt x="1163320" y="902843"/>
                    <a:pt x="902843" y="1163320"/>
                    <a:pt x="581660" y="1163320"/>
                  </a:cubicBezTo>
                  <a:cubicBezTo>
                    <a:pt x="260477" y="1163320"/>
                    <a:pt x="0" y="902843"/>
                    <a:pt x="0" y="581660"/>
                  </a:cubicBezTo>
                  <a:cubicBezTo>
                    <a:pt x="0" y="260477"/>
                    <a:pt x="260477" y="0"/>
                    <a:pt x="581660" y="0"/>
                  </a:cubicBezTo>
                  <a:close/>
                </a:path>
              </a:pathLst>
            </a:custGeom>
            <a:ln w="0" cap="flat">
              <a:miter lim="127000"/>
            </a:ln>
          </p:spPr>
          <p:style>
            <a:lnRef idx="0">
              <a:srgbClr val="000000">
                <a:alpha val="0"/>
              </a:srgbClr>
            </a:lnRef>
            <a:fillRef idx="1">
              <a:srgbClr val="2E75B6"/>
            </a:fillRef>
            <a:effectRef idx="0">
              <a:scrgbClr r="0" g="0" b="0"/>
            </a:effectRef>
            <a:fontRef idx="none"/>
          </p:style>
          <p:txBody>
            <a:bodyPr/>
            <a:lstStyle/>
            <a:p>
              <a:endParaRPr lang="id-ID"/>
            </a:p>
          </p:txBody>
        </p:sp>
        <p:sp>
          <p:nvSpPr>
            <p:cNvPr id="130" name="Shape 221"/>
            <p:cNvSpPr/>
            <p:nvPr/>
          </p:nvSpPr>
          <p:spPr>
            <a:xfrm>
              <a:off x="4909401" y="1291590"/>
              <a:ext cx="1163320" cy="1163320"/>
            </a:xfrm>
            <a:custGeom>
              <a:avLst/>
              <a:gdLst/>
              <a:ahLst/>
              <a:cxnLst/>
              <a:rect l="0" t="0" r="0" b="0"/>
              <a:pathLst>
                <a:path w="1163320" h="1163320">
                  <a:moveTo>
                    <a:pt x="0" y="581660"/>
                  </a:moveTo>
                  <a:cubicBezTo>
                    <a:pt x="0" y="260477"/>
                    <a:pt x="260477" y="0"/>
                    <a:pt x="581660" y="0"/>
                  </a:cubicBezTo>
                  <a:cubicBezTo>
                    <a:pt x="902843" y="0"/>
                    <a:pt x="1163320" y="260477"/>
                    <a:pt x="1163320" y="581660"/>
                  </a:cubicBezTo>
                  <a:cubicBezTo>
                    <a:pt x="1163320" y="902843"/>
                    <a:pt x="902843" y="1163320"/>
                    <a:pt x="581660" y="1163320"/>
                  </a:cubicBezTo>
                  <a:cubicBezTo>
                    <a:pt x="260477" y="1163320"/>
                    <a:pt x="0" y="902843"/>
                    <a:pt x="0" y="581660"/>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131" name="Rectangle 130"/>
            <p:cNvSpPr/>
            <p:nvPr/>
          </p:nvSpPr>
          <p:spPr>
            <a:xfrm>
              <a:off x="5129492" y="1628140"/>
              <a:ext cx="458608"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Kur</a:t>
              </a:r>
              <a:endParaRPr lang="id-ID" sz="1100">
                <a:solidFill>
                  <a:srgbClr val="000000"/>
                </a:solidFill>
                <a:effectLst/>
                <a:latin typeface="Calibri" panose="020F0502020204030204" pitchFamily="34" charset="0"/>
                <a:ea typeface="Calibri" panose="020F0502020204030204" pitchFamily="34" charset="0"/>
              </a:endParaRPr>
            </a:p>
          </p:txBody>
        </p:sp>
        <p:sp>
          <p:nvSpPr>
            <p:cNvPr id="132" name="Rectangle 131"/>
            <p:cNvSpPr/>
            <p:nvPr/>
          </p:nvSpPr>
          <p:spPr>
            <a:xfrm>
              <a:off x="5474932" y="1628140"/>
              <a:ext cx="78949"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i</a:t>
              </a:r>
              <a:endParaRPr lang="id-ID" sz="1100">
                <a:solidFill>
                  <a:srgbClr val="000000"/>
                </a:solidFill>
                <a:effectLst/>
                <a:latin typeface="Calibri" panose="020F0502020204030204" pitchFamily="34" charset="0"/>
                <a:ea typeface="Calibri" panose="020F0502020204030204" pitchFamily="34" charset="0"/>
              </a:endParaRPr>
            </a:p>
          </p:txBody>
        </p:sp>
        <p:sp>
          <p:nvSpPr>
            <p:cNvPr id="133" name="Rectangle 132"/>
            <p:cNvSpPr/>
            <p:nvPr/>
          </p:nvSpPr>
          <p:spPr>
            <a:xfrm>
              <a:off x="5533352" y="1628140"/>
              <a:ext cx="324358"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ku</a:t>
              </a:r>
              <a:endParaRPr lang="id-ID" sz="1100">
                <a:solidFill>
                  <a:srgbClr val="000000"/>
                </a:solidFill>
                <a:effectLst/>
                <a:latin typeface="Calibri" panose="020F0502020204030204" pitchFamily="34" charset="0"/>
                <a:ea typeface="Calibri" panose="020F0502020204030204" pitchFamily="34" charset="0"/>
              </a:endParaRPr>
            </a:p>
          </p:txBody>
        </p:sp>
        <p:sp>
          <p:nvSpPr>
            <p:cNvPr id="134" name="Rectangle 133"/>
            <p:cNvSpPr/>
            <p:nvPr/>
          </p:nvSpPr>
          <p:spPr>
            <a:xfrm>
              <a:off x="5777192" y="1628140"/>
              <a:ext cx="98204"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135" name="Rectangle 134"/>
            <p:cNvSpPr/>
            <p:nvPr/>
          </p:nvSpPr>
          <p:spPr>
            <a:xfrm>
              <a:off x="5299545" y="1892300"/>
              <a:ext cx="510919"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lum</a:t>
              </a:r>
              <a:endParaRPr lang="id-ID" sz="1100">
                <a:solidFill>
                  <a:srgbClr val="000000"/>
                </a:solidFill>
                <a:effectLst/>
                <a:latin typeface="Calibri" panose="020F0502020204030204" pitchFamily="34" charset="0"/>
                <a:ea typeface="Calibri" panose="020F0502020204030204" pitchFamily="34" charset="0"/>
              </a:endParaRPr>
            </a:p>
          </p:txBody>
        </p:sp>
        <p:sp>
          <p:nvSpPr>
            <p:cNvPr id="136" name="Shape 227"/>
            <p:cNvSpPr/>
            <p:nvPr/>
          </p:nvSpPr>
          <p:spPr>
            <a:xfrm>
              <a:off x="6585801" y="2510790"/>
              <a:ext cx="1160780" cy="1160780"/>
            </a:xfrm>
            <a:custGeom>
              <a:avLst/>
              <a:gdLst/>
              <a:ahLst/>
              <a:cxnLst/>
              <a:rect l="0" t="0" r="0" b="0"/>
              <a:pathLst>
                <a:path w="1160780" h="1160780">
                  <a:moveTo>
                    <a:pt x="580390" y="0"/>
                  </a:moveTo>
                  <a:cubicBezTo>
                    <a:pt x="900938" y="0"/>
                    <a:pt x="1160780" y="259842"/>
                    <a:pt x="1160780" y="580390"/>
                  </a:cubicBezTo>
                  <a:cubicBezTo>
                    <a:pt x="1160780" y="900938"/>
                    <a:pt x="900938" y="1160780"/>
                    <a:pt x="580390" y="1160780"/>
                  </a:cubicBezTo>
                  <a:cubicBezTo>
                    <a:pt x="259842" y="1160780"/>
                    <a:pt x="0" y="900938"/>
                    <a:pt x="0" y="580390"/>
                  </a:cubicBezTo>
                  <a:cubicBezTo>
                    <a:pt x="0" y="259842"/>
                    <a:pt x="259842" y="0"/>
                    <a:pt x="580390" y="0"/>
                  </a:cubicBezTo>
                  <a:close/>
                </a:path>
              </a:pathLst>
            </a:custGeom>
            <a:ln w="0" cap="flat">
              <a:miter lim="127000"/>
            </a:ln>
          </p:spPr>
          <p:style>
            <a:lnRef idx="0">
              <a:srgbClr val="000000">
                <a:alpha val="0"/>
              </a:srgbClr>
            </a:lnRef>
            <a:fillRef idx="1">
              <a:srgbClr val="2E75B6"/>
            </a:fillRef>
            <a:effectRef idx="0">
              <a:scrgbClr r="0" g="0" b="0"/>
            </a:effectRef>
            <a:fontRef idx="none"/>
          </p:style>
          <p:txBody>
            <a:bodyPr/>
            <a:lstStyle/>
            <a:p>
              <a:endParaRPr lang="id-ID"/>
            </a:p>
          </p:txBody>
        </p:sp>
        <p:sp>
          <p:nvSpPr>
            <p:cNvPr id="137" name="Shape 228"/>
            <p:cNvSpPr/>
            <p:nvPr/>
          </p:nvSpPr>
          <p:spPr>
            <a:xfrm>
              <a:off x="6585801" y="2510790"/>
              <a:ext cx="1160780" cy="1160780"/>
            </a:xfrm>
            <a:custGeom>
              <a:avLst/>
              <a:gdLst/>
              <a:ahLst/>
              <a:cxnLst/>
              <a:rect l="0" t="0" r="0" b="0"/>
              <a:pathLst>
                <a:path w="1160780" h="1160780">
                  <a:moveTo>
                    <a:pt x="0" y="580390"/>
                  </a:moveTo>
                  <a:cubicBezTo>
                    <a:pt x="0" y="259842"/>
                    <a:pt x="259842" y="0"/>
                    <a:pt x="580390" y="0"/>
                  </a:cubicBezTo>
                  <a:cubicBezTo>
                    <a:pt x="900938" y="0"/>
                    <a:pt x="1160780" y="259842"/>
                    <a:pt x="1160780" y="580390"/>
                  </a:cubicBezTo>
                  <a:cubicBezTo>
                    <a:pt x="1160780" y="900938"/>
                    <a:pt x="900938" y="1160780"/>
                    <a:pt x="580390" y="1160780"/>
                  </a:cubicBezTo>
                  <a:cubicBezTo>
                    <a:pt x="259842" y="1160780"/>
                    <a:pt x="0" y="900938"/>
                    <a:pt x="0" y="580390"/>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138" name="Rectangle 137"/>
            <p:cNvSpPr/>
            <p:nvPr/>
          </p:nvSpPr>
          <p:spPr>
            <a:xfrm>
              <a:off x="6911302" y="3029347"/>
              <a:ext cx="748427" cy="32731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Buku </a:t>
              </a:r>
              <a:endParaRPr lang="id-ID" sz="1100">
                <a:solidFill>
                  <a:srgbClr val="000000"/>
                </a:solidFill>
                <a:effectLst/>
                <a:latin typeface="Calibri" panose="020F0502020204030204" pitchFamily="34" charset="0"/>
                <a:ea typeface="Calibri" panose="020F0502020204030204" pitchFamily="34" charset="0"/>
              </a:endParaRPr>
            </a:p>
          </p:txBody>
        </p:sp>
        <p:sp>
          <p:nvSpPr>
            <p:cNvPr id="139" name="Rectangle 138"/>
            <p:cNvSpPr/>
            <p:nvPr/>
          </p:nvSpPr>
          <p:spPr>
            <a:xfrm>
              <a:off x="6949402" y="3293999"/>
              <a:ext cx="574143"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Teks</a:t>
              </a:r>
              <a:endParaRPr lang="id-ID" sz="1100">
                <a:solidFill>
                  <a:srgbClr val="000000"/>
                </a:solidFill>
                <a:effectLst/>
                <a:latin typeface="Calibri" panose="020F0502020204030204" pitchFamily="34" charset="0"/>
                <a:ea typeface="Calibri" panose="020F0502020204030204" pitchFamily="34" charset="0"/>
              </a:endParaRPr>
            </a:p>
          </p:txBody>
        </p:sp>
        <p:sp>
          <p:nvSpPr>
            <p:cNvPr id="140" name="Shape 231"/>
            <p:cNvSpPr/>
            <p:nvPr/>
          </p:nvSpPr>
          <p:spPr>
            <a:xfrm>
              <a:off x="5922861" y="4509770"/>
              <a:ext cx="1163321" cy="1160780"/>
            </a:xfrm>
            <a:custGeom>
              <a:avLst/>
              <a:gdLst/>
              <a:ahLst/>
              <a:cxnLst/>
              <a:rect l="0" t="0" r="0" b="0"/>
              <a:pathLst>
                <a:path w="1163321" h="1160780">
                  <a:moveTo>
                    <a:pt x="581660" y="0"/>
                  </a:moveTo>
                  <a:cubicBezTo>
                    <a:pt x="902843" y="0"/>
                    <a:pt x="1163321" y="259842"/>
                    <a:pt x="1163321" y="580390"/>
                  </a:cubicBezTo>
                  <a:cubicBezTo>
                    <a:pt x="1163321" y="900925"/>
                    <a:pt x="902843" y="1160780"/>
                    <a:pt x="581660" y="1160780"/>
                  </a:cubicBezTo>
                  <a:cubicBezTo>
                    <a:pt x="260477" y="1160780"/>
                    <a:pt x="0" y="900925"/>
                    <a:pt x="0" y="580390"/>
                  </a:cubicBezTo>
                  <a:cubicBezTo>
                    <a:pt x="0" y="259842"/>
                    <a:pt x="260477" y="0"/>
                    <a:pt x="581660" y="0"/>
                  </a:cubicBezTo>
                  <a:close/>
                </a:path>
              </a:pathLst>
            </a:custGeom>
            <a:ln w="0" cap="flat">
              <a:miter lim="127000"/>
            </a:ln>
          </p:spPr>
          <p:style>
            <a:lnRef idx="0">
              <a:srgbClr val="000000">
                <a:alpha val="0"/>
              </a:srgbClr>
            </a:lnRef>
            <a:fillRef idx="1">
              <a:srgbClr val="2E75B6"/>
            </a:fillRef>
            <a:effectRef idx="0">
              <a:scrgbClr r="0" g="0" b="0"/>
            </a:effectRef>
            <a:fontRef idx="none"/>
          </p:style>
          <p:txBody>
            <a:bodyPr/>
            <a:lstStyle/>
            <a:p>
              <a:endParaRPr lang="id-ID"/>
            </a:p>
          </p:txBody>
        </p:sp>
        <p:sp>
          <p:nvSpPr>
            <p:cNvPr id="141" name="Shape 232"/>
            <p:cNvSpPr/>
            <p:nvPr/>
          </p:nvSpPr>
          <p:spPr>
            <a:xfrm>
              <a:off x="5922861" y="4509770"/>
              <a:ext cx="1163321" cy="1160780"/>
            </a:xfrm>
            <a:custGeom>
              <a:avLst/>
              <a:gdLst/>
              <a:ahLst/>
              <a:cxnLst/>
              <a:rect l="0" t="0" r="0" b="0"/>
              <a:pathLst>
                <a:path w="1163321" h="1160780">
                  <a:moveTo>
                    <a:pt x="0" y="580390"/>
                  </a:moveTo>
                  <a:cubicBezTo>
                    <a:pt x="0" y="259842"/>
                    <a:pt x="260477" y="0"/>
                    <a:pt x="581660" y="0"/>
                  </a:cubicBezTo>
                  <a:cubicBezTo>
                    <a:pt x="902843" y="0"/>
                    <a:pt x="1163321" y="259842"/>
                    <a:pt x="1163321" y="580390"/>
                  </a:cubicBezTo>
                  <a:cubicBezTo>
                    <a:pt x="1163321" y="900925"/>
                    <a:pt x="902843" y="1160780"/>
                    <a:pt x="581660" y="1160780"/>
                  </a:cubicBezTo>
                  <a:cubicBezTo>
                    <a:pt x="260477" y="1160780"/>
                    <a:pt x="0" y="900925"/>
                    <a:pt x="0" y="580390"/>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142" name="Rectangle 141"/>
            <p:cNvSpPr/>
            <p:nvPr/>
          </p:nvSpPr>
          <p:spPr>
            <a:xfrm>
              <a:off x="6254967" y="4978146"/>
              <a:ext cx="664323"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Guru</a:t>
              </a:r>
              <a:endParaRPr lang="id-ID" sz="1100">
                <a:solidFill>
                  <a:srgbClr val="000000"/>
                </a:solidFill>
                <a:effectLst/>
                <a:latin typeface="Calibri" panose="020F0502020204030204" pitchFamily="34" charset="0"/>
                <a:ea typeface="Calibri" panose="020F0502020204030204" pitchFamily="34" charset="0"/>
              </a:endParaRPr>
            </a:p>
          </p:txBody>
        </p:sp>
        <p:sp>
          <p:nvSpPr>
            <p:cNvPr id="143" name="Shape 234"/>
            <p:cNvSpPr/>
            <p:nvPr/>
          </p:nvSpPr>
          <p:spPr>
            <a:xfrm>
              <a:off x="3779101" y="4479290"/>
              <a:ext cx="1353820" cy="1160780"/>
            </a:xfrm>
            <a:custGeom>
              <a:avLst/>
              <a:gdLst/>
              <a:ahLst/>
              <a:cxnLst/>
              <a:rect l="0" t="0" r="0" b="0"/>
              <a:pathLst>
                <a:path w="1353820" h="1160780">
                  <a:moveTo>
                    <a:pt x="676910" y="0"/>
                  </a:moveTo>
                  <a:cubicBezTo>
                    <a:pt x="1050798" y="0"/>
                    <a:pt x="1353820" y="259842"/>
                    <a:pt x="1353820" y="580390"/>
                  </a:cubicBezTo>
                  <a:cubicBezTo>
                    <a:pt x="1353820" y="900938"/>
                    <a:pt x="1050798" y="1160780"/>
                    <a:pt x="676910" y="1160780"/>
                  </a:cubicBezTo>
                  <a:cubicBezTo>
                    <a:pt x="303022" y="1160780"/>
                    <a:pt x="0" y="900938"/>
                    <a:pt x="0" y="580390"/>
                  </a:cubicBezTo>
                  <a:cubicBezTo>
                    <a:pt x="0" y="259842"/>
                    <a:pt x="303022" y="0"/>
                    <a:pt x="676910" y="0"/>
                  </a:cubicBezTo>
                  <a:close/>
                </a:path>
              </a:pathLst>
            </a:custGeom>
            <a:ln w="0" cap="flat">
              <a:miter lim="127000"/>
            </a:ln>
          </p:spPr>
          <p:style>
            <a:lnRef idx="0">
              <a:srgbClr val="000000">
                <a:alpha val="0"/>
              </a:srgbClr>
            </a:lnRef>
            <a:fillRef idx="1">
              <a:srgbClr val="2E75B6"/>
            </a:fillRef>
            <a:effectRef idx="0">
              <a:scrgbClr r="0" g="0" b="0"/>
            </a:effectRef>
            <a:fontRef idx="none"/>
          </p:style>
          <p:txBody>
            <a:bodyPr/>
            <a:lstStyle/>
            <a:p>
              <a:endParaRPr lang="id-ID"/>
            </a:p>
          </p:txBody>
        </p:sp>
        <p:sp>
          <p:nvSpPr>
            <p:cNvPr id="144" name="Shape 235"/>
            <p:cNvSpPr/>
            <p:nvPr/>
          </p:nvSpPr>
          <p:spPr>
            <a:xfrm>
              <a:off x="3779101" y="4479290"/>
              <a:ext cx="1353820" cy="1160780"/>
            </a:xfrm>
            <a:custGeom>
              <a:avLst/>
              <a:gdLst/>
              <a:ahLst/>
              <a:cxnLst/>
              <a:rect l="0" t="0" r="0" b="0"/>
              <a:pathLst>
                <a:path w="1353820" h="1160780">
                  <a:moveTo>
                    <a:pt x="0" y="580390"/>
                  </a:moveTo>
                  <a:cubicBezTo>
                    <a:pt x="0" y="259842"/>
                    <a:pt x="303022" y="0"/>
                    <a:pt x="676910" y="0"/>
                  </a:cubicBezTo>
                  <a:cubicBezTo>
                    <a:pt x="1050798" y="0"/>
                    <a:pt x="1353820" y="259842"/>
                    <a:pt x="1353820" y="580390"/>
                  </a:cubicBezTo>
                  <a:cubicBezTo>
                    <a:pt x="1353820" y="900938"/>
                    <a:pt x="1050798" y="1160780"/>
                    <a:pt x="676910" y="1160780"/>
                  </a:cubicBezTo>
                  <a:cubicBezTo>
                    <a:pt x="303022" y="1160780"/>
                    <a:pt x="0" y="900938"/>
                    <a:pt x="0" y="580390"/>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145" name="Rectangle 144"/>
            <p:cNvSpPr/>
            <p:nvPr/>
          </p:nvSpPr>
          <p:spPr>
            <a:xfrm>
              <a:off x="4190962" y="4815205"/>
              <a:ext cx="771513"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Ujian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146" name="Rectangle 145"/>
            <p:cNvSpPr/>
            <p:nvPr/>
          </p:nvSpPr>
          <p:spPr>
            <a:xfrm>
              <a:off x="4018242" y="5079127"/>
              <a:ext cx="1160400" cy="32731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Nasional</a:t>
              </a:r>
              <a:endParaRPr lang="id-ID" sz="1100">
                <a:solidFill>
                  <a:srgbClr val="000000"/>
                </a:solidFill>
                <a:effectLst/>
                <a:latin typeface="Calibri" panose="020F0502020204030204" pitchFamily="34" charset="0"/>
                <a:ea typeface="Calibri" panose="020F0502020204030204" pitchFamily="34" charset="0"/>
              </a:endParaRPr>
            </a:p>
          </p:txBody>
        </p:sp>
        <p:sp>
          <p:nvSpPr>
            <p:cNvPr id="147" name="Shape 238"/>
            <p:cNvSpPr/>
            <p:nvPr/>
          </p:nvSpPr>
          <p:spPr>
            <a:xfrm>
              <a:off x="3235541" y="2510790"/>
              <a:ext cx="1160780" cy="1160780"/>
            </a:xfrm>
            <a:custGeom>
              <a:avLst/>
              <a:gdLst/>
              <a:ahLst/>
              <a:cxnLst/>
              <a:rect l="0" t="0" r="0" b="0"/>
              <a:pathLst>
                <a:path w="1160780" h="1160780">
                  <a:moveTo>
                    <a:pt x="580390" y="0"/>
                  </a:moveTo>
                  <a:cubicBezTo>
                    <a:pt x="900938" y="0"/>
                    <a:pt x="1160780" y="259842"/>
                    <a:pt x="1160780" y="580390"/>
                  </a:cubicBezTo>
                  <a:cubicBezTo>
                    <a:pt x="1160780" y="900938"/>
                    <a:pt x="900938" y="1160780"/>
                    <a:pt x="580390" y="1160780"/>
                  </a:cubicBezTo>
                  <a:cubicBezTo>
                    <a:pt x="259842" y="1160780"/>
                    <a:pt x="0" y="900938"/>
                    <a:pt x="0" y="580390"/>
                  </a:cubicBezTo>
                  <a:cubicBezTo>
                    <a:pt x="0" y="259842"/>
                    <a:pt x="259842" y="0"/>
                    <a:pt x="580390" y="0"/>
                  </a:cubicBezTo>
                  <a:close/>
                </a:path>
              </a:pathLst>
            </a:custGeom>
            <a:ln w="0" cap="flat">
              <a:miter lim="127000"/>
            </a:ln>
          </p:spPr>
          <p:style>
            <a:lnRef idx="0">
              <a:srgbClr val="000000">
                <a:alpha val="0"/>
              </a:srgbClr>
            </a:lnRef>
            <a:fillRef idx="1">
              <a:srgbClr val="2E75B6"/>
            </a:fillRef>
            <a:effectRef idx="0">
              <a:scrgbClr r="0" g="0" b="0"/>
            </a:effectRef>
            <a:fontRef idx="none"/>
          </p:style>
          <p:txBody>
            <a:bodyPr/>
            <a:lstStyle/>
            <a:p>
              <a:endParaRPr lang="id-ID"/>
            </a:p>
          </p:txBody>
        </p:sp>
        <p:sp>
          <p:nvSpPr>
            <p:cNvPr id="148" name="Shape 239"/>
            <p:cNvSpPr/>
            <p:nvPr/>
          </p:nvSpPr>
          <p:spPr>
            <a:xfrm>
              <a:off x="3235541" y="2510790"/>
              <a:ext cx="1160780" cy="1160780"/>
            </a:xfrm>
            <a:custGeom>
              <a:avLst/>
              <a:gdLst/>
              <a:ahLst/>
              <a:cxnLst/>
              <a:rect l="0" t="0" r="0" b="0"/>
              <a:pathLst>
                <a:path w="1160780" h="1160780">
                  <a:moveTo>
                    <a:pt x="0" y="580390"/>
                  </a:moveTo>
                  <a:cubicBezTo>
                    <a:pt x="0" y="259842"/>
                    <a:pt x="259842" y="0"/>
                    <a:pt x="580390" y="0"/>
                  </a:cubicBezTo>
                  <a:cubicBezTo>
                    <a:pt x="900938" y="0"/>
                    <a:pt x="1160780" y="259842"/>
                    <a:pt x="1160780" y="580390"/>
                  </a:cubicBezTo>
                  <a:cubicBezTo>
                    <a:pt x="1160780" y="900938"/>
                    <a:pt x="900938" y="1160780"/>
                    <a:pt x="580390" y="1160780"/>
                  </a:cubicBezTo>
                  <a:cubicBezTo>
                    <a:pt x="259842" y="1160780"/>
                    <a:pt x="0" y="900938"/>
                    <a:pt x="0" y="580390"/>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id-ID"/>
            </a:p>
          </p:txBody>
        </p:sp>
        <p:sp>
          <p:nvSpPr>
            <p:cNvPr id="149" name="Rectangle 148"/>
            <p:cNvSpPr/>
            <p:nvPr/>
          </p:nvSpPr>
          <p:spPr>
            <a:xfrm>
              <a:off x="3494621" y="2845435"/>
              <a:ext cx="856238" cy="32688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Empat</a:t>
              </a:r>
              <a:endParaRPr lang="id-ID" sz="1100">
                <a:solidFill>
                  <a:srgbClr val="000000"/>
                </a:solidFill>
                <a:effectLst/>
                <a:latin typeface="Calibri" panose="020F0502020204030204" pitchFamily="34" charset="0"/>
                <a:ea typeface="Calibri" panose="020F0502020204030204" pitchFamily="34" charset="0"/>
              </a:endParaRPr>
            </a:p>
          </p:txBody>
        </p:sp>
        <p:sp>
          <p:nvSpPr>
            <p:cNvPr id="150" name="Rectangle 149"/>
            <p:cNvSpPr/>
            <p:nvPr/>
          </p:nvSpPr>
          <p:spPr>
            <a:xfrm>
              <a:off x="3614382" y="3109357"/>
              <a:ext cx="535371" cy="327314"/>
            </a:xfrm>
            <a:prstGeom prst="rect">
              <a:avLst/>
            </a:prstGeom>
            <a:ln>
              <a:noFill/>
            </a:ln>
          </p:spPr>
          <p:txBody>
            <a:bodyPr vert="horz" lIns="0" tIns="0" rIns="0" bIns="0" rtlCol="0">
              <a:noAutofit/>
            </a:bodyPr>
            <a:lstStyle/>
            <a:p>
              <a:pPr>
                <a:lnSpc>
                  <a:spcPct val="107000"/>
                </a:lnSpc>
                <a:spcAft>
                  <a:spcPts val="800"/>
                </a:spcAft>
              </a:pPr>
              <a:r>
                <a:rPr lang="id-ID" sz="1900" b="1">
                  <a:solidFill>
                    <a:srgbClr val="FFFFFF"/>
                  </a:solidFill>
                  <a:effectLst/>
                  <a:latin typeface="Calibri" panose="020F0502020204030204" pitchFamily="34" charset="0"/>
                  <a:ea typeface="Calibri" panose="020F0502020204030204" pitchFamily="34" charset="0"/>
                </a:rPr>
                <a:t>SNP</a:t>
              </a:r>
              <a:endParaRPr lang="id-ID" sz="1100">
                <a:solidFill>
                  <a:srgbClr val="000000"/>
                </a:solidFill>
                <a:effectLst/>
                <a:latin typeface="Calibri" panose="020F0502020204030204" pitchFamily="34" charset="0"/>
                <a:ea typeface="Calibri" panose="020F0502020204030204" pitchFamily="34" charset="0"/>
              </a:endParaRPr>
            </a:p>
          </p:txBody>
        </p:sp>
        <p:pic>
          <p:nvPicPr>
            <p:cNvPr id="151" name="Picture 150"/>
            <p:cNvPicPr/>
            <p:nvPr/>
          </p:nvPicPr>
          <p:blipFill>
            <a:blip r:embed="rId4"/>
            <a:stretch>
              <a:fillRect/>
            </a:stretch>
          </p:blipFill>
          <p:spPr>
            <a:xfrm>
              <a:off x="2478694" y="0"/>
              <a:ext cx="5891712" cy="955040"/>
            </a:xfrm>
            <a:prstGeom prst="rect">
              <a:avLst/>
            </a:prstGeom>
          </p:spPr>
        </p:pic>
        <p:sp>
          <p:nvSpPr>
            <p:cNvPr id="152" name="Rectangle 151"/>
            <p:cNvSpPr/>
            <p:nvPr/>
          </p:nvSpPr>
          <p:spPr>
            <a:xfrm>
              <a:off x="3104477" y="220091"/>
              <a:ext cx="295660" cy="550541"/>
            </a:xfrm>
            <a:prstGeom prst="rect">
              <a:avLst/>
            </a:prstGeom>
            <a:ln>
              <a:noFill/>
            </a:ln>
          </p:spPr>
          <p:txBody>
            <a:bodyPr vert="horz" lIns="0" tIns="0" rIns="0" bIns="0" rtlCol="0">
              <a:noAutofit/>
            </a:bodyPr>
            <a:lstStyle/>
            <a:p>
              <a:pPr>
                <a:lnSpc>
                  <a:spcPct val="107000"/>
                </a:lnSpc>
                <a:spcAft>
                  <a:spcPts val="800"/>
                </a:spcAft>
              </a:pPr>
              <a:r>
                <a:rPr lang="id-ID" sz="3200" b="1">
                  <a:solidFill>
                    <a:srgbClr val="FFFF00"/>
                  </a:solidFill>
                  <a:effectLst/>
                  <a:latin typeface="Calibri" panose="020F0502020204030204" pitchFamily="34" charset="0"/>
                  <a:ea typeface="Calibri" panose="020F0502020204030204" pitchFamily="34" charset="0"/>
                </a:rPr>
                <a:t>K</a:t>
              </a:r>
              <a:endParaRPr lang="id-ID" sz="1100">
                <a:solidFill>
                  <a:srgbClr val="000000"/>
                </a:solidFill>
                <a:effectLst/>
                <a:latin typeface="Calibri" panose="020F0502020204030204" pitchFamily="34" charset="0"/>
                <a:ea typeface="Calibri" panose="020F0502020204030204" pitchFamily="34" charset="0"/>
              </a:endParaRPr>
            </a:p>
          </p:txBody>
        </p:sp>
        <p:sp>
          <p:nvSpPr>
            <p:cNvPr id="153" name="Rectangle 152"/>
            <p:cNvSpPr/>
            <p:nvPr/>
          </p:nvSpPr>
          <p:spPr>
            <a:xfrm>
              <a:off x="3322917" y="220091"/>
              <a:ext cx="6159134" cy="550541"/>
            </a:xfrm>
            <a:prstGeom prst="rect">
              <a:avLst/>
            </a:prstGeom>
            <a:ln>
              <a:noFill/>
            </a:ln>
          </p:spPr>
          <p:txBody>
            <a:bodyPr vert="horz" lIns="0" tIns="0" rIns="0" bIns="0" rtlCol="0">
              <a:noAutofit/>
            </a:bodyPr>
            <a:lstStyle/>
            <a:p>
              <a:pPr>
                <a:lnSpc>
                  <a:spcPct val="107000"/>
                </a:lnSpc>
                <a:spcAft>
                  <a:spcPts val="800"/>
                </a:spcAft>
              </a:pPr>
              <a:r>
                <a:rPr lang="id-ID" sz="3200" b="1">
                  <a:solidFill>
                    <a:srgbClr val="FFFF00"/>
                  </a:solidFill>
                  <a:effectLst/>
                  <a:latin typeface="Calibri" panose="020F0502020204030204" pitchFamily="34" charset="0"/>
                  <a:ea typeface="Calibri" panose="020F0502020204030204" pitchFamily="34" charset="0"/>
                </a:rPr>
                <a:t>urikulum Berbasis Standar*</a:t>
              </a:r>
              <a:endParaRPr lang="id-ID" sz="1100">
                <a:solidFill>
                  <a:srgbClr val="000000"/>
                </a:solidFill>
                <a:effectLst/>
                <a:latin typeface="Calibri" panose="020F0502020204030204" pitchFamily="34" charset="0"/>
                <a:ea typeface="Calibri" panose="020F0502020204030204" pitchFamily="34" charset="0"/>
              </a:endParaRPr>
            </a:p>
          </p:txBody>
        </p:sp>
        <p:sp>
          <p:nvSpPr>
            <p:cNvPr id="154" name="Shape 246"/>
            <p:cNvSpPr/>
            <p:nvPr/>
          </p:nvSpPr>
          <p:spPr>
            <a:xfrm>
              <a:off x="3598761" y="2310130"/>
              <a:ext cx="421640" cy="401320"/>
            </a:xfrm>
            <a:custGeom>
              <a:avLst/>
              <a:gdLst/>
              <a:ahLst/>
              <a:cxnLst/>
              <a:rect l="0" t="0" r="0" b="0"/>
              <a:pathLst>
                <a:path w="421640" h="401320">
                  <a:moveTo>
                    <a:pt x="210820" y="0"/>
                  </a:moveTo>
                  <a:cubicBezTo>
                    <a:pt x="327279" y="0"/>
                    <a:pt x="421640" y="89789"/>
                    <a:pt x="421640" y="200660"/>
                  </a:cubicBezTo>
                  <a:cubicBezTo>
                    <a:pt x="421640" y="311531"/>
                    <a:pt x="327279" y="401320"/>
                    <a:pt x="210820" y="401320"/>
                  </a:cubicBezTo>
                  <a:cubicBezTo>
                    <a:pt x="94361" y="401320"/>
                    <a:pt x="0" y="311531"/>
                    <a:pt x="0" y="200660"/>
                  </a:cubicBezTo>
                  <a:cubicBezTo>
                    <a:pt x="0" y="89789"/>
                    <a:pt x="94361" y="0"/>
                    <a:pt x="210820"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p>
              <a:endParaRPr lang="id-ID"/>
            </a:p>
          </p:txBody>
        </p:sp>
        <p:sp>
          <p:nvSpPr>
            <p:cNvPr id="155" name="Shape 247"/>
            <p:cNvSpPr/>
            <p:nvPr/>
          </p:nvSpPr>
          <p:spPr>
            <a:xfrm>
              <a:off x="3598761" y="2310130"/>
              <a:ext cx="421640" cy="401320"/>
            </a:xfrm>
            <a:custGeom>
              <a:avLst/>
              <a:gdLst/>
              <a:ahLst/>
              <a:cxnLst/>
              <a:rect l="0" t="0" r="0" b="0"/>
              <a:pathLst>
                <a:path w="421640" h="401320">
                  <a:moveTo>
                    <a:pt x="0" y="200660"/>
                  </a:moveTo>
                  <a:cubicBezTo>
                    <a:pt x="0" y="89789"/>
                    <a:pt x="94361" y="0"/>
                    <a:pt x="210820" y="0"/>
                  </a:cubicBezTo>
                  <a:cubicBezTo>
                    <a:pt x="327279" y="0"/>
                    <a:pt x="421640" y="89789"/>
                    <a:pt x="421640" y="200660"/>
                  </a:cubicBezTo>
                  <a:cubicBezTo>
                    <a:pt x="421640" y="311531"/>
                    <a:pt x="327279" y="401320"/>
                    <a:pt x="210820" y="401320"/>
                  </a:cubicBezTo>
                  <a:cubicBezTo>
                    <a:pt x="94361" y="401320"/>
                    <a:pt x="0" y="311531"/>
                    <a:pt x="0" y="200660"/>
                  </a:cubicBez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56" name="Rectangle 155"/>
            <p:cNvSpPr/>
            <p:nvPr/>
          </p:nvSpPr>
          <p:spPr>
            <a:xfrm>
              <a:off x="3750526" y="2415286"/>
              <a:ext cx="1541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1</a:t>
              </a:r>
              <a:endParaRPr lang="id-ID" sz="1100">
                <a:solidFill>
                  <a:srgbClr val="000000"/>
                </a:solidFill>
                <a:effectLst/>
                <a:latin typeface="Calibri" panose="020F0502020204030204" pitchFamily="34" charset="0"/>
                <a:ea typeface="Calibri" panose="020F0502020204030204" pitchFamily="34" charset="0"/>
              </a:endParaRPr>
            </a:p>
          </p:txBody>
        </p:sp>
        <p:sp>
          <p:nvSpPr>
            <p:cNvPr id="157" name="Shape 249"/>
            <p:cNvSpPr/>
            <p:nvPr/>
          </p:nvSpPr>
          <p:spPr>
            <a:xfrm>
              <a:off x="5346281" y="1088390"/>
              <a:ext cx="421640" cy="403860"/>
            </a:xfrm>
            <a:custGeom>
              <a:avLst/>
              <a:gdLst/>
              <a:ahLst/>
              <a:cxnLst/>
              <a:rect l="0" t="0" r="0" b="0"/>
              <a:pathLst>
                <a:path w="421640" h="403860">
                  <a:moveTo>
                    <a:pt x="210820" y="0"/>
                  </a:moveTo>
                  <a:cubicBezTo>
                    <a:pt x="327279" y="0"/>
                    <a:pt x="421640" y="90424"/>
                    <a:pt x="421640" y="201930"/>
                  </a:cubicBezTo>
                  <a:cubicBezTo>
                    <a:pt x="421640" y="313436"/>
                    <a:pt x="327279" y="403860"/>
                    <a:pt x="210820" y="403860"/>
                  </a:cubicBezTo>
                  <a:cubicBezTo>
                    <a:pt x="94361" y="403860"/>
                    <a:pt x="0" y="313436"/>
                    <a:pt x="0" y="201930"/>
                  </a:cubicBezTo>
                  <a:cubicBezTo>
                    <a:pt x="0" y="90424"/>
                    <a:pt x="94361" y="0"/>
                    <a:pt x="210820"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p>
              <a:endParaRPr lang="id-ID"/>
            </a:p>
          </p:txBody>
        </p:sp>
        <p:sp>
          <p:nvSpPr>
            <p:cNvPr id="158" name="Shape 250"/>
            <p:cNvSpPr/>
            <p:nvPr/>
          </p:nvSpPr>
          <p:spPr>
            <a:xfrm>
              <a:off x="5346281" y="1088390"/>
              <a:ext cx="421640" cy="403860"/>
            </a:xfrm>
            <a:custGeom>
              <a:avLst/>
              <a:gdLst/>
              <a:ahLst/>
              <a:cxnLst/>
              <a:rect l="0" t="0" r="0" b="0"/>
              <a:pathLst>
                <a:path w="421640" h="403860">
                  <a:moveTo>
                    <a:pt x="0" y="201930"/>
                  </a:moveTo>
                  <a:cubicBezTo>
                    <a:pt x="0" y="90424"/>
                    <a:pt x="94361" y="0"/>
                    <a:pt x="210820" y="0"/>
                  </a:cubicBezTo>
                  <a:cubicBezTo>
                    <a:pt x="327279" y="0"/>
                    <a:pt x="421640" y="90424"/>
                    <a:pt x="421640" y="201930"/>
                  </a:cubicBezTo>
                  <a:cubicBezTo>
                    <a:pt x="421640" y="313436"/>
                    <a:pt x="327279" y="403860"/>
                    <a:pt x="210820" y="403860"/>
                  </a:cubicBezTo>
                  <a:cubicBezTo>
                    <a:pt x="94361" y="403860"/>
                    <a:pt x="0" y="313436"/>
                    <a:pt x="0" y="201930"/>
                  </a:cubicBez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59" name="Rectangle 158"/>
            <p:cNvSpPr/>
            <p:nvPr/>
          </p:nvSpPr>
          <p:spPr>
            <a:xfrm>
              <a:off x="5498046" y="1194054"/>
              <a:ext cx="1541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2</a:t>
              </a:r>
              <a:endParaRPr lang="id-ID" sz="1100">
                <a:solidFill>
                  <a:srgbClr val="000000"/>
                </a:solidFill>
                <a:effectLst/>
                <a:latin typeface="Calibri" panose="020F0502020204030204" pitchFamily="34" charset="0"/>
                <a:ea typeface="Calibri" panose="020F0502020204030204" pitchFamily="34" charset="0"/>
              </a:endParaRPr>
            </a:p>
          </p:txBody>
        </p:sp>
        <p:sp>
          <p:nvSpPr>
            <p:cNvPr id="160" name="Shape 252"/>
            <p:cNvSpPr/>
            <p:nvPr/>
          </p:nvSpPr>
          <p:spPr>
            <a:xfrm>
              <a:off x="7015061" y="2325370"/>
              <a:ext cx="421640" cy="401320"/>
            </a:xfrm>
            <a:custGeom>
              <a:avLst/>
              <a:gdLst/>
              <a:ahLst/>
              <a:cxnLst/>
              <a:rect l="0" t="0" r="0" b="0"/>
              <a:pathLst>
                <a:path w="421640" h="401320">
                  <a:moveTo>
                    <a:pt x="210820" y="0"/>
                  </a:moveTo>
                  <a:cubicBezTo>
                    <a:pt x="327279" y="0"/>
                    <a:pt x="421640" y="89789"/>
                    <a:pt x="421640" y="200660"/>
                  </a:cubicBezTo>
                  <a:cubicBezTo>
                    <a:pt x="421640" y="311531"/>
                    <a:pt x="327279" y="401320"/>
                    <a:pt x="210820" y="401320"/>
                  </a:cubicBezTo>
                  <a:cubicBezTo>
                    <a:pt x="94361" y="401320"/>
                    <a:pt x="0" y="311531"/>
                    <a:pt x="0" y="200660"/>
                  </a:cubicBezTo>
                  <a:cubicBezTo>
                    <a:pt x="0" y="89789"/>
                    <a:pt x="94361" y="0"/>
                    <a:pt x="210820"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p>
              <a:endParaRPr lang="id-ID"/>
            </a:p>
          </p:txBody>
        </p:sp>
        <p:sp>
          <p:nvSpPr>
            <p:cNvPr id="161" name="Shape 253"/>
            <p:cNvSpPr/>
            <p:nvPr/>
          </p:nvSpPr>
          <p:spPr>
            <a:xfrm>
              <a:off x="7015061" y="2325370"/>
              <a:ext cx="421640" cy="401320"/>
            </a:xfrm>
            <a:custGeom>
              <a:avLst/>
              <a:gdLst/>
              <a:ahLst/>
              <a:cxnLst/>
              <a:rect l="0" t="0" r="0" b="0"/>
              <a:pathLst>
                <a:path w="421640" h="401320">
                  <a:moveTo>
                    <a:pt x="0" y="200660"/>
                  </a:moveTo>
                  <a:cubicBezTo>
                    <a:pt x="0" y="89789"/>
                    <a:pt x="94361" y="0"/>
                    <a:pt x="210820" y="0"/>
                  </a:cubicBezTo>
                  <a:cubicBezTo>
                    <a:pt x="327279" y="0"/>
                    <a:pt x="421640" y="89789"/>
                    <a:pt x="421640" y="200660"/>
                  </a:cubicBezTo>
                  <a:cubicBezTo>
                    <a:pt x="421640" y="311531"/>
                    <a:pt x="327279" y="401320"/>
                    <a:pt x="210820" y="401320"/>
                  </a:cubicBezTo>
                  <a:cubicBezTo>
                    <a:pt x="94361" y="401320"/>
                    <a:pt x="0" y="311531"/>
                    <a:pt x="0" y="200660"/>
                  </a:cubicBez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62" name="Rectangle 161"/>
            <p:cNvSpPr/>
            <p:nvPr/>
          </p:nvSpPr>
          <p:spPr>
            <a:xfrm>
              <a:off x="7167843" y="2430526"/>
              <a:ext cx="1541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3</a:t>
              </a:r>
              <a:endParaRPr lang="id-ID" sz="1100">
                <a:solidFill>
                  <a:srgbClr val="000000"/>
                </a:solidFill>
                <a:effectLst/>
                <a:latin typeface="Calibri" panose="020F0502020204030204" pitchFamily="34" charset="0"/>
                <a:ea typeface="Calibri" panose="020F0502020204030204" pitchFamily="34" charset="0"/>
              </a:endParaRPr>
            </a:p>
          </p:txBody>
        </p:sp>
        <p:sp>
          <p:nvSpPr>
            <p:cNvPr id="163" name="Shape 255"/>
            <p:cNvSpPr/>
            <p:nvPr/>
          </p:nvSpPr>
          <p:spPr>
            <a:xfrm>
              <a:off x="6250521" y="4298950"/>
              <a:ext cx="421640" cy="401320"/>
            </a:xfrm>
            <a:custGeom>
              <a:avLst/>
              <a:gdLst/>
              <a:ahLst/>
              <a:cxnLst/>
              <a:rect l="0" t="0" r="0" b="0"/>
              <a:pathLst>
                <a:path w="421640" h="401320">
                  <a:moveTo>
                    <a:pt x="210820" y="0"/>
                  </a:moveTo>
                  <a:cubicBezTo>
                    <a:pt x="327279" y="0"/>
                    <a:pt x="421640" y="89789"/>
                    <a:pt x="421640" y="200660"/>
                  </a:cubicBezTo>
                  <a:cubicBezTo>
                    <a:pt x="421640" y="311531"/>
                    <a:pt x="327279" y="401320"/>
                    <a:pt x="210820" y="401320"/>
                  </a:cubicBezTo>
                  <a:cubicBezTo>
                    <a:pt x="94362" y="401320"/>
                    <a:pt x="0" y="311531"/>
                    <a:pt x="0" y="200660"/>
                  </a:cubicBezTo>
                  <a:cubicBezTo>
                    <a:pt x="0" y="89789"/>
                    <a:pt x="94362" y="0"/>
                    <a:pt x="210820"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p>
              <a:endParaRPr lang="id-ID"/>
            </a:p>
          </p:txBody>
        </p:sp>
        <p:sp>
          <p:nvSpPr>
            <p:cNvPr id="164" name="Shape 256"/>
            <p:cNvSpPr/>
            <p:nvPr/>
          </p:nvSpPr>
          <p:spPr>
            <a:xfrm>
              <a:off x="6250521" y="4298950"/>
              <a:ext cx="421640" cy="401320"/>
            </a:xfrm>
            <a:custGeom>
              <a:avLst/>
              <a:gdLst/>
              <a:ahLst/>
              <a:cxnLst/>
              <a:rect l="0" t="0" r="0" b="0"/>
              <a:pathLst>
                <a:path w="421640" h="401320">
                  <a:moveTo>
                    <a:pt x="0" y="200660"/>
                  </a:moveTo>
                  <a:cubicBezTo>
                    <a:pt x="0" y="89789"/>
                    <a:pt x="94362" y="0"/>
                    <a:pt x="210820" y="0"/>
                  </a:cubicBezTo>
                  <a:cubicBezTo>
                    <a:pt x="327279" y="0"/>
                    <a:pt x="421640" y="89789"/>
                    <a:pt x="421640" y="200660"/>
                  </a:cubicBezTo>
                  <a:cubicBezTo>
                    <a:pt x="421640" y="311531"/>
                    <a:pt x="327279" y="401320"/>
                    <a:pt x="210820" y="401320"/>
                  </a:cubicBezTo>
                  <a:cubicBezTo>
                    <a:pt x="94362" y="401320"/>
                    <a:pt x="0" y="311531"/>
                    <a:pt x="0" y="200660"/>
                  </a:cubicBez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65" name="Rectangle 164"/>
            <p:cNvSpPr/>
            <p:nvPr/>
          </p:nvSpPr>
          <p:spPr>
            <a:xfrm>
              <a:off x="6404445" y="4404995"/>
              <a:ext cx="1541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4</a:t>
              </a:r>
              <a:endParaRPr lang="id-ID" sz="1100">
                <a:solidFill>
                  <a:srgbClr val="000000"/>
                </a:solidFill>
                <a:effectLst/>
                <a:latin typeface="Calibri" panose="020F0502020204030204" pitchFamily="34" charset="0"/>
                <a:ea typeface="Calibri" panose="020F0502020204030204" pitchFamily="34" charset="0"/>
              </a:endParaRPr>
            </a:p>
          </p:txBody>
        </p:sp>
        <p:sp>
          <p:nvSpPr>
            <p:cNvPr id="166" name="Shape 258"/>
            <p:cNvSpPr/>
            <p:nvPr/>
          </p:nvSpPr>
          <p:spPr>
            <a:xfrm>
              <a:off x="4292181" y="4235450"/>
              <a:ext cx="421640" cy="403860"/>
            </a:xfrm>
            <a:custGeom>
              <a:avLst/>
              <a:gdLst/>
              <a:ahLst/>
              <a:cxnLst/>
              <a:rect l="0" t="0" r="0" b="0"/>
              <a:pathLst>
                <a:path w="421640" h="403860">
                  <a:moveTo>
                    <a:pt x="210820" y="0"/>
                  </a:moveTo>
                  <a:cubicBezTo>
                    <a:pt x="327279" y="0"/>
                    <a:pt x="421640" y="90424"/>
                    <a:pt x="421640" y="201930"/>
                  </a:cubicBezTo>
                  <a:cubicBezTo>
                    <a:pt x="421640" y="313436"/>
                    <a:pt x="327279" y="403860"/>
                    <a:pt x="210820" y="403860"/>
                  </a:cubicBezTo>
                  <a:cubicBezTo>
                    <a:pt x="94361" y="403860"/>
                    <a:pt x="0" y="313436"/>
                    <a:pt x="0" y="201930"/>
                  </a:cubicBezTo>
                  <a:cubicBezTo>
                    <a:pt x="0" y="90424"/>
                    <a:pt x="94361" y="0"/>
                    <a:pt x="210820"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p>
              <a:endParaRPr lang="id-ID"/>
            </a:p>
          </p:txBody>
        </p:sp>
        <p:sp>
          <p:nvSpPr>
            <p:cNvPr id="167" name="Shape 259"/>
            <p:cNvSpPr/>
            <p:nvPr/>
          </p:nvSpPr>
          <p:spPr>
            <a:xfrm>
              <a:off x="4292181" y="4235450"/>
              <a:ext cx="421640" cy="403860"/>
            </a:xfrm>
            <a:custGeom>
              <a:avLst/>
              <a:gdLst/>
              <a:ahLst/>
              <a:cxnLst/>
              <a:rect l="0" t="0" r="0" b="0"/>
              <a:pathLst>
                <a:path w="421640" h="403860">
                  <a:moveTo>
                    <a:pt x="0" y="201930"/>
                  </a:moveTo>
                  <a:cubicBezTo>
                    <a:pt x="0" y="90424"/>
                    <a:pt x="94361" y="0"/>
                    <a:pt x="210820" y="0"/>
                  </a:cubicBezTo>
                  <a:cubicBezTo>
                    <a:pt x="327279" y="0"/>
                    <a:pt x="421640" y="90424"/>
                    <a:pt x="421640" y="201930"/>
                  </a:cubicBezTo>
                  <a:cubicBezTo>
                    <a:pt x="421640" y="313436"/>
                    <a:pt x="327279" y="403860"/>
                    <a:pt x="210820" y="403860"/>
                  </a:cubicBezTo>
                  <a:cubicBezTo>
                    <a:pt x="94361" y="403860"/>
                    <a:pt x="0" y="313436"/>
                    <a:pt x="0" y="201930"/>
                  </a:cubicBez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68" name="Rectangle 167"/>
            <p:cNvSpPr/>
            <p:nvPr/>
          </p:nvSpPr>
          <p:spPr>
            <a:xfrm>
              <a:off x="4443946" y="4342765"/>
              <a:ext cx="1541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5</a:t>
              </a:r>
              <a:endParaRPr lang="id-ID" sz="1100">
                <a:solidFill>
                  <a:srgbClr val="000000"/>
                </a:solidFill>
                <a:effectLst/>
                <a:latin typeface="Calibri" panose="020F0502020204030204" pitchFamily="34" charset="0"/>
                <a:ea typeface="Calibri" panose="020F0502020204030204" pitchFamily="34" charset="0"/>
              </a:endParaRPr>
            </a:p>
          </p:txBody>
        </p:sp>
        <p:sp>
          <p:nvSpPr>
            <p:cNvPr id="169" name="Shape 266"/>
            <p:cNvSpPr/>
            <p:nvPr/>
          </p:nvSpPr>
          <p:spPr>
            <a:xfrm>
              <a:off x="8277442" y="2609850"/>
              <a:ext cx="2456180" cy="1137920"/>
            </a:xfrm>
            <a:custGeom>
              <a:avLst/>
              <a:gdLst/>
              <a:ahLst/>
              <a:cxnLst/>
              <a:rect l="0" t="0" r="0" b="0"/>
              <a:pathLst>
                <a:path w="2456180" h="1137920">
                  <a:moveTo>
                    <a:pt x="0" y="1137920"/>
                  </a:moveTo>
                  <a:lnTo>
                    <a:pt x="2456180" y="1137920"/>
                  </a:lnTo>
                  <a:lnTo>
                    <a:pt x="245618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70" name="Shape 267"/>
            <p:cNvSpPr/>
            <p:nvPr/>
          </p:nvSpPr>
          <p:spPr>
            <a:xfrm>
              <a:off x="7669478" y="3036817"/>
              <a:ext cx="620395" cy="83058"/>
            </a:xfrm>
            <a:custGeom>
              <a:avLst/>
              <a:gdLst/>
              <a:ahLst/>
              <a:cxnLst/>
              <a:rect l="0" t="0" r="0" b="0"/>
              <a:pathLst>
                <a:path w="620395" h="83058">
                  <a:moveTo>
                    <a:pt x="620395" y="0"/>
                  </a:moveTo>
                  <a:lnTo>
                    <a:pt x="415798" y="0"/>
                  </a:lnTo>
                  <a:lnTo>
                    <a:pt x="0" y="83058"/>
                  </a:lnTo>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71" name="Rectangle 170"/>
            <p:cNvSpPr/>
            <p:nvPr/>
          </p:nvSpPr>
          <p:spPr>
            <a:xfrm>
              <a:off x="8370406" y="2808986"/>
              <a:ext cx="2449939"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Buku teks mengacu </a:t>
              </a:r>
              <a:endParaRPr lang="id-ID" sz="1100">
                <a:solidFill>
                  <a:srgbClr val="000000"/>
                </a:solidFill>
                <a:effectLst/>
                <a:latin typeface="Calibri" panose="020F0502020204030204" pitchFamily="34" charset="0"/>
                <a:ea typeface="Calibri" panose="020F0502020204030204" pitchFamily="34" charset="0"/>
              </a:endParaRPr>
            </a:p>
          </p:txBody>
        </p:sp>
        <p:sp>
          <p:nvSpPr>
            <p:cNvPr id="172" name="Rectangle 171"/>
            <p:cNvSpPr/>
            <p:nvPr/>
          </p:nvSpPr>
          <p:spPr>
            <a:xfrm>
              <a:off x="8370406" y="3083068"/>
              <a:ext cx="3042776" cy="310109"/>
            </a:xfrm>
            <a:prstGeom prst="rect">
              <a:avLst/>
            </a:prstGeom>
            <a:ln>
              <a:noFill/>
            </a:ln>
          </p:spPr>
          <p:txBody>
            <a:bodyPr vert="horz" lIns="0" tIns="0" rIns="0" bIns="0" rtlCol="0">
              <a:noAutofit/>
            </a:bodyPr>
            <a:lstStyle/>
            <a:p>
              <a:pPr>
                <a:lnSpc>
                  <a:spcPct val="107000"/>
                </a:lnSpc>
                <a:spcAft>
                  <a:spcPts val="800"/>
                </a:spcAft>
              </a:pPr>
              <a:r>
                <a:rPr lang="id-ID" sz="1800" dirty="0">
                  <a:solidFill>
                    <a:srgbClr val="000000"/>
                  </a:solidFill>
                  <a:effectLst/>
                  <a:latin typeface="Calibri" panose="020F0502020204030204" pitchFamily="34" charset="0"/>
                  <a:ea typeface="Calibri" panose="020F0502020204030204" pitchFamily="34" charset="0"/>
                </a:rPr>
                <a:t>pada KI, KD, dan lingkup </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173" name="Rectangle 172"/>
            <p:cNvSpPr/>
            <p:nvPr/>
          </p:nvSpPr>
          <p:spPr>
            <a:xfrm>
              <a:off x="8370406" y="3357880"/>
              <a:ext cx="81056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materi</a:t>
              </a:r>
              <a:endParaRPr lang="id-ID" sz="1100">
                <a:solidFill>
                  <a:srgbClr val="000000"/>
                </a:solidFill>
                <a:effectLst/>
                <a:latin typeface="Calibri" panose="020F0502020204030204" pitchFamily="34" charset="0"/>
                <a:ea typeface="Calibri" panose="020F0502020204030204" pitchFamily="34" charset="0"/>
              </a:endParaRPr>
            </a:p>
          </p:txBody>
        </p:sp>
        <p:sp>
          <p:nvSpPr>
            <p:cNvPr id="174" name="Rectangle 173"/>
            <p:cNvSpPr/>
            <p:nvPr/>
          </p:nvSpPr>
          <p:spPr>
            <a:xfrm>
              <a:off x="8980132" y="3357880"/>
              <a:ext cx="76618"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175" name="Shape 272"/>
            <p:cNvSpPr/>
            <p:nvPr/>
          </p:nvSpPr>
          <p:spPr>
            <a:xfrm>
              <a:off x="7733882" y="4497070"/>
              <a:ext cx="3078480" cy="1432560"/>
            </a:xfrm>
            <a:custGeom>
              <a:avLst/>
              <a:gdLst/>
              <a:ahLst/>
              <a:cxnLst/>
              <a:rect l="0" t="0" r="0" b="0"/>
              <a:pathLst>
                <a:path w="3078480" h="1432560">
                  <a:moveTo>
                    <a:pt x="0" y="1432560"/>
                  </a:moveTo>
                  <a:lnTo>
                    <a:pt x="3078480" y="1432560"/>
                  </a:lnTo>
                  <a:lnTo>
                    <a:pt x="307848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76" name="Shape 273"/>
            <p:cNvSpPr/>
            <p:nvPr/>
          </p:nvSpPr>
          <p:spPr>
            <a:xfrm flipV="1">
              <a:off x="6941783" y="4882387"/>
              <a:ext cx="804798" cy="314251"/>
            </a:xfrm>
            <a:custGeom>
              <a:avLst/>
              <a:gdLst/>
              <a:ahLst/>
              <a:cxnLst/>
              <a:rect l="0" t="0" r="0" b="0"/>
              <a:pathLst>
                <a:path w="535559" h="116713">
                  <a:moveTo>
                    <a:pt x="535559" y="0"/>
                  </a:moveTo>
                  <a:lnTo>
                    <a:pt x="279019" y="0"/>
                  </a:lnTo>
                  <a:lnTo>
                    <a:pt x="0" y="116713"/>
                  </a:lnTo>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77" name="Rectangle 176"/>
            <p:cNvSpPr/>
            <p:nvPr/>
          </p:nvSpPr>
          <p:spPr>
            <a:xfrm>
              <a:off x="7825068" y="4569857"/>
              <a:ext cx="3300349"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Guru melakukan penilaian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178" name="Rectangle 177"/>
            <p:cNvSpPr/>
            <p:nvPr/>
          </p:nvSpPr>
          <p:spPr>
            <a:xfrm>
              <a:off x="7825068" y="4844669"/>
              <a:ext cx="611420"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mela</a:t>
              </a:r>
              <a:endParaRPr lang="id-ID" sz="1100">
                <a:solidFill>
                  <a:srgbClr val="000000"/>
                </a:solidFill>
                <a:effectLst/>
                <a:latin typeface="Calibri" panose="020F0502020204030204" pitchFamily="34" charset="0"/>
                <a:ea typeface="Calibri" panose="020F0502020204030204" pitchFamily="34" charset="0"/>
              </a:endParaRPr>
            </a:p>
          </p:txBody>
        </p:sp>
        <p:sp>
          <p:nvSpPr>
            <p:cNvPr id="179" name="Rectangle 178"/>
            <p:cNvSpPr/>
            <p:nvPr/>
          </p:nvSpPr>
          <p:spPr>
            <a:xfrm>
              <a:off x="8284681" y="4844669"/>
              <a:ext cx="30008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lui</a:t>
              </a:r>
              <a:endParaRPr lang="id-ID" sz="1100">
                <a:solidFill>
                  <a:srgbClr val="000000"/>
                </a:solidFill>
                <a:effectLst/>
                <a:latin typeface="Calibri" panose="020F0502020204030204" pitchFamily="34" charset="0"/>
                <a:ea typeface="Calibri" panose="020F0502020204030204" pitchFamily="34" charset="0"/>
              </a:endParaRPr>
            </a:p>
          </p:txBody>
        </p:sp>
        <p:sp>
          <p:nvSpPr>
            <p:cNvPr id="180" name="Rectangle 179"/>
            <p:cNvSpPr/>
            <p:nvPr/>
          </p:nvSpPr>
          <p:spPr>
            <a:xfrm>
              <a:off x="8561667" y="4844669"/>
              <a:ext cx="1345673" cy="309679"/>
            </a:xfrm>
            <a:prstGeom prst="rect">
              <a:avLst/>
            </a:prstGeom>
            <a:ln>
              <a:noFill/>
            </a:ln>
          </p:spPr>
          <p:txBody>
            <a:bodyPr vert="horz" lIns="0" tIns="0" rIns="0" bIns="0" rtlCol="0">
              <a:noAutofit/>
            </a:bodyPr>
            <a:lstStyle/>
            <a:p>
              <a:pPr>
                <a:lnSpc>
                  <a:spcPct val="107000"/>
                </a:lnSpc>
                <a:spcAft>
                  <a:spcPts val="800"/>
                </a:spcAft>
              </a:pPr>
              <a:r>
                <a:rPr lang="id-ID" sz="1800" i="1">
                  <a:solidFill>
                    <a:srgbClr val="000000"/>
                  </a:solidFill>
                  <a:effectLst/>
                  <a:latin typeface="Calibri" panose="020F0502020204030204" pitchFamily="34" charset="0"/>
                  <a:ea typeface="Calibri" panose="020F0502020204030204" pitchFamily="34" charset="0"/>
                </a:rPr>
                <a:t>Classroom </a:t>
              </a:r>
              <a:endParaRPr lang="id-ID" sz="1100">
                <a:solidFill>
                  <a:srgbClr val="000000"/>
                </a:solidFill>
                <a:effectLst/>
                <a:latin typeface="Calibri" panose="020F0502020204030204" pitchFamily="34" charset="0"/>
                <a:ea typeface="Calibri" panose="020F0502020204030204" pitchFamily="34" charset="0"/>
              </a:endParaRPr>
            </a:p>
          </p:txBody>
        </p:sp>
        <p:sp>
          <p:nvSpPr>
            <p:cNvPr id="181" name="Rectangle 180"/>
            <p:cNvSpPr/>
            <p:nvPr/>
          </p:nvSpPr>
          <p:spPr>
            <a:xfrm>
              <a:off x="9575381" y="4844669"/>
              <a:ext cx="176038" cy="309679"/>
            </a:xfrm>
            <a:prstGeom prst="rect">
              <a:avLst/>
            </a:prstGeom>
            <a:ln>
              <a:noFill/>
            </a:ln>
          </p:spPr>
          <p:txBody>
            <a:bodyPr vert="horz" lIns="0" tIns="0" rIns="0" bIns="0" rtlCol="0">
              <a:noAutofit/>
            </a:bodyPr>
            <a:lstStyle/>
            <a:p>
              <a:pPr>
                <a:lnSpc>
                  <a:spcPct val="107000"/>
                </a:lnSpc>
                <a:spcAft>
                  <a:spcPts val="800"/>
                </a:spcAft>
              </a:pPr>
              <a:r>
                <a:rPr lang="id-ID" sz="1800" i="1">
                  <a:solidFill>
                    <a:srgbClr val="000000"/>
                  </a:solidFill>
                  <a:effectLst/>
                  <a:latin typeface="Calibri" panose="020F0502020204030204" pitchFamily="34" charset="0"/>
                  <a:ea typeface="Calibri" panose="020F0502020204030204" pitchFamily="34" charset="0"/>
                </a:rPr>
                <a:t>A</a:t>
              </a:r>
              <a:endParaRPr lang="id-ID" sz="1100">
                <a:solidFill>
                  <a:srgbClr val="000000"/>
                </a:solidFill>
                <a:effectLst/>
                <a:latin typeface="Calibri" panose="020F0502020204030204" pitchFamily="34" charset="0"/>
                <a:ea typeface="Calibri" panose="020F0502020204030204" pitchFamily="34" charset="0"/>
              </a:endParaRPr>
            </a:p>
          </p:txBody>
        </p:sp>
        <p:sp>
          <p:nvSpPr>
            <p:cNvPr id="182" name="Rectangle 181"/>
            <p:cNvSpPr/>
            <p:nvPr/>
          </p:nvSpPr>
          <p:spPr>
            <a:xfrm>
              <a:off x="9707461" y="4844669"/>
              <a:ext cx="1396143" cy="309679"/>
            </a:xfrm>
            <a:prstGeom prst="rect">
              <a:avLst/>
            </a:prstGeom>
            <a:ln>
              <a:noFill/>
            </a:ln>
          </p:spPr>
          <p:txBody>
            <a:bodyPr vert="horz" lIns="0" tIns="0" rIns="0" bIns="0" rtlCol="0">
              <a:noAutofit/>
            </a:bodyPr>
            <a:lstStyle/>
            <a:p>
              <a:pPr>
                <a:lnSpc>
                  <a:spcPct val="107000"/>
                </a:lnSpc>
                <a:spcAft>
                  <a:spcPts val="800"/>
                </a:spcAft>
              </a:pPr>
              <a:r>
                <a:rPr lang="id-ID" sz="1800" i="1">
                  <a:solidFill>
                    <a:srgbClr val="000000"/>
                  </a:solidFill>
                  <a:effectLst/>
                  <a:latin typeface="Calibri" panose="020F0502020204030204" pitchFamily="34" charset="0"/>
                  <a:ea typeface="Calibri" panose="020F0502020204030204" pitchFamily="34" charset="0"/>
                </a:rPr>
                <a:t>ssessment  </a:t>
              </a:r>
              <a:endParaRPr lang="id-ID" sz="1100">
                <a:solidFill>
                  <a:srgbClr val="000000"/>
                </a:solidFill>
                <a:effectLst/>
                <a:latin typeface="Calibri" panose="020F0502020204030204" pitchFamily="34" charset="0"/>
                <a:ea typeface="Calibri" panose="020F0502020204030204" pitchFamily="34" charset="0"/>
              </a:endParaRPr>
            </a:p>
          </p:txBody>
        </p:sp>
        <p:sp>
          <p:nvSpPr>
            <p:cNvPr id="183" name="Rectangle 182"/>
            <p:cNvSpPr/>
            <p:nvPr/>
          </p:nvSpPr>
          <p:spPr>
            <a:xfrm>
              <a:off x="7825068" y="5119116"/>
              <a:ext cx="3770376"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Satuan pendidikan melakukan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184" name="Rectangle 183"/>
            <p:cNvSpPr/>
            <p:nvPr/>
          </p:nvSpPr>
          <p:spPr>
            <a:xfrm>
              <a:off x="7825068" y="5393135"/>
              <a:ext cx="2182371" cy="310110"/>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penilaian melalui </a:t>
              </a:r>
              <a:endParaRPr lang="id-ID" sz="1100">
                <a:solidFill>
                  <a:srgbClr val="000000"/>
                </a:solidFill>
                <a:effectLst/>
                <a:latin typeface="Calibri" panose="020F0502020204030204" pitchFamily="34" charset="0"/>
                <a:ea typeface="Calibri" panose="020F0502020204030204" pitchFamily="34" charset="0"/>
              </a:endParaRPr>
            </a:p>
          </p:txBody>
        </p:sp>
        <p:sp>
          <p:nvSpPr>
            <p:cNvPr id="185" name="Rectangle 184"/>
            <p:cNvSpPr/>
            <p:nvPr/>
          </p:nvSpPr>
          <p:spPr>
            <a:xfrm>
              <a:off x="9466161" y="5393135"/>
              <a:ext cx="869234" cy="310110"/>
            </a:xfrm>
            <a:prstGeom prst="rect">
              <a:avLst/>
            </a:prstGeom>
            <a:ln>
              <a:noFill/>
            </a:ln>
          </p:spPr>
          <p:txBody>
            <a:bodyPr vert="horz" lIns="0" tIns="0" rIns="0" bIns="0" rtlCol="0">
              <a:noAutofit/>
            </a:bodyPr>
            <a:lstStyle/>
            <a:p>
              <a:pPr>
                <a:lnSpc>
                  <a:spcPct val="107000"/>
                </a:lnSpc>
                <a:spcAft>
                  <a:spcPts val="800"/>
                </a:spcAft>
              </a:pPr>
              <a:r>
                <a:rPr lang="id-ID" sz="1800" i="1">
                  <a:solidFill>
                    <a:srgbClr val="000000"/>
                  </a:solidFill>
                  <a:effectLst/>
                  <a:latin typeface="Calibri" panose="020F0502020204030204" pitchFamily="34" charset="0"/>
                  <a:ea typeface="Calibri" panose="020F0502020204030204" pitchFamily="34" charset="0"/>
                </a:rPr>
                <a:t>School </a:t>
              </a:r>
              <a:endParaRPr lang="id-ID" sz="1100">
                <a:solidFill>
                  <a:srgbClr val="000000"/>
                </a:solidFill>
                <a:effectLst/>
                <a:latin typeface="Calibri" panose="020F0502020204030204" pitchFamily="34" charset="0"/>
                <a:ea typeface="Calibri" panose="020F0502020204030204" pitchFamily="34" charset="0"/>
              </a:endParaRPr>
            </a:p>
          </p:txBody>
        </p:sp>
        <p:sp>
          <p:nvSpPr>
            <p:cNvPr id="186" name="Rectangle 185"/>
            <p:cNvSpPr/>
            <p:nvPr/>
          </p:nvSpPr>
          <p:spPr>
            <a:xfrm>
              <a:off x="7825068" y="5668010"/>
              <a:ext cx="1432931" cy="309679"/>
            </a:xfrm>
            <a:prstGeom prst="rect">
              <a:avLst/>
            </a:prstGeom>
            <a:ln>
              <a:noFill/>
            </a:ln>
          </p:spPr>
          <p:txBody>
            <a:bodyPr vert="horz" lIns="0" tIns="0" rIns="0" bIns="0" rtlCol="0">
              <a:noAutofit/>
            </a:bodyPr>
            <a:lstStyle/>
            <a:p>
              <a:pPr>
                <a:lnSpc>
                  <a:spcPct val="107000"/>
                </a:lnSpc>
                <a:spcAft>
                  <a:spcPts val="800"/>
                </a:spcAft>
              </a:pPr>
              <a:r>
                <a:rPr lang="id-ID" sz="1800" i="1">
                  <a:solidFill>
                    <a:srgbClr val="000000"/>
                  </a:solidFill>
                  <a:effectLst/>
                  <a:latin typeface="Calibri" panose="020F0502020204030204" pitchFamily="34" charset="0"/>
                  <a:ea typeface="Calibri" panose="020F0502020204030204" pitchFamily="34" charset="0"/>
                </a:rPr>
                <a:t>Assessment</a:t>
              </a:r>
              <a:endParaRPr lang="id-ID" sz="1100">
                <a:solidFill>
                  <a:srgbClr val="000000"/>
                </a:solidFill>
                <a:effectLst/>
                <a:latin typeface="Calibri" panose="020F0502020204030204" pitchFamily="34" charset="0"/>
                <a:ea typeface="Calibri" panose="020F0502020204030204" pitchFamily="34" charset="0"/>
              </a:endParaRPr>
            </a:p>
          </p:txBody>
        </p:sp>
        <p:sp>
          <p:nvSpPr>
            <p:cNvPr id="187" name="Shape 284"/>
            <p:cNvSpPr/>
            <p:nvPr/>
          </p:nvSpPr>
          <p:spPr>
            <a:xfrm>
              <a:off x="6557861" y="798830"/>
              <a:ext cx="2740660" cy="1023620"/>
            </a:xfrm>
            <a:custGeom>
              <a:avLst/>
              <a:gdLst/>
              <a:ahLst/>
              <a:cxnLst/>
              <a:rect l="0" t="0" r="0" b="0"/>
              <a:pathLst>
                <a:path w="2740660" h="1023620">
                  <a:moveTo>
                    <a:pt x="0" y="1023620"/>
                  </a:moveTo>
                  <a:lnTo>
                    <a:pt x="2740660" y="1023620"/>
                  </a:lnTo>
                  <a:lnTo>
                    <a:pt x="274066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88" name="Shape 285"/>
            <p:cNvSpPr/>
            <p:nvPr/>
          </p:nvSpPr>
          <p:spPr>
            <a:xfrm>
              <a:off x="6024980" y="1299540"/>
              <a:ext cx="544157" cy="328600"/>
            </a:xfrm>
            <a:custGeom>
              <a:avLst/>
              <a:gdLst/>
              <a:ahLst/>
              <a:cxnLst/>
              <a:rect l="0" t="0" r="0" b="0"/>
              <a:pathLst>
                <a:path w="567436" h="507365">
                  <a:moveTo>
                    <a:pt x="567436" y="0"/>
                  </a:moveTo>
                  <a:lnTo>
                    <a:pt x="338963" y="0"/>
                  </a:lnTo>
                  <a:lnTo>
                    <a:pt x="0" y="507365"/>
                  </a:lnTo>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89" name="Rectangle 188"/>
            <p:cNvSpPr/>
            <p:nvPr/>
          </p:nvSpPr>
          <p:spPr>
            <a:xfrm>
              <a:off x="6650318" y="940054"/>
              <a:ext cx="314162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KI dan KD dalam struktur </a:t>
              </a:r>
              <a:endParaRPr lang="id-ID" sz="1100">
                <a:solidFill>
                  <a:srgbClr val="000000"/>
                </a:solidFill>
                <a:effectLst/>
                <a:latin typeface="Calibri" panose="020F0502020204030204" pitchFamily="34" charset="0"/>
                <a:ea typeface="Calibri" panose="020F0502020204030204" pitchFamily="34" charset="0"/>
              </a:endParaRPr>
            </a:p>
          </p:txBody>
        </p:sp>
        <p:sp>
          <p:nvSpPr>
            <p:cNvPr id="190" name="Rectangle 189"/>
            <p:cNvSpPr/>
            <p:nvPr/>
          </p:nvSpPr>
          <p:spPr>
            <a:xfrm>
              <a:off x="6650318" y="1214374"/>
              <a:ext cx="1236218"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kurikulum</a:t>
              </a:r>
              <a:endParaRPr lang="id-ID" sz="1100">
                <a:solidFill>
                  <a:srgbClr val="000000"/>
                </a:solidFill>
                <a:effectLst/>
                <a:latin typeface="Calibri" panose="020F0502020204030204" pitchFamily="34" charset="0"/>
                <a:ea typeface="Calibri" panose="020F0502020204030204" pitchFamily="34" charset="0"/>
              </a:endParaRPr>
            </a:p>
          </p:txBody>
        </p:sp>
        <p:sp>
          <p:nvSpPr>
            <p:cNvPr id="191" name="Rectangle 190"/>
            <p:cNvSpPr/>
            <p:nvPr/>
          </p:nvSpPr>
          <p:spPr>
            <a:xfrm>
              <a:off x="7631011" y="1214374"/>
              <a:ext cx="242927"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m</a:t>
              </a:r>
              <a:endParaRPr lang="id-ID" sz="1100">
                <a:solidFill>
                  <a:srgbClr val="000000"/>
                </a:solidFill>
                <a:effectLst/>
                <a:latin typeface="Calibri" panose="020F0502020204030204" pitchFamily="34" charset="0"/>
                <a:ea typeface="Calibri" panose="020F0502020204030204" pitchFamily="34" charset="0"/>
              </a:endParaRPr>
            </a:p>
          </p:txBody>
        </p:sp>
        <p:sp>
          <p:nvSpPr>
            <p:cNvPr id="192" name="Rectangle 191"/>
            <p:cNvSpPr/>
            <p:nvPr/>
          </p:nvSpPr>
          <p:spPr>
            <a:xfrm>
              <a:off x="7813892" y="1214374"/>
              <a:ext cx="1632684"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engacu pada </a:t>
              </a:r>
              <a:endParaRPr lang="id-ID" sz="1100">
                <a:solidFill>
                  <a:srgbClr val="000000"/>
                </a:solidFill>
                <a:effectLst/>
                <a:latin typeface="Calibri" panose="020F0502020204030204" pitchFamily="34" charset="0"/>
                <a:ea typeface="Calibri" panose="020F0502020204030204" pitchFamily="34" charset="0"/>
              </a:endParaRPr>
            </a:p>
          </p:txBody>
        </p:sp>
        <p:sp>
          <p:nvSpPr>
            <p:cNvPr id="193" name="Rectangle 192"/>
            <p:cNvSpPr/>
            <p:nvPr/>
          </p:nvSpPr>
          <p:spPr>
            <a:xfrm>
              <a:off x="6650318" y="1488456"/>
              <a:ext cx="1317399"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SKL dan SI </a:t>
              </a:r>
              <a:endParaRPr lang="id-ID" sz="1100">
                <a:solidFill>
                  <a:srgbClr val="000000"/>
                </a:solidFill>
                <a:effectLst/>
                <a:latin typeface="Calibri" panose="020F0502020204030204" pitchFamily="34" charset="0"/>
                <a:ea typeface="Calibri" panose="020F0502020204030204" pitchFamily="34" charset="0"/>
              </a:endParaRPr>
            </a:p>
          </p:txBody>
        </p:sp>
        <p:sp>
          <p:nvSpPr>
            <p:cNvPr id="194" name="Shape 291"/>
            <p:cNvSpPr/>
            <p:nvPr/>
          </p:nvSpPr>
          <p:spPr>
            <a:xfrm>
              <a:off x="578701" y="1327150"/>
              <a:ext cx="2738120" cy="1026160"/>
            </a:xfrm>
            <a:custGeom>
              <a:avLst/>
              <a:gdLst/>
              <a:ahLst/>
              <a:cxnLst/>
              <a:rect l="0" t="0" r="0" b="0"/>
              <a:pathLst>
                <a:path w="2738120" h="1026160">
                  <a:moveTo>
                    <a:pt x="0" y="1026160"/>
                  </a:moveTo>
                  <a:lnTo>
                    <a:pt x="2738120" y="1026160"/>
                  </a:lnTo>
                  <a:lnTo>
                    <a:pt x="273812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95" name="Shape 292"/>
            <p:cNvSpPr/>
            <p:nvPr/>
          </p:nvSpPr>
          <p:spPr>
            <a:xfrm>
              <a:off x="1747532" y="2363269"/>
              <a:ext cx="1612596" cy="686763"/>
            </a:xfrm>
            <a:custGeom>
              <a:avLst/>
              <a:gdLst/>
              <a:ahLst/>
              <a:cxnLst/>
              <a:rect l="0" t="0" r="0" b="0"/>
              <a:pathLst>
                <a:path w="3237789" h="1530477">
                  <a:moveTo>
                    <a:pt x="228194" y="0"/>
                  </a:moveTo>
                  <a:lnTo>
                    <a:pt x="0" y="0"/>
                  </a:lnTo>
                  <a:lnTo>
                    <a:pt x="3237789" y="1530477"/>
                  </a:lnTo>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96" name="Rectangle 195"/>
            <p:cNvSpPr/>
            <p:nvPr/>
          </p:nvSpPr>
          <p:spPr>
            <a:xfrm>
              <a:off x="668236" y="1469390"/>
              <a:ext cx="1219497"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SKL, SI, S. </a:t>
              </a:r>
              <a:endParaRPr lang="id-ID" sz="1100">
                <a:solidFill>
                  <a:srgbClr val="000000"/>
                </a:solidFill>
                <a:effectLst/>
                <a:latin typeface="Calibri" panose="020F0502020204030204" pitchFamily="34" charset="0"/>
                <a:ea typeface="Calibri" panose="020F0502020204030204" pitchFamily="34" charset="0"/>
              </a:endParaRPr>
            </a:p>
          </p:txBody>
        </p:sp>
        <p:sp>
          <p:nvSpPr>
            <p:cNvPr id="197" name="Rectangle 196"/>
            <p:cNvSpPr/>
            <p:nvPr/>
          </p:nvSpPr>
          <p:spPr>
            <a:xfrm>
              <a:off x="1585430" y="1469390"/>
              <a:ext cx="893264"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Proses </a:t>
              </a:r>
              <a:endParaRPr lang="id-ID" sz="1100">
                <a:solidFill>
                  <a:srgbClr val="000000"/>
                </a:solidFill>
                <a:effectLst/>
                <a:latin typeface="Calibri" panose="020F0502020204030204" pitchFamily="34" charset="0"/>
                <a:ea typeface="Calibri" panose="020F0502020204030204" pitchFamily="34" charset="0"/>
              </a:endParaRPr>
            </a:p>
          </p:txBody>
        </p:sp>
        <p:sp>
          <p:nvSpPr>
            <p:cNvPr id="198" name="Rectangle 197"/>
            <p:cNvSpPr/>
            <p:nvPr/>
          </p:nvSpPr>
          <p:spPr>
            <a:xfrm>
              <a:off x="2256117" y="1469390"/>
              <a:ext cx="67648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dan S</a:t>
              </a:r>
              <a:endParaRPr lang="id-ID" sz="1100">
                <a:solidFill>
                  <a:srgbClr val="000000"/>
                </a:solidFill>
                <a:effectLst/>
                <a:latin typeface="Calibri" panose="020F0502020204030204" pitchFamily="34" charset="0"/>
                <a:ea typeface="Calibri" panose="020F0502020204030204" pitchFamily="34" charset="0"/>
              </a:endParaRPr>
            </a:p>
          </p:txBody>
        </p:sp>
        <p:sp>
          <p:nvSpPr>
            <p:cNvPr id="199" name="Rectangle 198"/>
            <p:cNvSpPr/>
            <p:nvPr/>
          </p:nvSpPr>
          <p:spPr>
            <a:xfrm>
              <a:off x="2763990" y="1469390"/>
              <a:ext cx="76618"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200" name="Rectangle 199"/>
            <p:cNvSpPr/>
            <p:nvPr/>
          </p:nvSpPr>
          <p:spPr>
            <a:xfrm>
              <a:off x="668236" y="1743472"/>
              <a:ext cx="3071395"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Penilaian menjadi acuan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201" name="Rectangle 200"/>
            <p:cNvSpPr/>
            <p:nvPr/>
          </p:nvSpPr>
          <p:spPr>
            <a:xfrm>
              <a:off x="668236" y="2018411"/>
              <a:ext cx="3225540"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pengembangan kurikulum</a:t>
              </a:r>
              <a:endParaRPr lang="id-ID" sz="1100">
                <a:solidFill>
                  <a:srgbClr val="000000"/>
                </a:solidFill>
                <a:effectLst/>
                <a:latin typeface="Calibri" panose="020F0502020204030204" pitchFamily="34" charset="0"/>
                <a:ea typeface="Calibri" panose="020F0502020204030204" pitchFamily="34" charset="0"/>
              </a:endParaRPr>
            </a:p>
          </p:txBody>
        </p:sp>
        <p:sp>
          <p:nvSpPr>
            <p:cNvPr id="202" name="Shape 299"/>
            <p:cNvSpPr/>
            <p:nvPr/>
          </p:nvSpPr>
          <p:spPr>
            <a:xfrm>
              <a:off x="456781" y="3816350"/>
              <a:ext cx="2740660" cy="1506220"/>
            </a:xfrm>
            <a:custGeom>
              <a:avLst/>
              <a:gdLst/>
              <a:ahLst/>
              <a:cxnLst/>
              <a:rect l="0" t="0" r="0" b="0"/>
              <a:pathLst>
                <a:path w="2740660" h="1506220">
                  <a:moveTo>
                    <a:pt x="0" y="1506220"/>
                  </a:moveTo>
                  <a:lnTo>
                    <a:pt x="2740660" y="1506220"/>
                  </a:lnTo>
                  <a:lnTo>
                    <a:pt x="274066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03" name="Shape 300"/>
            <p:cNvSpPr/>
            <p:nvPr/>
          </p:nvSpPr>
          <p:spPr>
            <a:xfrm>
              <a:off x="3197441" y="4855001"/>
              <a:ext cx="673989" cy="159848"/>
            </a:xfrm>
            <a:custGeom>
              <a:avLst/>
              <a:gdLst/>
              <a:ahLst/>
              <a:cxnLst/>
              <a:rect l="0" t="0" r="0" b="0"/>
              <a:pathLst>
                <a:path w="3871430" h="916051">
                  <a:moveTo>
                    <a:pt x="228397" y="0"/>
                  </a:moveTo>
                  <a:lnTo>
                    <a:pt x="0" y="0"/>
                  </a:lnTo>
                  <a:lnTo>
                    <a:pt x="3871430" y="916051"/>
                  </a:lnTo>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04" name="Rectangle 203"/>
            <p:cNvSpPr/>
            <p:nvPr/>
          </p:nvSpPr>
          <p:spPr>
            <a:xfrm>
              <a:off x="547903" y="4063619"/>
              <a:ext cx="2911468"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Pemerintah melakukan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205" name="Rectangle 204"/>
            <p:cNvSpPr/>
            <p:nvPr/>
          </p:nvSpPr>
          <p:spPr>
            <a:xfrm>
              <a:off x="547903" y="4337939"/>
              <a:ext cx="2171744"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Penilaian melalui </a:t>
              </a:r>
              <a:endParaRPr lang="id-ID" sz="1100">
                <a:solidFill>
                  <a:srgbClr val="000000"/>
                </a:solidFill>
                <a:effectLst/>
                <a:latin typeface="Calibri" panose="020F0502020204030204" pitchFamily="34" charset="0"/>
                <a:ea typeface="Calibri" panose="020F0502020204030204" pitchFamily="34" charset="0"/>
              </a:endParaRPr>
            </a:p>
          </p:txBody>
        </p:sp>
        <p:sp>
          <p:nvSpPr>
            <p:cNvPr id="206" name="Rectangle 205"/>
            <p:cNvSpPr/>
            <p:nvPr/>
          </p:nvSpPr>
          <p:spPr>
            <a:xfrm>
              <a:off x="2181441" y="4337939"/>
              <a:ext cx="1129501" cy="309679"/>
            </a:xfrm>
            <a:prstGeom prst="rect">
              <a:avLst/>
            </a:prstGeom>
            <a:ln>
              <a:noFill/>
            </a:ln>
          </p:spPr>
          <p:txBody>
            <a:bodyPr vert="horz" lIns="0" tIns="0" rIns="0" bIns="0" rtlCol="0">
              <a:noAutofit/>
            </a:bodyPr>
            <a:lstStyle/>
            <a:p>
              <a:pPr>
                <a:lnSpc>
                  <a:spcPct val="107000"/>
                </a:lnSpc>
                <a:spcAft>
                  <a:spcPts val="800"/>
                </a:spcAft>
              </a:pPr>
              <a:r>
                <a:rPr lang="id-ID" sz="1800" i="1">
                  <a:solidFill>
                    <a:srgbClr val="000000"/>
                  </a:solidFill>
                  <a:effectLst/>
                  <a:latin typeface="Calibri" panose="020F0502020204030204" pitchFamily="34" charset="0"/>
                  <a:ea typeface="Calibri" panose="020F0502020204030204" pitchFamily="34" charset="0"/>
                </a:rPr>
                <a:t>National </a:t>
              </a:r>
              <a:endParaRPr lang="id-ID" sz="1100">
                <a:solidFill>
                  <a:srgbClr val="000000"/>
                </a:solidFill>
                <a:effectLst/>
                <a:latin typeface="Calibri" panose="020F0502020204030204" pitchFamily="34" charset="0"/>
                <a:ea typeface="Calibri" panose="020F0502020204030204" pitchFamily="34" charset="0"/>
              </a:endParaRPr>
            </a:p>
          </p:txBody>
        </p:sp>
        <p:sp>
          <p:nvSpPr>
            <p:cNvPr id="207" name="Rectangle 206"/>
            <p:cNvSpPr/>
            <p:nvPr/>
          </p:nvSpPr>
          <p:spPr>
            <a:xfrm>
              <a:off x="547903" y="4612386"/>
              <a:ext cx="1432931" cy="309679"/>
            </a:xfrm>
            <a:prstGeom prst="rect">
              <a:avLst/>
            </a:prstGeom>
            <a:ln>
              <a:noFill/>
            </a:ln>
          </p:spPr>
          <p:txBody>
            <a:bodyPr vert="horz" lIns="0" tIns="0" rIns="0" bIns="0" rtlCol="0">
              <a:noAutofit/>
            </a:bodyPr>
            <a:lstStyle/>
            <a:p>
              <a:pPr>
                <a:lnSpc>
                  <a:spcPct val="107000"/>
                </a:lnSpc>
                <a:spcAft>
                  <a:spcPts val="800"/>
                </a:spcAft>
              </a:pPr>
              <a:r>
                <a:rPr lang="id-ID" sz="1800" i="1">
                  <a:solidFill>
                    <a:srgbClr val="000000"/>
                  </a:solidFill>
                  <a:effectLst/>
                  <a:latin typeface="Calibri" panose="020F0502020204030204" pitchFamily="34" charset="0"/>
                  <a:ea typeface="Calibri" panose="020F0502020204030204" pitchFamily="34" charset="0"/>
                </a:rPr>
                <a:t>Assessment</a:t>
              </a:r>
              <a:endParaRPr lang="id-ID" sz="1100">
                <a:solidFill>
                  <a:srgbClr val="000000"/>
                </a:solidFill>
                <a:effectLst/>
                <a:latin typeface="Calibri" panose="020F0502020204030204" pitchFamily="34" charset="0"/>
                <a:ea typeface="Calibri" panose="020F0502020204030204" pitchFamily="34" charset="0"/>
              </a:endParaRPr>
            </a:p>
          </p:txBody>
        </p:sp>
        <p:sp>
          <p:nvSpPr>
            <p:cNvPr id="208" name="Rectangle 207"/>
            <p:cNvSpPr/>
            <p:nvPr/>
          </p:nvSpPr>
          <p:spPr>
            <a:xfrm>
              <a:off x="1678267" y="4612386"/>
              <a:ext cx="92123"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209" name="Rectangle 208"/>
            <p:cNvSpPr/>
            <p:nvPr/>
          </p:nvSpPr>
          <p:spPr>
            <a:xfrm>
              <a:off x="1747533" y="4612386"/>
              <a:ext cx="713881"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Ujian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210" name="Rectangle 209"/>
            <p:cNvSpPr/>
            <p:nvPr/>
          </p:nvSpPr>
          <p:spPr>
            <a:xfrm>
              <a:off x="547903" y="4886960"/>
              <a:ext cx="1062613"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Nasional</a:t>
              </a:r>
              <a:endParaRPr lang="id-ID" sz="1100">
                <a:solidFill>
                  <a:srgbClr val="000000"/>
                </a:solidFill>
                <a:effectLst/>
                <a:latin typeface="Calibri" panose="020F0502020204030204" pitchFamily="34" charset="0"/>
                <a:ea typeface="Calibri" panose="020F0502020204030204" pitchFamily="34" charset="0"/>
              </a:endParaRPr>
            </a:p>
          </p:txBody>
        </p:sp>
        <p:sp>
          <p:nvSpPr>
            <p:cNvPr id="211" name="Rectangle 210"/>
            <p:cNvSpPr/>
            <p:nvPr/>
          </p:nvSpPr>
          <p:spPr>
            <a:xfrm>
              <a:off x="1348067" y="4886960"/>
              <a:ext cx="92123"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212" name="Rectangle 211"/>
            <p:cNvSpPr/>
            <p:nvPr/>
          </p:nvSpPr>
          <p:spPr>
            <a:xfrm>
              <a:off x="1416647" y="4886960"/>
              <a:ext cx="68713"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grpSp>
      <p:sp>
        <p:nvSpPr>
          <p:cNvPr id="213" name="Rectangle 212"/>
          <p:cNvSpPr/>
          <p:nvPr/>
        </p:nvSpPr>
        <p:spPr>
          <a:xfrm>
            <a:off x="3086" y="5994138"/>
            <a:ext cx="3906711" cy="369332"/>
          </a:xfrm>
          <a:prstGeom prst="rect">
            <a:avLst/>
          </a:prstGeom>
        </p:spPr>
        <p:txBody>
          <a:bodyPr wrap="none">
            <a:spAutoFit/>
          </a:bodyPr>
          <a:lstStyle/>
          <a:p>
            <a:r>
              <a:rPr lang="id-ID" i="1" dirty="0">
                <a:solidFill>
                  <a:srgbClr val="000000"/>
                </a:solidFill>
                <a:latin typeface="Calibri" panose="020F0502020204030204" pitchFamily="34" charset="0"/>
                <a:ea typeface="Calibri" panose="020F0502020204030204" pitchFamily="34" charset="0"/>
              </a:rPr>
              <a:t>*) PP 19 Tahun 2005 dan perubahannya</a:t>
            </a:r>
            <a:endParaRPr lang="id-ID" i="1" dirty="0"/>
          </a:p>
        </p:txBody>
      </p:sp>
    </p:spTree>
    <p:extLst>
      <p:ext uri="{BB962C8B-B14F-4D97-AF65-F5344CB8AC3E}">
        <p14:creationId xmlns:p14="http://schemas.microsoft.com/office/powerpoint/2010/main" val="308220547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2508069" y="705701"/>
            <a:ext cx="9418319" cy="1351700"/>
          </a:xfrm>
        </p:spPr>
        <p:txBody>
          <a:bodyPr>
            <a:normAutofit fontScale="90000"/>
          </a:bodyPr>
          <a:lstStyle/>
          <a:p>
            <a:r>
              <a:rPr lang="id-ID" b="1" dirty="0">
                <a:solidFill>
                  <a:schemeClr val="accent5">
                    <a:lumMod val="75000"/>
                  </a:schemeClr>
                </a:solidFill>
              </a:rPr>
              <a:t>Hasil Pembelajaran dan Sistem Pendukung pada Kompetensi Abad </a:t>
            </a:r>
            <a:r>
              <a:rPr lang="id-ID" b="1" dirty="0" smtClean="0">
                <a:solidFill>
                  <a:schemeClr val="accent5">
                    <a:lumMod val="75000"/>
                  </a:schemeClr>
                </a:solidFill>
              </a:rPr>
              <a:t>21</a:t>
            </a:r>
            <a:endParaRPr lang="en-US" b="1" dirty="0">
              <a:solidFill>
                <a:schemeClr val="accent5">
                  <a:lumMod val="75000"/>
                </a:schemeClr>
              </a:solidFill>
            </a:endParaRPr>
          </a:p>
        </p:txBody>
      </p:sp>
      <p:grpSp>
        <p:nvGrpSpPr>
          <p:cNvPr id="6" name="Group 5"/>
          <p:cNvGrpSpPr/>
          <p:nvPr/>
        </p:nvGrpSpPr>
        <p:grpSpPr>
          <a:xfrm>
            <a:off x="770708" y="2240281"/>
            <a:ext cx="10489475" cy="4157344"/>
            <a:chOff x="0" y="0"/>
            <a:chExt cx="10953410" cy="5571490"/>
          </a:xfrm>
        </p:grpSpPr>
        <p:pic>
          <p:nvPicPr>
            <p:cNvPr id="7" name="Picture 6"/>
            <p:cNvPicPr/>
            <p:nvPr/>
          </p:nvPicPr>
          <p:blipFill>
            <a:blip r:embed="rId4"/>
            <a:stretch>
              <a:fillRect/>
            </a:stretch>
          </p:blipFill>
          <p:spPr>
            <a:xfrm>
              <a:off x="3620770" y="1522730"/>
              <a:ext cx="6497320" cy="4048760"/>
            </a:xfrm>
            <a:prstGeom prst="rect">
              <a:avLst/>
            </a:prstGeom>
          </p:spPr>
        </p:pic>
        <p:sp>
          <p:nvSpPr>
            <p:cNvPr id="11" name="Shape 320"/>
            <p:cNvSpPr/>
            <p:nvPr/>
          </p:nvSpPr>
          <p:spPr>
            <a:xfrm>
              <a:off x="2522220" y="274320"/>
              <a:ext cx="4042664" cy="1613789"/>
            </a:xfrm>
            <a:custGeom>
              <a:avLst/>
              <a:gdLst/>
              <a:ahLst/>
              <a:cxnLst/>
              <a:rect l="0" t="0" r="0" b="0"/>
              <a:pathLst>
                <a:path w="4042664" h="1613789">
                  <a:moveTo>
                    <a:pt x="0" y="0"/>
                  </a:moveTo>
                  <a:lnTo>
                    <a:pt x="2139569" y="0"/>
                  </a:lnTo>
                  <a:lnTo>
                    <a:pt x="3667760" y="0"/>
                  </a:lnTo>
                  <a:lnTo>
                    <a:pt x="3667760" y="672719"/>
                  </a:lnTo>
                  <a:lnTo>
                    <a:pt x="3667760" y="1153160"/>
                  </a:lnTo>
                  <a:lnTo>
                    <a:pt x="3056509" y="1153160"/>
                  </a:lnTo>
                  <a:lnTo>
                    <a:pt x="4042664" y="1613789"/>
                  </a:lnTo>
                  <a:lnTo>
                    <a:pt x="2139569" y="1153160"/>
                  </a:lnTo>
                  <a:lnTo>
                    <a:pt x="0" y="1153160"/>
                  </a:lnTo>
                  <a:lnTo>
                    <a:pt x="0" y="672719"/>
                  </a:lnTo>
                  <a:lnTo>
                    <a:pt x="0" y="0"/>
                  </a:lnTo>
                  <a:close/>
                </a:path>
              </a:pathLst>
            </a:custGeom>
            <a:ln w="0" cap="flat">
              <a:miter lim="127000"/>
            </a:ln>
          </p:spPr>
          <p:style>
            <a:lnRef idx="0">
              <a:srgbClr val="000000">
                <a:alpha val="0"/>
              </a:srgbClr>
            </a:lnRef>
            <a:fillRef idx="1">
              <a:srgbClr val="FFD966"/>
            </a:fillRef>
            <a:effectRef idx="0">
              <a:scrgbClr r="0" g="0" b="0"/>
            </a:effectRef>
            <a:fontRef idx="none"/>
          </p:style>
          <p:txBody>
            <a:bodyPr/>
            <a:lstStyle/>
            <a:p>
              <a:endParaRPr lang="id-ID"/>
            </a:p>
          </p:txBody>
        </p:sp>
        <p:sp>
          <p:nvSpPr>
            <p:cNvPr id="12" name="Shape 321"/>
            <p:cNvSpPr/>
            <p:nvPr/>
          </p:nvSpPr>
          <p:spPr>
            <a:xfrm>
              <a:off x="2522220" y="274320"/>
              <a:ext cx="4042664" cy="1613789"/>
            </a:xfrm>
            <a:custGeom>
              <a:avLst/>
              <a:gdLst/>
              <a:ahLst/>
              <a:cxnLst/>
              <a:rect l="0" t="0" r="0" b="0"/>
              <a:pathLst>
                <a:path w="4042664" h="1613789">
                  <a:moveTo>
                    <a:pt x="0" y="0"/>
                  </a:moveTo>
                  <a:lnTo>
                    <a:pt x="2139569" y="0"/>
                  </a:lnTo>
                  <a:lnTo>
                    <a:pt x="2139569" y="0"/>
                  </a:lnTo>
                  <a:lnTo>
                    <a:pt x="3667760" y="0"/>
                  </a:lnTo>
                  <a:lnTo>
                    <a:pt x="3667760" y="672719"/>
                  </a:lnTo>
                  <a:lnTo>
                    <a:pt x="3667760" y="672719"/>
                  </a:lnTo>
                  <a:lnTo>
                    <a:pt x="3667760" y="1153160"/>
                  </a:lnTo>
                  <a:lnTo>
                    <a:pt x="3056509" y="1153160"/>
                  </a:lnTo>
                  <a:lnTo>
                    <a:pt x="4042664" y="1613789"/>
                  </a:lnTo>
                  <a:lnTo>
                    <a:pt x="2139569" y="1153160"/>
                  </a:lnTo>
                  <a:lnTo>
                    <a:pt x="0" y="1153160"/>
                  </a:lnTo>
                  <a:lnTo>
                    <a:pt x="0" y="672719"/>
                  </a:lnTo>
                  <a:lnTo>
                    <a:pt x="0" y="672719"/>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3" name="Rectangle 12"/>
            <p:cNvSpPr/>
            <p:nvPr/>
          </p:nvSpPr>
          <p:spPr>
            <a:xfrm>
              <a:off x="2614295" y="401066"/>
              <a:ext cx="2885253" cy="275271"/>
            </a:xfrm>
            <a:prstGeom prst="rect">
              <a:avLst/>
            </a:prstGeom>
            <a:ln>
              <a:noFill/>
            </a:ln>
          </p:spPr>
          <p:txBody>
            <a:bodyPr vert="horz" lIns="0" tIns="0" rIns="0" bIns="0" rtlCol="0">
              <a:noAutofit/>
            </a:bodyPr>
            <a:lstStyle/>
            <a:p>
              <a:pPr>
                <a:lnSpc>
                  <a:spcPct val="107000"/>
                </a:lnSpc>
                <a:spcAft>
                  <a:spcPts val="800"/>
                </a:spcAft>
              </a:pPr>
              <a:r>
                <a:rPr lang="id-ID" sz="1600" b="1" dirty="0">
                  <a:solidFill>
                    <a:srgbClr val="000000"/>
                  </a:solidFill>
                  <a:effectLst/>
                  <a:latin typeface="Calibri" panose="020F0502020204030204" pitchFamily="34" charset="0"/>
                  <a:ea typeface="Calibri" panose="020F0502020204030204" pitchFamily="34" charset="0"/>
                </a:rPr>
                <a:t>Pembelajaran dan Inovasi</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2614295" y="645160"/>
              <a:ext cx="196206"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00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2761615" y="645160"/>
              <a:ext cx="2088539" cy="275271"/>
            </a:xfrm>
            <a:prstGeom prst="rect">
              <a:avLst/>
            </a:prstGeom>
            <a:ln>
              <a:noFill/>
            </a:ln>
          </p:spPr>
          <p:txBody>
            <a:bodyPr vert="horz" lIns="0" tIns="0" rIns="0" bIns="0" rtlCol="0">
              <a:noAutofit/>
            </a:bodyPr>
            <a:lstStyle/>
            <a:p>
              <a:pPr>
                <a:lnSpc>
                  <a:spcPct val="107000"/>
                </a:lnSpc>
                <a:spcAft>
                  <a:spcPts val="800"/>
                </a:spcAft>
              </a:pPr>
              <a:r>
                <a:rPr lang="id-ID" sz="1600" b="1">
                  <a:solidFill>
                    <a:srgbClr val="FF0000"/>
                  </a:solidFill>
                  <a:effectLst/>
                  <a:latin typeface="Calibri" panose="020F0502020204030204" pitchFamily="34" charset="0"/>
                  <a:ea typeface="Calibri" panose="020F0502020204030204" pitchFamily="34" charset="0"/>
                </a:rPr>
                <a:t>Kreatif dan inovasi</a:t>
              </a:r>
              <a:endParaRPr lang="id-ID"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2614295" y="889000"/>
              <a:ext cx="196206"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00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2761615" y="889000"/>
              <a:ext cx="1447221" cy="275271"/>
            </a:xfrm>
            <a:prstGeom prst="rect">
              <a:avLst/>
            </a:prstGeom>
            <a:ln>
              <a:noFill/>
            </a:ln>
          </p:spPr>
          <p:txBody>
            <a:bodyPr vert="horz" lIns="0" tIns="0" rIns="0" bIns="0" rtlCol="0">
              <a:noAutofit/>
            </a:bodyPr>
            <a:lstStyle/>
            <a:p>
              <a:pPr>
                <a:lnSpc>
                  <a:spcPct val="107000"/>
                </a:lnSpc>
                <a:spcAft>
                  <a:spcPts val="800"/>
                </a:spcAft>
              </a:pPr>
              <a:r>
                <a:rPr lang="id-ID" sz="1600" b="1">
                  <a:solidFill>
                    <a:srgbClr val="FF0000"/>
                  </a:solidFill>
                  <a:effectLst/>
                  <a:latin typeface="Calibri" panose="020F0502020204030204" pitchFamily="34" charset="0"/>
                  <a:ea typeface="Calibri" panose="020F0502020204030204" pitchFamily="34" charset="0"/>
                </a:rPr>
                <a:t>Berfikir kritis</a:t>
              </a:r>
              <a:endParaRPr lang="id-ID"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2614295" y="1132840"/>
              <a:ext cx="196206"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00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2761615" y="1132840"/>
              <a:ext cx="3000653" cy="275271"/>
            </a:xfrm>
            <a:prstGeom prst="rect">
              <a:avLst/>
            </a:prstGeom>
            <a:ln>
              <a:noFill/>
            </a:ln>
          </p:spPr>
          <p:txBody>
            <a:bodyPr vert="horz" lIns="0" tIns="0" rIns="0" bIns="0" rtlCol="0">
              <a:noAutofit/>
            </a:bodyPr>
            <a:lstStyle/>
            <a:p>
              <a:pPr>
                <a:lnSpc>
                  <a:spcPct val="107000"/>
                </a:lnSpc>
                <a:spcAft>
                  <a:spcPts val="800"/>
                </a:spcAft>
              </a:pPr>
              <a:r>
                <a:rPr lang="id-ID" sz="1600" b="1">
                  <a:solidFill>
                    <a:srgbClr val="FF0000"/>
                  </a:solidFill>
                  <a:effectLst/>
                  <a:latin typeface="Calibri" panose="020F0502020204030204" pitchFamily="34" charset="0"/>
                  <a:ea typeface="Calibri" panose="020F0502020204030204" pitchFamily="34" charset="0"/>
                </a:rPr>
                <a:t>Komunikasi dan kolaborasi</a:t>
              </a:r>
              <a:endParaRPr lang="id-ID" sz="1100">
                <a:solidFill>
                  <a:srgbClr val="000000"/>
                </a:solidFill>
                <a:effectLst/>
                <a:latin typeface="Calibri" panose="020F0502020204030204" pitchFamily="34" charset="0"/>
                <a:ea typeface="Calibri" panose="020F0502020204030204" pitchFamily="34" charset="0"/>
              </a:endParaRPr>
            </a:p>
          </p:txBody>
        </p:sp>
        <p:sp>
          <p:nvSpPr>
            <p:cNvPr id="20" name="Shape 329"/>
            <p:cNvSpPr/>
            <p:nvPr/>
          </p:nvSpPr>
          <p:spPr>
            <a:xfrm>
              <a:off x="7330440" y="299720"/>
              <a:ext cx="3096260" cy="2494788"/>
            </a:xfrm>
            <a:custGeom>
              <a:avLst/>
              <a:gdLst/>
              <a:ahLst/>
              <a:cxnLst/>
              <a:rect l="0" t="0" r="0" b="0"/>
              <a:pathLst>
                <a:path w="3096260" h="2494788">
                  <a:moveTo>
                    <a:pt x="0" y="0"/>
                  </a:moveTo>
                  <a:lnTo>
                    <a:pt x="1806194" y="0"/>
                  </a:lnTo>
                  <a:lnTo>
                    <a:pt x="3096260" y="0"/>
                  </a:lnTo>
                  <a:lnTo>
                    <a:pt x="3096260" y="714121"/>
                  </a:lnTo>
                  <a:lnTo>
                    <a:pt x="3096260" y="1224280"/>
                  </a:lnTo>
                  <a:lnTo>
                    <a:pt x="2580259" y="1224280"/>
                  </a:lnTo>
                  <a:lnTo>
                    <a:pt x="1607820" y="2494788"/>
                  </a:lnTo>
                  <a:lnTo>
                    <a:pt x="1806194" y="1224280"/>
                  </a:lnTo>
                  <a:lnTo>
                    <a:pt x="0" y="1224280"/>
                  </a:lnTo>
                  <a:lnTo>
                    <a:pt x="0" y="714121"/>
                  </a:lnTo>
                  <a:lnTo>
                    <a:pt x="0" y="0"/>
                  </a:ln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id-ID"/>
            </a:p>
          </p:txBody>
        </p:sp>
        <p:sp>
          <p:nvSpPr>
            <p:cNvPr id="21" name="Shape 330"/>
            <p:cNvSpPr/>
            <p:nvPr/>
          </p:nvSpPr>
          <p:spPr>
            <a:xfrm>
              <a:off x="7330440" y="299720"/>
              <a:ext cx="3096260" cy="2494788"/>
            </a:xfrm>
            <a:custGeom>
              <a:avLst/>
              <a:gdLst/>
              <a:ahLst/>
              <a:cxnLst/>
              <a:rect l="0" t="0" r="0" b="0"/>
              <a:pathLst>
                <a:path w="3096260" h="2494788">
                  <a:moveTo>
                    <a:pt x="0" y="0"/>
                  </a:moveTo>
                  <a:lnTo>
                    <a:pt x="1806194" y="0"/>
                  </a:lnTo>
                  <a:lnTo>
                    <a:pt x="1806194" y="0"/>
                  </a:lnTo>
                  <a:lnTo>
                    <a:pt x="3096260" y="0"/>
                  </a:lnTo>
                  <a:lnTo>
                    <a:pt x="3096260" y="714121"/>
                  </a:lnTo>
                  <a:lnTo>
                    <a:pt x="3096260" y="714121"/>
                  </a:lnTo>
                  <a:lnTo>
                    <a:pt x="3096260" y="1224280"/>
                  </a:lnTo>
                  <a:lnTo>
                    <a:pt x="2580259" y="1224280"/>
                  </a:lnTo>
                  <a:lnTo>
                    <a:pt x="1607820" y="2494788"/>
                  </a:lnTo>
                  <a:lnTo>
                    <a:pt x="1806194" y="1224280"/>
                  </a:lnTo>
                  <a:lnTo>
                    <a:pt x="0" y="1224280"/>
                  </a:lnTo>
                  <a:lnTo>
                    <a:pt x="0" y="714121"/>
                  </a:lnTo>
                  <a:lnTo>
                    <a:pt x="0" y="714121"/>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2" name="Rectangle 21"/>
            <p:cNvSpPr/>
            <p:nvPr/>
          </p:nvSpPr>
          <p:spPr>
            <a:xfrm>
              <a:off x="7422515" y="462661"/>
              <a:ext cx="3530895" cy="275271"/>
            </a:xfrm>
            <a:prstGeom prst="rect">
              <a:avLst/>
            </a:prstGeom>
            <a:ln>
              <a:noFill/>
            </a:ln>
          </p:spPr>
          <p:txBody>
            <a:bodyPr vert="horz" lIns="0" tIns="0" rIns="0" bIns="0" rtlCol="0">
              <a:noAutofit/>
            </a:bodyPr>
            <a:lstStyle/>
            <a:p>
              <a:pPr>
                <a:lnSpc>
                  <a:spcPct val="107000"/>
                </a:lnSpc>
                <a:spcAft>
                  <a:spcPts val="800"/>
                </a:spcAft>
              </a:pPr>
              <a:r>
                <a:rPr lang="id-ID" sz="1600" b="1">
                  <a:solidFill>
                    <a:srgbClr val="FFFFFF"/>
                  </a:solidFill>
                  <a:effectLst/>
                  <a:latin typeface="Calibri" panose="020F0502020204030204" pitchFamily="34" charset="0"/>
                  <a:ea typeface="Calibri" panose="020F0502020204030204" pitchFamily="34" charset="0"/>
                </a:rPr>
                <a:t>Informasi, Media and Teknologi</a:t>
              </a:r>
              <a:endParaRPr lang="id-ID"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7422515" y="706374"/>
              <a:ext cx="1967463"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 Melek informasi</a:t>
              </a:r>
              <a:endParaRPr lang="id-ID"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7422515" y="950341"/>
              <a:ext cx="1639373"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 Melek Media</a:t>
              </a:r>
              <a:endParaRPr lang="id-ID"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7422515" y="1193816"/>
              <a:ext cx="1283286" cy="275700"/>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 Melek TIK</a:t>
              </a:r>
              <a:endParaRPr lang="id-ID" sz="1100">
                <a:solidFill>
                  <a:srgbClr val="000000"/>
                </a:solidFill>
                <a:effectLst/>
                <a:latin typeface="Calibri" panose="020F0502020204030204" pitchFamily="34" charset="0"/>
                <a:ea typeface="Calibri" panose="020F0502020204030204" pitchFamily="34" charset="0"/>
              </a:endParaRPr>
            </a:p>
          </p:txBody>
        </p:sp>
        <p:sp>
          <p:nvSpPr>
            <p:cNvPr id="26" name="Shape 335"/>
            <p:cNvSpPr/>
            <p:nvPr/>
          </p:nvSpPr>
          <p:spPr>
            <a:xfrm>
              <a:off x="0" y="2402840"/>
              <a:ext cx="4902962" cy="1513840"/>
            </a:xfrm>
            <a:custGeom>
              <a:avLst/>
              <a:gdLst/>
              <a:ahLst/>
              <a:cxnLst/>
              <a:rect l="0" t="0" r="0" b="0"/>
              <a:pathLst>
                <a:path w="4902962" h="1513840">
                  <a:moveTo>
                    <a:pt x="0" y="0"/>
                  </a:moveTo>
                  <a:lnTo>
                    <a:pt x="1933575" y="0"/>
                  </a:lnTo>
                  <a:lnTo>
                    <a:pt x="3314700" y="0"/>
                  </a:lnTo>
                  <a:lnTo>
                    <a:pt x="3314700" y="252349"/>
                  </a:lnTo>
                  <a:lnTo>
                    <a:pt x="4902962" y="610489"/>
                  </a:lnTo>
                  <a:lnTo>
                    <a:pt x="3314700" y="630809"/>
                  </a:lnTo>
                  <a:lnTo>
                    <a:pt x="3314700" y="1513840"/>
                  </a:lnTo>
                  <a:lnTo>
                    <a:pt x="1933575" y="1513840"/>
                  </a:lnTo>
                  <a:lnTo>
                    <a:pt x="0" y="1513840"/>
                  </a:lnTo>
                  <a:lnTo>
                    <a:pt x="0" y="252349"/>
                  </a:lnTo>
                  <a:lnTo>
                    <a:pt x="0"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id-ID"/>
            </a:p>
          </p:txBody>
        </p:sp>
        <p:sp>
          <p:nvSpPr>
            <p:cNvPr id="27" name="Shape 336"/>
            <p:cNvSpPr/>
            <p:nvPr/>
          </p:nvSpPr>
          <p:spPr>
            <a:xfrm>
              <a:off x="0" y="2402840"/>
              <a:ext cx="4902962" cy="1513840"/>
            </a:xfrm>
            <a:custGeom>
              <a:avLst/>
              <a:gdLst/>
              <a:ahLst/>
              <a:cxnLst/>
              <a:rect l="0" t="0" r="0" b="0"/>
              <a:pathLst>
                <a:path w="4902962" h="1513840">
                  <a:moveTo>
                    <a:pt x="0" y="0"/>
                  </a:moveTo>
                  <a:lnTo>
                    <a:pt x="1933575" y="0"/>
                  </a:lnTo>
                  <a:lnTo>
                    <a:pt x="1933575" y="0"/>
                  </a:lnTo>
                  <a:lnTo>
                    <a:pt x="3314700" y="0"/>
                  </a:lnTo>
                  <a:lnTo>
                    <a:pt x="3314700" y="252349"/>
                  </a:lnTo>
                  <a:lnTo>
                    <a:pt x="4902962" y="610489"/>
                  </a:lnTo>
                  <a:lnTo>
                    <a:pt x="3314700" y="630809"/>
                  </a:lnTo>
                  <a:lnTo>
                    <a:pt x="3314700" y="1513840"/>
                  </a:lnTo>
                  <a:lnTo>
                    <a:pt x="1933575" y="1513840"/>
                  </a:lnTo>
                  <a:lnTo>
                    <a:pt x="1933575" y="1513840"/>
                  </a:lnTo>
                  <a:lnTo>
                    <a:pt x="0" y="1513840"/>
                  </a:lnTo>
                  <a:lnTo>
                    <a:pt x="0" y="252349"/>
                  </a:lnTo>
                  <a:lnTo>
                    <a:pt x="0" y="252349"/>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8" name="Rectangle 27"/>
            <p:cNvSpPr/>
            <p:nvPr/>
          </p:nvSpPr>
          <p:spPr>
            <a:xfrm>
              <a:off x="89535" y="2587641"/>
              <a:ext cx="2290480" cy="275700"/>
            </a:xfrm>
            <a:prstGeom prst="rect">
              <a:avLst/>
            </a:prstGeom>
            <a:ln>
              <a:noFill/>
            </a:ln>
          </p:spPr>
          <p:txBody>
            <a:bodyPr vert="horz" lIns="0" tIns="0" rIns="0" bIns="0" rtlCol="0">
              <a:noAutofit/>
            </a:bodyPr>
            <a:lstStyle/>
            <a:p>
              <a:pPr>
                <a:lnSpc>
                  <a:spcPct val="107000"/>
                </a:lnSpc>
                <a:spcAft>
                  <a:spcPts val="800"/>
                </a:spcAft>
              </a:pPr>
              <a:r>
                <a:rPr lang="id-ID" sz="1600" b="1">
                  <a:solidFill>
                    <a:srgbClr val="FFFFFF"/>
                  </a:solidFill>
                  <a:effectLst/>
                  <a:latin typeface="Calibri" panose="020F0502020204030204" pitchFamily="34" charset="0"/>
                  <a:ea typeface="Calibri" panose="020F0502020204030204" pitchFamily="34" charset="0"/>
                </a:rPr>
                <a:t>Kehidupan dan Karir</a:t>
              </a:r>
              <a:endParaRPr lang="id-ID" sz="1100">
                <a:solidFill>
                  <a:srgbClr val="000000"/>
                </a:solidFill>
                <a:effectLst/>
                <a:latin typeface="Calibri" panose="020F0502020204030204" pitchFamily="34" charset="0"/>
                <a:ea typeface="Calibri" panose="020F0502020204030204" pitchFamily="34" charset="0"/>
              </a:endParaRPr>
            </a:p>
          </p:txBody>
        </p:sp>
        <p:sp>
          <p:nvSpPr>
            <p:cNvPr id="29" name="Rectangle 28"/>
            <p:cNvSpPr/>
            <p:nvPr/>
          </p:nvSpPr>
          <p:spPr>
            <a:xfrm>
              <a:off x="89535" y="2832100"/>
              <a:ext cx="2743909"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 Berinisiatif dan mandiri</a:t>
              </a:r>
              <a:endParaRPr lang="id-ID" sz="11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89535" y="3075940"/>
              <a:ext cx="336198"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 K</a:t>
              </a:r>
              <a:endParaRPr lang="id-ID" sz="11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340995" y="3075940"/>
              <a:ext cx="3321717"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eterampilan sosial dan budaya</a:t>
              </a:r>
              <a:endParaRPr lang="id-ID" sz="11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89535" y="3319780"/>
              <a:ext cx="2824716"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 Produktif dan akuntabel</a:t>
              </a:r>
              <a:endParaRPr lang="id-ID"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89535" y="3564001"/>
              <a:ext cx="3890335"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 Kepemimpinan &amp; tanggung jawab</a:t>
              </a:r>
              <a:endParaRPr lang="id-ID" sz="1100">
                <a:solidFill>
                  <a:srgbClr val="000000"/>
                </a:solidFill>
                <a:effectLst/>
                <a:latin typeface="Calibri" panose="020F0502020204030204" pitchFamily="34" charset="0"/>
                <a:ea typeface="Calibri" panose="020F0502020204030204" pitchFamily="34" charset="0"/>
              </a:endParaRPr>
            </a:p>
          </p:txBody>
        </p:sp>
        <p:sp>
          <p:nvSpPr>
            <p:cNvPr id="34" name="Shape 347"/>
            <p:cNvSpPr/>
            <p:nvPr/>
          </p:nvSpPr>
          <p:spPr>
            <a:xfrm>
              <a:off x="607060" y="0"/>
              <a:ext cx="9906000" cy="0"/>
            </a:xfrm>
            <a:custGeom>
              <a:avLst/>
              <a:gdLst/>
              <a:ahLst/>
              <a:cxnLst/>
              <a:rect l="0" t="0" r="0" b="0"/>
              <a:pathLst>
                <a:path w="9906000">
                  <a:moveTo>
                    <a:pt x="0" y="0"/>
                  </a:moveTo>
                  <a:lnTo>
                    <a:pt x="9906000" y="0"/>
                  </a:lnTo>
                </a:path>
              </a:pathLst>
            </a:custGeom>
            <a:ln w="7620" cap="flat">
              <a:miter lim="127000"/>
            </a:ln>
          </p:spPr>
          <p:style>
            <a:lnRef idx="1">
              <a:srgbClr val="ED7D31"/>
            </a:lnRef>
            <a:fillRef idx="0">
              <a:srgbClr val="000000">
                <a:alpha val="0"/>
              </a:srgbClr>
            </a:fillRef>
            <a:effectRef idx="0">
              <a:scrgbClr r="0" g="0" b="0"/>
            </a:effectRef>
            <a:fontRef idx="none"/>
          </p:style>
          <p:txBody>
            <a:bodyPr/>
            <a:lstStyle/>
            <a:p>
              <a:endParaRPr lang="id-ID"/>
            </a:p>
          </p:txBody>
        </p:sp>
      </p:grpSp>
      <p:sp>
        <p:nvSpPr>
          <p:cNvPr id="35" name="Rectangle 34"/>
          <p:cNvSpPr/>
          <p:nvPr/>
        </p:nvSpPr>
        <p:spPr>
          <a:xfrm>
            <a:off x="31315" y="5393414"/>
            <a:ext cx="4384078" cy="923330"/>
          </a:xfrm>
          <a:prstGeom prst="rect">
            <a:avLst/>
          </a:prstGeom>
        </p:spPr>
        <p:txBody>
          <a:bodyPr wrap="square">
            <a:spAutoFit/>
          </a:bodyPr>
          <a:lstStyle/>
          <a:p>
            <a:r>
              <a:rPr lang="id-ID" i="1" dirty="0">
                <a:solidFill>
                  <a:srgbClr val="000000"/>
                </a:solidFill>
                <a:latin typeface="Calibri" panose="020F0502020204030204" pitchFamily="34" charset="0"/>
                <a:ea typeface="Calibri" panose="020F0502020204030204" pitchFamily="34" charset="0"/>
              </a:rPr>
              <a:t>Sumber: 21st Century Skills, Education, Competitiveness. Partnership for 21st Century, 2008</a:t>
            </a:r>
            <a:endParaRPr lang="id-ID" i="1" dirty="0"/>
          </a:p>
        </p:txBody>
      </p:sp>
    </p:spTree>
    <p:extLst>
      <p:ext uri="{BB962C8B-B14F-4D97-AF65-F5344CB8AC3E}">
        <p14:creationId xmlns:p14="http://schemas.microsoft.com/office/powerpoint/2010/main" val="425375788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3178838" y="393841"/>
            <a:ext cx="8610600" cy="1293028"/>
          </a:xfrm>
        </p:spPr>
        <p:txBody>
          <a:bodyPr>
            <a:normAutofit/>
          </a:bodyPr>
          <a:lstStyle/>
          <a:p>
            <a:r>
              <a:rPr lang="id-ID" sz="3200" b="1" dirty="0">
                <a:solidFill>
                  <a:schemeClr val="accent5">
                    <a:lumMod val="75000"/>
                  </a:schemeClr>
                </a:solidFill>
                <a:latin typeface="Arial Rounded MT Bold" panose="020F0704030504030204" pitchFamily="34" charset="0"/>
              </a:rPr>
              <a:t>Target Asesmen pada Kerangka Kompetensi Abad 21</a:t>
            </a:r>
            <a:r>
              <a:rPr lang="id-ID" sz="3200" b="1" dirty="0" smtClean="0">
                <a:solidFill>
                  <a:schemeClr val="accent5">
                    <a:lumMod val="75000"/>
                  </a:schemeClr>
                </a:solidFill>
                <a:latin typeface="Arial Rounded MT Bold" panose="020F0704030504030204" pitchFamily="34" charset="0"/>
              </a:rPr>
              <a:t>*</a:t>
            </a:r>
            <a:endParaRPr lang="id-ID" sz="3200" b="1" dirty="0">
              <a:solidFill>
                <a:schemeClr val="accent5">
                  <a:lumMod val="75000"/>
                </a:schemeClr>
              </a:solidFill>
              <a:latin typeface="Arial Rounded MT Bold" panose="020F0704030504030204" pitchFamily="34" charset="0"/>
            </a:endParaRPr>
          </a:p>
        </p:txBody>
      </p:sp>
      <p:grpSp>
        <p:nvGrpSpPr>
          <p:cNvPr id="6" name="Group 5"/>
          <p:cNvGrpSpPr/>
          <p:nvPr/>
        </p:nvGrpSpPr>
        <p:grpSpPr>
          <a:xfrm>
            <a:off x="1273175" y="1685109"/>
            <a:ext cx="9804127" cy="4273096"/>
            <a:chOff x="0" y="0"/>
            <a:chExt cx="10008817" cy="5058410"/>
          </a:xfrm>
        </p:grpSpPr>
        <p:sp>
          <p:nvSpPr>
            <p:cNvPr id="7" name="Shape 382"/>
            <p:cNvSpPr/>
            <p:nvPr/>
          </p:nvSpPr>
          <p:spPr>
            <a:xfrm>
              <a:off x="3817620" y="0"/>
              <a:ext cx="2849880" cy="2028317"/>
            </a:xfrm>
            <a:custGeom>
              <a:avLst/>
              <a:gdLst/>
              <a:ahLst/>
              <a:cxnLst/>
              <a:rect l="0" t="0" r="0" b="0"/>
              <a:pathLst>
                <a:path w="2849880" h="2028317">
                  <a:moveTo>
                    <a:pt x="0" y="0"/>
                  </a:moveTo>
                  <a:lnTo>
                    <a:pt x="474980" y="0"/>
                  </a:lnTo>
                  <a:lnTo>
                    <a:pt x="2849880" y="0"/>
                  </a:lnTo>
                  <a:lnTo>
                    <a:pt x="2849880" y="632714"/>
                  </a:lnTo>
                  <a:lnTo>
                    <a:pt x="2849880" y="1084580"/>
                  </a:lnTo>
                  <a:lnTo>
                    <a:pt x="1187450" y="1084580"/>
                  </a:lnTo>
                  <a:lnTo>
                    <a:pt x="1354836" y="2028317"/>
                  </a:lnTo>
                  <a:lnTo>
                    <a:pt x="474980" y="1084580"/>
                  </a:lnTo>
                  <a:lnTo>
                    <a:pt x="0" y="1084580"/>
                  </a:lnTo>
                  <a:lnTo>
                    <a:pt x="0" y="632714"/>
                  </a:lnTo>
                  <a:lnTo>
                    <a:pt x="0" y="0"/>
                  </a:ln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p>
              <a:endParaRPr lang="id-ID"/>
            </a:p>
          </p:txBody>
        </p:sp>
        <p:sp>
          <p:nvSpPr>
            <p:cNvPr id="11" name="Shape 383"/>
            <p:cNvSpPr/>
            <p:nvPr/>
          </p:nvSpPr>
          <p:spPr>
            <a:xfrm>
              <a:off x="3817620" y="0"/>
              <a:ext cx="2849880" cy="2028317"/>
            </a:xfrm>
            <a:custGeom>
              <a:avLst/>
              <a:gdLst/>
              <a:ahLst/>
              <a:cxnLst/>
              <a:rect l="0" t="0" r="0" b="0"/>
              <a:pathLst>
                <a:path w="2849880" h="2028317">
                  <a:moveTo>
                    <a:pt x="0" y="0"/>
                  </a:moveTo>
                  <a:lnTo>
                    <a:pt x="474980" y="0"/>
                  </a:lnTo>
                  <a:lnTo>
                    <a:pt x="474980" y="0"/>
                  </a:lnTo>
                  <a:lnTo>
                    <a:pt x="2849880" y="0"/>
                  </a:lnTo>
                  <a:lnTo>
                    <a:pt x="2849880" y="632714"/>
                  </a:lnTo>
                  <a:lnTo>
                    <a:pt x="2849880" y="632714"/>
                  </a:lnTo>
                  <a:lnTo>
                    <a:pt x="2849880" y="1084580"/>
                  </a:lnTo>
                  <a:lnTo>
                    <a:pt x="1187450" y="1084580"/>
                  </a:lnTo>
                  <a:lnTo>
                    <a:pt x="1354836" y="2028317"/>
                  </a:lnTo>
                  <a:lnTo>
                    <a:pt x="474980" y="1084580"/>
                  </a:lnTo>
                  <a:lnTo>
                    <a:pt x="0" y="1084580"/>
                  </a:lnTo>
                  <a:lnTo>
                    <a:pt x="0" y="632714"/>
                  </a:lnTo>
                  <a:lnTo>
                    <a:pt x="0" y="632714"/>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2" name="Rectangle 11"/>
            <p:cNvSpPr/>
            <p:nvPr/>
          </p:nvSpPr>
          <p:spPr>
            <a:xfrm>
              <a:off x="3908044" y="201946"/>
              <a:ext cx="2130309"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Ways of Working</a:t>
              </a:r>
              <a:endParaRPr lang="id-ID"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3908044" y="473075"/>
              <a:ext cx="206611"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0000"/>
                  </a:solidFill>
                  <a:effectLst/>
                  <a:latin typeface="Calibri" panose="020F0502020204030204" pitchFamily="34" charset="0"/>
                  <a:ea typeface="Calibri" panose="020F0502020204030204" pitchFamily="34" charset="0"/>
                </a:rPr>
                <a:t>1.</a:t>
              </a:r>
              <a:endParaRPr lang="id-ID"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4174871" y="473075"/>
              <a:ext cx="144046"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0000"/>
                  </a:solidFill>
                  <a:effectLst/>
                  <a:latin typeface="Calibri" panose="020F0502020204030204" pitchFamily="34" charset="0"/>
                  <a:ea typeface="Calibri" panose="020F0502020204030204" pitchFamily="34" charset="0"/>
                </a:rPr>
                <a:t>C</a:t>
              </a:r>
              <a:endParaRPr lang="id-ID"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4284091" y="473075"/>
              <a:ext cx="1652345"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0000"/>
                  </a:solidFill>
                  <a:effectLst/>
                  <a:latin typeface="Calibri" panose="020F0502020204030204" pitchFamily="34" charset="0"/>
                  <a:ea typeface="Calibri" panose="020F0502020204030204" pitchFamily="34" charset="0"/>
                </a:rPr>
                <a:t>ommunication </a:t>
              </a:r>
              <a:endParaRPr lang="id-ID"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3908044" y="716915"/>
              <a:ext cx="206611"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0000"/>
                  </a:solidFill>
                  <a:effectLst/>
                  <a:latin typeface="Calibri" panose="020F0502020204030204" pitchFamily="34" charset="0"/>
                  <a:ea typeface="Calibri" panose="020F0502020204030204" pitchFamily="34" charset="0"/>
                </a:rPr>
                <a:t>2.</a:t>
              </a:r>
              <a:endParaRPr lang="id-ID"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4174871" y="716915"/>
              <a:ext cx="2811203"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0000"/>
                  </a:solidFill>
                  <a:effectLst/>
                  <a:latin typeface="Calibri" panose="020F0502020204030204" pitchFamily="34" charset="0"/>
                  <a:ea typeface="Calibri" panose="020F0502020204030204" pitchFamily="34" charset="0"/>
                </a:rPr>
                <a:t>Collaboration (teamwork)</a:t>
              </a:r>
              <a:endParaRPr lang="id-ID" sz="1100">
                <a:solidFill>
                  <a:srgbClr val="000000"/>
                </a:solidFill>
                <a:effectLst/>
                <a:latin typeface="Calibri" panose="020F0502020204030204" pitchFamily="34" charset="0"/>
                <a:ea typeface="Calibri" panose="020F0502020204030204" pitchFamily="34" charset="0"/>
              </a:endParaRPr>
            </a:p>
          </p:txBody>
        </p:sp>
        <p:sp>
          <p:nvSpPr>
            <p:cNvPr id="18" name="Shape 390"/>
            <p:cNvSpPr/>
            <p:nvPr/>
          </p:nvSpPr>
          <p:spPr>
            <a:xfrm>
              <a:off x="6301740" y="510540"/>
              <a:ext cx="3276600" cy="1940687"/>
            </a:xfrm>
            <a:custGeom>
              <a:avLst/>
              <a:gdLst/>
              <a:ahLst/>
              <a:cxnLst/>
              <a:rect l="0" t="0" r="0" b="0"/>
              <a:pathLst>
                <a:path w="3276600" h="1940687">
                  <a:moveTo>
                    <a:pt x="739140" y="0"/>
                  </a:moveTo>
                  <a:lnTo>
                    <a:pt x="1162050" y="0"/>
                  </a:lnTo>
                  <a:lnTo>
                    <a:pt x="3276600" y="0"/>
                  </a:lnTo>
                  <a:lnTo>
                    <a:pt x="3276600" y="669671"/>
                  </a:lnTo>
                  <a:lnTo>
                    <a:pt x="3276600" y="1148080"/>
                  </a:lnTo>
                  <a:lnTo>
                    <a:pt x="1796415" y="1148080"/>
                  </a:lnTo>
                  <a:lnTo>
                    <a:pt x="0" y="1940687"/>
                  </a:lnTo>
                  <a:lnTo>
                    <a:pt x="1162050" y="1148080"/>
                  </a:lnTo>
                  <a:lnTo>
                    <a:pt x="739140" y="1148080"/>
                  </a:lnTo>
                  <a:lnTo>
                    <a:pt x="739140" y="669671"/>
                  </a:lnTo>
                  <a:lnTo>
                    <a:pt x="739140" y="0"/>
                  </a:lnTo>
                  <a:close/>
                </a:path>
              </a:pathLst>
            </a:custGeom>
            <a:ln w="0" cap="flat">
              <a:miter lim="127000"/>
            </a:ln>
          </p:spPr>
          <p:style>
            <a:lnRef idx="0">
              <a:srgbClr val="000000">
                <a:alpha val="0"/>
              </a:srgbClr>
            </a:lnRef>
            <a:fillRef idx="1">
              <a:srgbClr val="BF9000"/>
            </a:fillRef>
            <a:effectRef idx="0">
              <a:scrgbClr r="0" g="0" b="0"/>
            </a:effectRef>
            <a:fontRef idx="none"/>
          </p:style>
          <p:txBody>
            <a:bodyPr/>
            <a:lstStyle/>
            <a:p>
              <a:endParaRPr lang="id-ID"/>
            </a:p>
          </p:txBody>
        </p:sp>
        <p:sp>
          <p:nvSpPr>
            <p:cNvPr id="19" name="Shape 391"/>
            <p:cNvSpPr/>
            <p:nvPr/>
          </p:nvSpPr>
          <p:spPr>
            <a:xfrm>
              <a:off x="6301740" y="510540"/>
              <a:ext cx="3276600" cy="1940687"/>
            </a:xfrm>
            <a:custGeom>
              <a:avLst/>
              <a:gdLst/>
              <a:ahLst/>
              <a:cxnLst/>
              <a:rect l="0" t="0" r="0" b="0"/>
              <a:pathLst>
                <a:path w="3276600" h="1940687">
                  <a:moveTo>
                    <a:pt x="739140" y="0"/>
                  </a:moveTo>
                  <a:lnTo>
                    <a:pt x="1162050" y="0"/>
                  </a:lnTo>
                  <a:lnTo>
                    <a:pt x="1162050" y="0"/>
                  </a:lnTo>
                  <a:lnTo>
                    <a:pt x="3276600" y="0"/>
                  </a:lnTo>
                  <a:lnTo>
                    <a:pt x="3276600" y="669671"/>
                  </a:lnTo>
                  <a:lnTo>
                    <a:pt x="3276600" y="669671"/>
                  </a:lnTo>
                  <a:lnTo>
                    <a:pt x="3276600" y="1148080"/>
                  </a:lnTo>
                  <a:lnTo>
                    <a:pt x="1796415" y="1148080"/>
                  </a:lnTo>
                  <a:lnTo>
                    <a:pt x="0" y="1940687"/>
                  </a:lnTo>
                  <a:lnTo>
                    <a:pt x="1162050" y="1148080"/>
                  </a:lnTo>
                  <a:lnTo>
                    <a:pt x="739140" y="1148080"/>
                  </a:lnTo>
                  <a:lnTo>
                    <a:pt x="739140" y="669671"/>
                  </a:lnTo>
                  <a:lnTo>
                    <a:pt x="739140" y="669671"/>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0" name="Rectangle 19"/>
            <p:cNvSpPr/>
            <p:nvPr/>
          </p:nvSpPr>
          <p:spPr>
            <a:xfrm>
              <a:off x="7132956" y="745490"/>
              <a:ext cx="2204276"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Tools for Working</a:t>
              </a:r>
              <a:endParaRPr lang="id-ID" sz="11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7132956" y="1016000"/>
              <a:ext cx="210664" cy="275271"/>
            </a:xfrm>
            <a:prstGeom prst="rect">
              <a:avLst/>
            </a:prstGeom>
            <a:ln>
              <a:noFill/>
            </a:ln>
          </p:spPr>
          <p:txBody>
            <a:bodyPr vert="horz" lIns="0" tIns="0" rIns="0" bIns="0" rtlCol="0">
              <a:noAutofit/>
            </a:bodyPr>
            <a:lstStyle/>
            <a:p>
              <a:pPr>
                <a:lnSpc>
                  <a:spcPct val="107000"/>
                </a:lnSpc>
                <a:spcAft>
                  <a:spcPts val="800"/>
                </a:spcAft>
              </a:pPr>
              <a:r>
                <a:rPr lang="id-ID" sz="1600" b="1">
                  <a:solidFill>
                    <a:srgbClr val="FFFFFF"/>
                  </a:solidFill>
                  <a:effectLst/>
                  <a:latin typeface="Calibri" panose="020F0502020204030204" pitchFamily="34" charset="0"/>
                  <a:ea typeface="Calibri" panose="020F0502020204030204" pitchFamily="34" charset="0"/>
                </a:rPr>
                <a:t>1.</a:t>
              </a:r>
              <a:endParaRPr lang="id-ID"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7399656" y="1016000"/>
              <a:ext cx="2224748" cy="275271"/>
            </a:xfrm>
            <a:prstGeom prst="rect">
              <a:avLst/>
            </a:prstGeom>
            <a:ln>
              <a:noFill/>
            </a:ln>
          </p:spPr>
          <p:txBody>
            <a:bodyPr vert="horz" lIns="0" tIns="0" rIns="0" bIns="0" rtlCol="0">
              <a:noAutofit/>
            </a:bodyPr>
            <a:lstStyle/>
            <a:p>
              <a:pPr>
                <a:lnSpc>
                  <a:spcPct val="107000"/>
                </a:lnSpc>
                <a:spcAft>
                  <a:spcPts val="800"/>
                </a:spcAft>
              </a:pPr>
              <a:r>
                <a:rPr lang="id-ID" sz="1600" b="1">
                  <a:solidFill>
                    <a:srgbClr val="FFFFFF"/>
                  </a:solidFill>
                  <a:effectLst/>
                  <a:latin typeface="Calibri" panose="020F0502020204030204" pitchFamily="34" charset="0"/>
                  <a:ea typeface="Calibri" panose="020F0502020204030204" pitchFamily="34" charset="0"/>
                </a:rPr>
                <a:t>Information literacy</a:t>
              </a:r>
              <a:endParaRPr lang="id-ID"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7132956" y="1259602"/>
              <a:ext cx="210777" cy="275700"/>
            </a:xfrm>
            <a:prstGeom prst="rect">
              <a:avLst/>
            </a:prstGeom>
            <a:ln>
              <a:noFill/>
            </a:ln>
          </p:spPr>
          <p:txBody>
            <a:bodyPr vert="horz" lIns="0" tIns="0" rIns="0" bIns="0" rtlCol="0">
              <a:noAutofit/>
            </a:bodyPr>
            <a:lstStyle/>
            <a:p>
              <a:pPr>
                <a:lnSpc>
                  <a:spcPct val="107000"/>
                </a:lnSpc>
                <a:spcAft>
                  <a:spcPts val="800"/>
                </a:spcAft>
              </a:pPr>
              <a:r>
                <a:rPr lang="id-ID" sz="1600" b="1">
                  <a:solidFill>
                    <a:srgbClr val="FFFFFF"/>
                  </a:solidFill>
                  <a:effectLst/>
                  <a:latin typeface="Calibri" panose="020F0502020204030204" pitchFamily="34" charset="0"/>
                  <a:ea typeface="Calibri" panose="020F0502020204030204" pitchFamily="34" charset="0"/>
                </a:rPr>
                <a:t>2.</a:t>
              </a:r>
              <a:endParaRPr lang="id-ID"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7399656" y="1259602"/>
              <a:ext cx="1234835" cy="275700"/>
            </a:xfrm>
            <a:prstGeom prst="rect">
              <a:avLst/>
            </a:prstGeom>
            <a:ln>
              <a:noFill/>
            </a:ln>
          </p:spPr>
          <p:txBody>
            <a:bodyPr vert="horz" lIns="0" tIns="0" rIns="0" bIns="0" rtlCol="0">
              <a:noAutofit/>
            </a:bodyPr>
            <a:lstStyle/>
            <a:p>
              <a:pPr>
                <a:lnSpc>
                  <a:spcPct val="107000"/>
                </a:lnSpc>
                <a:spcAft>
                  <a:spcPts val="800"/>
                </a:spcAft>
              </a:pPr>
              <a:r>
                <a:rPr lang="id-ID" sz="1600" b="1">
                  <a:solidFill>
                    <a:srgbClr val="FFFFFF"/>
                  </a:solidFill>
                  <a:effectLst/>
                  <a:latin typeface="Calibri" panose="020F0502020204030204" pitchFamily="34" charset="0"/>
                  <a:ea typeface="Calibri" panose="020F0502020204030204" pitchFamily="34" charset="0"/>
                </a:rPr>
                <a:t>ICT literacy</a:t>
              </a:r>
              <a:endParaRPr lang="id-ID" sz="1100">
                <a:solidFill>
                  <a:srgbClr val="000000"/>
                </a:solidFill>
                <a:effectLst/>
                <a:latin typeface="Calibri" panose="020F0502020204030204" pitchFamily="34" charset="0"/>
                <a:ea typeface="Calibri" panose="020F0502020204030204" pitchFamily="34" charset="0"/>
              </a:endParaRPr>
            </a:p>
          </p:txBody>
        </p:sp>
        <p:sp>
          <p:nvSpPr>
            <p:cNvPr id="25" name="Shape 397"/>
            <p:cNvSpPr/>
            <p:nvPr/>
          </p:nvSpPr>
          <p:spPr>
            <a:xfrm>
              <a:off x="0" y="416560"/>
              <a:ext cx="4085463" cy="2008886"/>
            </a:xfrm>
            <a:custGeom>
              <a:avLst/>
              <a:gdLst/>
              <a:ahLst/>
              <a:cxnLst/>
              <a:rect l="0" t="0" r="0" b="0"/>
              <a:pathLst>
                <a:path w="4085463" h="2008886">
                  <a:moveTo>
                    <a:pt x="0" y="0"/>
                  </a:moveTo>
                  <a:lnTo>
                    <a:pt x="1933575" y="0"/>
                  </a:lnTo>
                  <a:lnTo>
                    <a:pt x="3314700" y="0"/>
                  </a:lnTo>
                  <a:lnTo>
                    <a:pt x="3314700" y="881634"/>
                  </a:lnTo>
                  <a:lnTo>
                    <a:pt x="3314700" y="1511300"/>
                  </a:lnTo>
                  <a:lnTo>
                    <a:pt x="2762250" y="1511300"/>
                  </a:lnTo>
                  <a:lnTo>
                    <a:pt x="4085463" y="2008886"/>
                  </a:lnTo>
                  <a:lnTo>
                    <a:pt x="1933575" y="1511300"/>
                  </a:lnTo>
                  <a:lnTo>
                    <a:pt x="0" y="1511300"/>
                  </a:lnTo>
                  <a:lnTo>
                    <a:pt x="0" y="881634"/>
                  </a:lnTo>
                  <a:lnTo>
                    <a:pt x="0"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id-ID"/>
            </a:p>
          </p:txBody>
        </p:sp>
        <p:sp>
          <p:nvSpPr>
            <p:cNvPr id="26" name="Shape 398"/>
            <p:cNvSpPr/>
            <p:nvPr/>
          </p:nvSpPr>
          <p:spPr>
            <a:xfrm>
              <a:off x="0" y="416560"/>
              <a:ext cx="4085463" cy="2008886"/>
            </a:xfrm>
            <a:custGeom>
              <a:avLst/>
              <a:gdLst/>
              <a:ahLst/>
              <a:cxnLst/>
              <a:rect l="0" t="0" r="0" b="0"/>
              <a:pathLst>
                <a:path w="4085463" h="2008886">
                  <a:moveTo>
                    <a:pt x="0" y="0"/>
                  </a:moveTo>
                  <a:lnTo>
                    <a:pt x="1933575" y="0"/>
                  </a:lnTo>
                  <a:lnTo>
                    <a:pt x="1933575" y="0"/>
                  </a:lnTo>
                  <a:lnTo>
                    <a:pt x="3314700" y="0"/>
                  </a:lnTo>
                  <a:lnTo>
                    <a:pt x="3314700" y="881634"/>
                  </a:lnTo>
                  <a:lnTo>
                    <a:pt x="3314700" y="881634"/>
                  </a:lnTo>
                  <a:lnTo>
                    <a:pt x="3314700" y="1511300"/>
                  </a:lnTo>
                  <a:lnTo>
                    <a:pt x="2762250" y="1511300"/>
                  </a:lnTo>
                  <a:lnTo>
                    <a:pt x="4085463" y="2008886"/>
                  </a:lnTo>
                  <a:lnTo>
                    <a:pt x="1933575" y="1511300"/>
                  </a:lnTo>
                  <a:lnTo>
                    <a:pt x="0" y="1511300"/>
                  </a:lnTo>
                  <a:lnTo>
                    <a:pt x="0" y="881634"/>
                  </a:lnTo>
                  <a:lnTo>
                    <a:pt x="0" y="881634"/>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7" name="Rectangle 26"/>
            <p:cNvSpPr/>
            <p:nvPr/>
          </p:nvSpPr>
          <p:spPr>
            <a:xfrm>
              <a:off x="89535" y="589280"/>
              <a:ext cx="2146204"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Ways of Thinking</a:t>
              </a:r>
              <a:endParaRPr lang="id-ID" sz="110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89535" y="859790"/>
              <a:ext cx="206611"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1.</a:t>
              </a:r>
              <a:endParaRPr lang="id-ID" sz="1100">
                <a:solidFill>
                  <a:srgbClr val="000000"/>
                </a:solidFill>
                <a:effectLst/>
                <a:latin typeface="Calibri" panose="020F0502020204030204" pitchFamily="34" charset="0"/>
                <a:ea typeface="Calibri" panose="020F0502020204030204" pitchFamily="34" charset="0"/>
              </a:endParaRPr>
            </a:p>
          </p:txBody>
        </p:sp>
        <p:sp>
          <p:nvSpPr>
            <p:cNvPr id="29" name="Rectangle 28"/>
            <p:cNvSpPr/>
            <p:nvPr/>
          </p:nvSpPr>
          <p:spPr>
            <a:xfrm>
              <a:off x="267335" y="859790"/>
              <a:ext cx="2746071"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Creativity and innovation</a:t>
              </a:r>
              <a:endParaRPr lang="id-ID" sz="11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89535" y="1103630"/>
              <a:ext cx="206611"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2.</a:t>
              </a:r>
              <a:endParaRPr lang="id-ID" sz="11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267335" y="1103630"/>
              <a:ext cx="3716291"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Critical thinking, problem solving, </a:t>
              </a:r>
              <a:endParaRPr lang="id-ID" sz="11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267335" y="1347232"/>
              <a:ext cx="1762386" cy="275700"/>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decision making</a:t>
              </a:r>
              <a:endParaRPr lang="id-ID"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89535" y="1591691"/>
              <a:ext cx="206611"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3.</a:t>
              </a:r>
              <a:endParaRPr lang="id-ID" sz="110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267335" y="1591691"/>
              <a:ext cx="3576568"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FFFFFF"/>
                  </a:solidFill>
                  <a:effectLst/>
                  <a:latin typeface="Calibri" panose="020F0502020204030204" pitchFamily="34" charset="0"/>
                  <a:ea typeface="Calibri" panose="020F0502020204030204" pitchFamily="34" charset="0"/>
                </a:rPr>
                <a:t>Learning to learn, metacognition</a:t>
              </a:r>
              <a:endParaRPr lang="id-ID" sz="1100">
                <a:solidFill>
                  <a:srgbClr val="000000"/>
                </a:solidFill>
                <a:effectLst/>
                <a:latin typeface="Calibri" panose="020F0502020204030204" pitchFamily="34" charset="0"/>
                <a:ea typeface="Calibri" panose="020F0502020204030204" pitchFamily="34" charset="0"/>
              </a:endParaRPr>
            </a:p>
          </p:txBody>
        </p:sp>
        <p:sp>
          <p:nvSpPr>
            <p:cNvPr id="35" name="Shape 418"/>
            <p:cNvSpPr/>
            <p:nvPr/>
          </p:nvSpPr>
          <p:spPr>
            <a:xfrm>
              <a:off x="3816350" y="2045970"/>
              <a:ext cx="2806700" cy="2161540"/>
            </a:xfrm>
            <a:custGeom>
              <a:avLst/>
              <a:gdLst/>
              <a:ahLst/>
              <a:cxnLst/>
              <a:rect l="0" t="0" r="0" b="0"/>
              <a:pathLst>
                <a:path w="2806700" h="2161540">
                  <a:moveTo>
                    <a:pt x="1403350" y="0"/>
                  </a:moveTo>
                  <a:cubicBezTo>
                    <a:pt x="2178431" y="0"/>
                    <a:pt x="2806700" y="483870"/>
                    <a:pt x="2806700" y="1080770"/>
                  </a:cubicBezTo>
                  <a:cubicBezTo>
                    <a:pt x="2806700" y="1677670"/>
                    <a:pt x="2178431" y="2161540"/>
                    <a:pt x="1403350" y="2161540"/>
                  </a:cubicBezTo>
                  <a:cubicBezTo>
                    <a:pt x="628269" y="2161540"/>
                    <a:pt x="0" y="1677670"/>
                    <a:pt x="0" y="1080770"/>
                  </a:cubicBezTo>
                  <a:cubicBezTo>
                    <a:pt x="0" y="483870"/>
                    <a:pt x="628269" y="0"/>
                    <a:pt x="1403350" y="0"/>
                  </a:cubicBezTo>
                  <a:close/>
                </a:path>
              </a:pathLst>
            </a:custGeom>
            <a:ln w="0" cap="flat">
              <a:miter lim="127000"/>
            </a:ln>
          </p:spPr>
          <p:style>
            <a:lnRef idx="0">
              <a:srgbClr val="000000">
                <a:alpha val="0"/>
              </a:srgbClr>
            </a:lnRef>
            <a:fillRef idx="1">
              <a:srgbClr val="00B050"/>
            </a:fillRef>
            <a:effectRef idx="0">
              <a:scrgbClr r="0" g="0" b="0"/>
            </a:effectRef>
            <a:fontRef idx="none"/>
          </p:style>
          <p:txBody>
            <a:bodyPr/>
            <a:lstStyle/>
            <a:p>
              <a:endParaRPr lang="id-ID"/>
            </a:p>
          </p:txBody>
        </p:sp>
        <p:sp>
          <p:nvSpPr>
            <p:cNvPr id="36" name="Rectangle 35"/>
            <p:cNvSpPr/>
            <p:nvPr/>
          </p:nvSpPr>
          <p:spPr>
            <a:xfrm>
              <a:off x="4570095" y="2479675"/>
              <a:ext cx="844212"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FFFFFF"/>
                  </a:solidFill>
                  <a:effectLst/>
                  <a:latin typeface="Calibri" panose="020F0502020204030204" pitchFamily="34" charset="0"/>
                  <a:ea typeface="Calibri" panose="020F0502020204030204" pitchFamily="34" charset="0"/>
                </a:rPr>
                <a:t>KSAVE</a:t>
              </a:r>
              <a:endParaRPr lang="id-ID" sz="110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5251069" y="2479675"/>
              <a:ext cx="877994"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FFFFFF"/>
                  </a:solidFill>
                  <a:effectLst/>
                  <a:latin typeface="Calibri" panose="020F0502020204030204" pitchFamily="34" charset="0"/>
                  <a:ea typeface="Calibri" panose="020F0502020204030204" pitchFamily="34" charset="0"/>
                </a:rPr>
                <a:t>Model</a:t>
              </a:r>
              <a:endParaRPr lang="id-ID" sz="11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4615815" y="2753995"/>
              <a:ext cx="101008"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FFFFFF"/>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4692015" y="2753995"/>
              <a:ext cx="1633360"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FFFFFF"/>
                  </a:solidFill>
                  <a:effectLst/>
                  <a:latin typeface="Calibri" panose="020F0502020204030204" pitchFamily="34" charset="0"/>
                  <a:ea typeface="Calibri" panose="020F0502020204030204" pitchFamily="34" charset="0"/>
                </a:rPr>
                <a:t>Knowledge, </a:t>
              </a:r>
              <a:endParaRPr lang="id-ID" sz="1100">
                <a:solidFill>
                  <a:srgbClr val="000000"/>
                </a:solidFill>
                <a:effectLst/>
                <a:latin typeface="Calibri" panose="020F0502020204030204" pitchFamily="34" charset="0"/>
                <a:ea typeface="Calibri" panose="020F0502020204030204" pitchFamily="34" charset="0"/>
              </a:endParaRPr>
            </a:p>
          </p:txBody>
        </p:sp>
        <p:sp>
          <p:nvSpPr>
            <p:cNvPr id="40" name="Rectangle 39"/>
            <p:cNvSpPr/>
            <p:nvPr/>
          </p:nvSpPr>
          <p:spPr>
            <a:xfrm>
              <a:off x="4445635" y="3028696"/>
              <a:ext cx="2190087"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FFFFFF"/>
                  </a:solidFill>
                  <a:effectLst/>
                  <a:latin typeface="Calibri" panose="020F0502020204030204" pitchFamily="34" charset="0"/>
                  <a:ea typeface="Calibri" panose="020F0502020204030204" pitchFamily="34" charset="0"/>
                </a:rPr>
                <a:t>Skills, Attitudes, </a:t>
              </a:r>
              <a:endParaRPr lang="id-ID" sz="1100">
                <a:solidFill>
                  <a:srgbClr val="000000"/>
                </a:solidFill>
                <a:effectLst/>
                <a:latin typeface="Calibri" panose="020F0502020204030204" pitchFamily="34" charset="0"/>
                <a:ea typeface="Calibri" panose="020F0502020204030204" pitchFamily="34" charset="0"/>
              </a:endParaRPr>
            </a:p>
          </p:txBody>
        </p:sp>
        <p:sp>
          <p:nvSpPr>
            <p:cNvPr id="41" name="Rectangle 40"/>
            <p:cNvSpPr/>
            <p:nvPr/>
          </p:nvSpPr>
          <p:spPr>
            <a:xfrm>
              <a:off x="4656455" y="3302889"/>
              <a:ext cx="1624914"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FFFFFF"/>
                  </a:solidFill>
                  <a:effectLst/>
                  <a:latin typeface="Calibri" panose="020F0502020204030204" pitchFamily="34" charset="0"/>
                  <a:ea typeface="Calibri" panose="020F0502020204030204" pitchFamily="34" charset="0"/>
                </a:rPr>
                <a:t>Values, and </a:t>
              </a:r>
              <a:endParaRPr lang="id-ID" sz="1100">
                <a:solidFill>
                  <a:srgbClr val="000000"/>
                </a:solidFill>
                <a:effectLst/>
                <a:latin typeface="Calibri" panose="020F0502020204030204" pitchFamily="34" charset="0"/>
                <a:ea typeface="Calibri" panose="020F0502020204030204" pitchFamily="34" charset="0"/>
              </a:endParaRPr>
            </a:p>
          </p:txBody>
        </p:sp>
        <p:sp>
          <p:nvSpPr>
            <p:cNvPr id="42" name="Rectangle 41"/>
            <p:cNvSpPr/>
            <p:nvPr/>
          </p:nvSpPr>
          <p:spPr>
            <a:xfrm>
              <a:off x="4902835" y="3577209"/>
              <a:ext cx="792188"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FFFFFF"/>
                  </a:solidFill>
                  <a:effectLst/>
                  <a:latin typeface="Calibri" panose="020F0502020204030204" pitchFamily="34" charset="0"/>
                  <a:ea typeface="Calibri" panose="020F0502020204030204" pitchFamily="34" charset="0"/>
                </a:rPr>
                <a:t>Ethics</a:t>
              </a:r>
              <a:endParaRPr lang="id-ID" sz="110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5500116" y="3577209"/>
              <a:ext cx="101008"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FFFFFF"/>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44" name="Shape 428"/>
            <p:cNvSpPr/>
            <p:nvPr/>
          </p:nvSpPr>
          <p:spPr>
            <a:xfrm>
              <a:off x="0" y="2819400"/>
              <a:ext cx="3890899" cy="1772920"/>
            </a:xfrm>
            <a:custGeom>
              <a:avLst/>
              <a:gdLst/>
              <a:ahLst/>
              <a:cxnLst/>
              <a:rect l="0" t="0" r="0" b="0"/>
              <a:pathLst>
                <a:path w="3890899" h="1772920">
                  <a:moveTo>
                    <a:pt x="0" y="0"/>
                  </a:moveTo>
                  <a:lnTo>
                    <a:pt x="1933575" y="0"/>
                  </a:lnTo>
                  <a:lnTo>
                    <a:pt x="3314700" y="0"/>
                  </a:lnTo>
                  <a:lnTo>
                    <a:pt x="3314700" y="295529"/>
                  </a:lnTo>
                  <a:lnTo>
                    <a:pt x="3890899" y="337566"/>
                  </a:lnTo>
                  <a:lnTo>
                    <a:pt x="3314700" y="738759"/>
                  </a:lnTo>
                  <a:lnTo>
                    <a:pt x="3314700" y="1772920"/>
                  </a:lnTo>
                  <a:lnTo>
                    <a:pt x="1933575" y="1772920"/>
                  </a:lnTo>
                  <a:lnTo>
                    <a:pt x="0" y="1772920"/>
                  </a:lnTo>
                  <a:lnTo>
                    <a:pt x="0" y="295529"/>
                  </a:lnTo>
                  <a:lnTo>
                    <a:pt x="0" y="0"/>
                  </a:lnTo>
                  <a:close/>
                </a:path>
              </a:pathLst>
            </a:custGeom>
            <a:ln w="0" cap="flat">
              <a:miter lim="127000"/>
            </a:ln>
          </p:spPr>
          <p:style>
            <a:lnRef idx="0">
              <a:srgbClr val="000000">
                <a:alpha val="0"/>
              </a:srgbClr>
            </a:lnRef>
            <a:fillRef idx="1">
              <a:srgbClr val="D6DCE5"/>
            </a:fillRef>
            <a:effectRef idx="0">
              <a:scrgbClr r="0" g="0" b="0"/>
            </a:effectRef>
            <a:fontRef idx="none"/>
          </p:style>
          <p:txBody>
            <a:bodyPr/>
            <a:lstStyle/>
            <a:p>
              <a:endParaRPr lang="id-ID"/>
            </a:p>
          </p:txBody>
        </p:sp>
        <p:sp>
          <p:nvSpPr>
            <p:cNvPr id="45" name="Shape 430"/>
            <p:cNvSpPr/>
            <p:nvPr/>
          </p:nvSpPr>
          <p:spPr>
            <a:xfrm>
              <a:off x="0" y="2819400"/>
              <a:ext cx="3890899" cy="1772920"/>
            </a:xfrm>
            <a:custGeom>
              <a:avLst/>
              <a:gdLst/>
              <a:ahLst/>
              <a:cxnLst/>
              <a:rect l="0" t="0" r="0" b="0"/>
              <a:pathLst>
                <a:path w="3890899" h="1772920">
                  <a:moveTo>
                    <a:pt x="0" y="0"/>
                  </a:moveTo>
                  <a:lnTo>
                    <a:pt x="0" y="295529"/>
                  </a:lnTo>
                  <a:lnTo>
                    <a:pt x="0" y="295529"/>
                  </a:lnTo>
                  <a:lnTo>
                    <a:pt x="0" y="1772920"/>
                  </a:lnTo>
                  <a:lnTo>
                    <a:pt x="1933575" y="1772920"/>
                  </a:lnTo>
                  <a:lnTo>
                    <a:pt x="1933575" y="1772920"/>
                  </a:lnTo>
                  <a:lnTo>
                    <a:pt x="3314700" y="1772920"/>
                  </a:lnTo>
                  <a:lnTo>
                    <a:pt x="3314700" y="738759"/>
                  </a:lnTo>
                  <a:lnTo>
                    <a:pt x="3890899" y="337566"/>
                  </a:lnTo>
                  <a:lnTo>
                    <a:pt x="3314700" y="295529"/>
                  </a:lnTo>
                  <a:lnTo>
                    <a:pt x="3314700" y="0"/>
                  </a:lnTo>
                  <a:lnTo>
                    <a:pt x="1933575" y="0"/>
                  </a:lnTo>
                  <a:lnTo>
                    <a:pt x="1933575"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46" name="Rectangle 45"/>
            <p:cNvSpPr/>
            <p:nvPr/>
          </p:nvSpPr>
          <p:spPr>
            <a:xfrm>
              <a:off x="43815" y="3002280"/>
              <a:ext cx="2362376"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2060"/>
                  </a:solidFill>
                  <a:effectLst/>
                  <a:latin typeface="Calibri" panose="020F0502020204030204" pitchFamily="34" charset="0"/>
                  <a:ea typeface="Calibri" panose="020F0502020204030204" pitchFamily="34" charset="0"/>
                </a:rPr>
                <a:t>Living in the World</a:t>
              </a:r>
              <a:endParaRPr lang="id-ID" sz="1100">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43815" y="3272552"/>
              <a:ext cx="206717" cy="275701"/>
            </a:xfrm>
            <a:prstGeom prst="rect">
              <a:avLst/>
            </a:prstGeom>
            <a:ln>
              <a:noFill/>
            </a:ln>
          </p:spPr>
          <p:txBody>
            <a:bodyPr vert="horz" lIns="0" tIns="0" rIns="0" bIns="0" rtlCol="0">
              <a:noAutofit/>
            </a:bodyPr>
            <a:lstStyle/>
            <a:p>
              <a:pPr>
                <a:lnSpc>
                  <a:spcPct val="107000"/>
                </a:lnSpc>
                <a:spcAft>
                  <a:spcPts val="800"/>
                </a:spcAft>
              </a:pPr>
              <a:r>
                <a:rPr lang="id-ID" sz="1600">
                  <a:solidFill>
                    <a:srgbClr val="002060"/>
                  </a:solidFill>
                  <a:effectLst/>
                  <a:latin typeface="Calibri" panose="020F0502020204030204" pitchFamily="34" charset="0"/>
                  <a:ea typeface="Calibri" panose="020F0502020204030204" pitchFamily="34" charset="0"/>
                </a:rPr>
                <a:t>1.</a:t>
              </a:r>
              <a:endParaRPr lang="id-ID"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310515" y="3272552"/>
              <a:ext cx="1247015" cy="275701"/>
            </a:xfrm>
            <a:prstGeom prst="rect">
              <a:avLst/>
            </a:prstGeom>
            <a:ln>
              <a:noFill/>
            </a:ln>
          </p:spPr>
          <p:txBody>
            <a:bodyPr vert="horz" lIns="0" tIns="0" rIns="0" bIns="0" rtlCol="0">
              <a:noAutofit/>
            </a:bodyPr>
            <a:lstStyle/>
            <a:p>
              <a:pPr>
                <a:lnSpc>
                  <a:spcPct val="107000"/>
                </a:lnSpc>
                <a:spcAft>
                  <a:spcPts val="800"/>
                </a:spcAft>
              </a:pPr>
              <a:r>
                <a:rPr lang="id-ID" sz="1600">
                  <a:solidFill>
                    <a:srgbClr val="002060"/>
                  </a:solidFill>
                  <a:effectLst/>
                  <a:latin typeface="Calibri" panose="020F0502020204030204" pitchFamily="34" charset="0"/>
                  <a:ea typeface="Calibri" panose="020F0502020204030204" pitchFamily="34" charset="0"/>
                </a:rPr>
                <a:t>Citizenship </a:t>
              </a:r>
              <a:endParaRPr lang="id-ID" sz="1100">
                <a:solidFill>
                  <a:srgbClr val="000000"/>
                </a:solidFill>
                <a:effectLst/>
                <a:latin typeface="Calibri" panose="020F0502020204030204" pitchFamily="34" charset="0"/>
                <a:ea typeface="Calibri" panose="020F0502020204030204" pitchFamily="34" charset="0"/>
              </a:endParaRPr>
            </a:p>
          </p:txBody>
        </p:sp>
        <p:sp>
          <p:nvSpPr>
            <p:cNvPr id="49" name="Rectangle 48"/>
            <p:cNvSpPr/>
            <p:nvPr/>
          </p:nvSpPr>
          <p:spPr>
            <a:xfrm>
              <a:off x="1247775" y="3272552"/>
              <a:ext cx="134798" cy="275701"/>
            </a:xfrm>
            <a:prstGeom prst="rect">
              <a:avLst/>
            </a:prstGeom>
            <a:ln>
              <a:noFill/>
            </a:ln>
          </p:spPr>
          <p:txBody>
            <a:bodyPr vert="horz" lIns="0" tIns="0" rIns="0" bIns="0" rtlCol="0">
              <a:noAutofit/>
            </a:bodyPr>
            <a:lstStyle/>
            <a:p>
              <a:pPr>
                <a:lnSpc>
                  <a:spcPct val="107000"/>
                </a:lnSpc>
                <a:spcAft>
                  <a:spcPts val="800"/>
                </a:spcAft>
              </a:pPr>
              <a:r>
                <a:rPr lang="id-ID" sz="1600">
                  <a:solidFill>
                    <a:srgbClr val="00206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50" name="Rectangle 49"/>
            <p:cNvSpPr/>
            <p:nvPr/>
          </p:nvSpPr>
          <p:spPr>
            <a:xfrm>
              <a:off x="1395095" y="3272552"/>
              <a:ext cx="1703649" cy="275701"/>
            </a:xfrm>
            <a:prstGeom prst="rect">
              <a:avLst/>
            </a:prstGeom>
            <a:ln>
              <a:noFill/>
            </a:ln>
          </p:spPr>
          <p:txBody>
            <a:bodyPr vert="horz" lIns="0" tIns="0" rIns="0" bIns="0" rtlCol="0">
              <a:noAutofit/>
            </a:bodyPr>
            <a:lstStyle/>
            <a:p>
              <a:pPr>
                <a:lnSpc>
                  <a:spcPct val="107000"/>
                </a:lnSpc>
                <a:spcAft>
                  <a:spcPts val="800"/>
                </a:spcAft>
              </a:pPr>
              <a:r>
                <a:rPr lang="id-ID" sz="1600" dirty="0">
                  <a:solidFill>
                    <a:srgbClr val="002060"/>
                  </a:solidFill>
                  <a:effectLst/>
                  <a:latin typeface="Calibri" panose="020F0502020204030204" pitchFamily="34" charset="0"/>
                  <a:ea typeface="Calibri" panose="020F0502020204030204" pitchFamily="34" charset="0"/>
                </a:rPr>
                <a:t>local and global</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51" name="Rectangle 50"/>
            <p:cNvSpPr/>
            <p:nvPr/>
          </p:nvSpPr>
          <p:spPr>
            <a:xfrm>
              <a:off x="43815" y="3516884"/>
              <a:ext cx="206611"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2060"/>
                  </a:solidFill>
                  <a:effectLst/>
                  <a:latin typeface="Calibri" panose="020F0502020204030204" pitchFamily="34" charset="0"/>
                  <a:ea typeface="Calibri" panose="020F0502020204030204" pitchFamily="34" charset="0"/>
                </a:rPr>
                <a:t>2.</a:t>
              </a:r>
              <a:endParaRPr lang="id-ID" sz="1100">
                <a:solidFill>
                  <a:srgbClr val="000000"/>
                </a:solidFill>
                <a:effectLst/>
                <a:latin typeface="Calibri" panose="020F0502020204030204" pitchFamily="34" charset="0"/>
                <a:ea typeface="Calibri" panose="020F0502020204030204" pitchFamily="34" charset="0"/>
              </a:endParaRPr>
            </a:p>
          </p:txBody>
        </p:sp>
        <p:sp>
          <p:nvSpPr>
            <p:cNvPr id="52" name="Rectangle 51"/>
            <p:cNvSpPr/>
            <p:nvPr/>
          </p:nvSpPr>
          <p:spPr>
            <a:xfrm>
              <a:off x="310515" y="3516884"/>
              <a:ext cx="1613969"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2060"/>
                  </a:solidFill>
                  <a:effectLst/>
                  <a:latin typeface="Calibri" panose="020F0502020204030204" pitchFamily="34" charset="0"/>
                  <a:ea typeface="Calibri" panose="020F0502020204030204" pitchFamily="34" charset="0"/>
                </a:rPr>
                <a:t>Life and career</a:t>
              </a:r>
              <a:endParaRPr lang="id-ID" sz="1100">
                <a:solidFill>
                  <a:srgbClr val="000000"/>
                </a:solidFill>
                <a:effectLst/>
                <a:latin typeface="Calibri" panose="020F0502020204030204" pitchFamily="34" charset="0"/>
                <a:ea typeface="Calibri" panose="020F0502020204030204" pitchFamily="34" charset="0"/>
              </a:endParaRPr>
            </a:p>
          </p:txBody>
        </p:sp>
        <p:sp>
          <p:nvSpPr>
            <p:cNvPr id="53" name="Rectangle 52"/>
            <p:cNvSpPr/>
            <p:nvPr/>
          </p:nvSpPr>
          <p:spPr>
            <a:xfrm>
              <a:off x="43815" y="3760724"/>
              <a:ext cx="206611"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2060"/>
                  </a:solidFill>
                  <a:effectLst/>
                  <a:latin typeface="Calibri" panose="020F0502020204030204" pitchFamily="34" charset="0"/>
                  <a:ea typeface="Calibri" panose="020F0502020204030204" pitchFamily="34" charset="0"/>
                </a:rPr>
                <a:t>3.</a:t>
              </a:r>
              <a:endParaRPr lang="id-ID" sz="1100">
                <a:solidFill>
                  <a:srgbClr val="000000"/>
                </a:solidFill>
                <a:effectLst/>
                <a:latin typeface="Calibri" panose="020F0502020204030204" pitchFamily="34" charset="0"/>
                <a:ea typeface="Calibri" panose="020F0502020204030204" pitchFamily="34" charset="0"/>
              </a:endParaRPr>
            </a:p>
          </p:txBody>
        </p:sp>
        <p:sp>
          <p:nvSpPr>
            <p:cNvPr id="54" name="Rectangle 53"/>
            <p:cNvSpPr/>
            <p:nvPr/>
          </p:nvSpPr>
          <p:spPr>
            <a:xfrm>
              <a:off x="310515" y="3760724"/>
              <a:ext cx="3668996"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2060"/>
                  </a:solidFill>
                  <a:effectLst/>
                  <a:latin typeface="Calibri" panose="020F0502020204030204" pitchFamily="34" charset="0"/>
                  <a:ea typeface="Calibri" panose="020F0502020204030204" pitchFamily="34" charset="0"/>
                </a:rPr>
                <a:t>Personal and social responsibility </a:t>
              </a:r>
              <a:endParaRPr lang="id-ID" sz="1100">
                <a:solidFill>
                  <a:srgbClr val="000000"/>
                </a:solidFill>
                <a:effectLst/>
                <a:latin typeface="Calibri" panose="020F0502020204030204" pitchFamily="34" charset="0"/>
                <a:ea typeface="Calibri" panose="020F0502020204030204" pitchFamily="34" charset="0"/>
              </a:endParaRPr>
            </a:p>
          </p:txBody>
        </p:sp>
        <p:sp>
          <p:nvSpPr>
            <p:cNvPr id="55" name="Rectangle 54"/>
            <p:cNvSpPr/>
            <p:nvPr/>
          </p:nvSpPr>
          <p:spPr>
            <a:xfrm>
              <a:off x="3074416" y="3760724"/>
              <a:ext cx="134587"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206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56" name="Rectangle 55"/>
            <p:cNvSpPr/>
            <p:nvPr/>
          </p:nvSpPr>
          <p:spPr>
            <a:xfrm>
              <a:off x="310515" y="4004691"/>
              <a:ext cx="3634943"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2060"/>
                  </a:solidFill>
                  <a:effectLst/>
                  <a:latin typeface="Calibri" panose="020F0502020204030204" pitchFamily="34" charset="0"/>
                  <a:ea typeface="Calibri" panose="020F0502020204030204" pitchFamily="34" charset="0"/>
                </a:rPr>
                <a:t>including cultural awareness and </a:t>
              </a:r>
              <a:endParaRPr lang="id-ID" sz="1100">
                <a:solidFill>
                  <a:srgbClr val="000000"/>
                </a:solidFill>
                <a:effectLst/>
                <a:latin typeface="Calibri" panose="020F0502020204030204" pitchFamily="34" charset="0"/>
                <a:ea typeface="Calibri" panose="020F0502020204030204" pitchFamily="34" charset="0"/>
              </a:endParaRPr>
            </a:p>
          </p:txBody>
        </p:sp>
        <p:sp>
          <p:nvSpPr>
            <p:cNvPr id="57" name="Rectangle 56"/>
            <p:cNvSpPr/>
            <p:nvPr/>
          </p:nvSpPr>
          <p:spPr>
            <a:xfrm>
              <a:off x="310515" y="4248785"/>
              <a:ext cx="1360739" cy="275271"/>
            </a:xfrm>
            <a:prstGeom prst="rect">
              <a:avLst/>
            </a:prstGeom>
            <a:ln>
              <a:noFill/>
            </a:ln>
          </p:spPr>
          <p:txBody>
            <a:bodyPr vert="horz" lIns="0" tIns="0" rIns="0" bIns="0" rtlCol="0">
              <a:noAutofit/>
            </a:bodyPr>
            <a:lstStyle/>
            <a:p>
              <a:pPr>
                <a:lnSpc>
                  <a:spcPct val="107000"/>
                </a:lnSpc>
                <a:spcAft>
                  <a:spcPts val="800"/>
                </a:spcAft>
              </a:pPr>
              <a:r>
                <a:rPr lang="id-ID" sz="1600">
                  <a:solidFill>
                    <a:srgbClr val="002060"/>
                  </a:solidFill>
                  <a:effectLst/>
                  <a:latin typeface="Calibri" panose="020F0502020204030204" pitchFamily="34" charset="0"/>
                  <a:ea typeface="Calibri" panose="020F0502020204030204" pitchFamily="34" charset="0"/>
                </a:rPr>
                <a:t>competence</a:t>
              </a:r>
              <a:endParaRPr lang="id-ID" sz="1100">
                <a:solidFill>
                  <a:srgbClr val="000000"/>
                </a:solidFill>
                <a:effectLst/>
                <a:latin typeface="Calibri" panose="020F0502020204030204" pitchFamily="34" charset="0"/>
                <a:ea typeface="Calibri" panose="020F0502020204030204" pitchFamily="34" charset="0"/>
              </a:endParaRPr>
            </a:p>
          </p:txBody>
        </p:sp>
        <p:sp>
          <p:nvSpPr>
            <p:cNvPr id="58" name="Shape 29982"/>
            <p:cNvSpPr/>
            <p:nvPr/>
          </p:nvSpPr>
          <p:spPr>
            <a:xfrm>
              <a:off x="7241540" y="2364740"/>
              <a:ext cx="2336800" cy="1516380"/>
            </a:xfrm>
            <a:custGeom>
              <a:avLst/>
              <a:gdLst/>
              <a:ahLst/>
              <a:cxnLst/>
              <a:rect l="0" t="0" r="0" b="0"/>
              <a:pathLst>
                <a:path w="2336800" h="1516380">
                  <a:moveTo>
                    <a:pt x="0" y="0"/>
                  </a:moveTo>
                  <a:lnTo>
                    <a:pt x="2336800" y="0"/>
                  </a:lnTo>
                  <a:lnTo>
                    <a:pt x="2336800" y="1516380"/>
                  </a:lnTo>
                  <a:lnTo>
                    <a:pt x="0" y="1516380"/>
                  </a:lnTo>
                  <a:lnTo>
                    <a:pt x="0" y="0"/>
                  </a:lnTo>
                </a:path>
              </a:pathLst>
            </a:custGeom>
            <a:ln w="0" cap="flat">
              <a:miter lim="127000"/>
            </a:ln>
          </p:spPr>
          <p:style>
            <a:lnRef idx="0">
              <a:srgbClr val="000000">
                <a:alpha val="0"/>
              </a:srgbClr>
            </a:lnRef>
            <a:fillRef idx="1">
              <a:srgbClr val="548235"/>
            </a:fillRef>
            <a:effectRef idx="0">
              <a:scrgbClr r="0" g="0" b="0"/>
            </a:effectRef>
            <a:fontRef idx="none"/>
          </p:style>
          <p:txBody>
            <a:bodyPr/>
            <a:lstStyle/>
            <a:p>
              <a:endParaRPr lang="id-ID"/>
            </a:p>
          </p:txBody>
        </p:sp>
        <p:sp>
          <p:nvSpPr>
            <p:cNvPr id="59" name="Shape 444"/>
            <p:cNvSpPr/>
            <p:nvPr/>
          </p:nvSpPr>
          <p:spPr>
            <a:xfrm>
              <a:off x="7241540" y="2364740"/>
              <a:ext cx="2336800" cy="1516380"/>
            </a:xfrm>
            <a:custGeom>
              <a:avLst/>
              <a:gdLst/>
              <a:ahLst/>
              <a:cxnLst/>
              <a:rect l="0" t="0" r="0" b="0"/>
              <a:pathLst>
                <a:path w="2336800" h="1516380">
                  <a:moveTo>
                    <a:pt x="0" y="1516380"/>
                  </a:moveTo>
                  <a:lnTo>
                    <a:pt x="2336800" y="1516380"/>
                  </a:lnTo>
                  <a:lnTo>
                    <a:pt x="233680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60" name="Rectangle 59"/>
            <p:cNvSpPr/>
            <p:nvPr/>
          </p:nvSpPr>
          <p:spPr>
            <a:xfrm>
              <a:off x="7517384" y="2498344"/>
              <a:ext cx="4703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KI1 </a:t>
              </a:r>
              <a:endParaRPr lang="id-ID" sz="1100">
                <a:solidFill>
                  <a:srgbClr val="000000"/>
                </a:solidFill>
                <a:effectLst/>
                <a:latin typeface="Calibri" panose="020F0502020204030204" pitchFamily="34" charset="0"/>
                <a:ea typeface="Calibri" panose="020F0502020204030204" pitchFamily="34" charset="0"/>
              </a:endParaRPr>
            </a:p>
          </p:txBody>
        </p:sp>
        <p:sp>
          <p:nvSpPr>
            <p:cNvPr id="61" name="Rectangle 60"/>
            <p:cNvSpPr/>
            <p:nvPr/>
          </p:nvSpPr>
          <p:spPr>
            <a:xfrm>
              <a:off x="7870825" y="2498344"/>
              <a:ext cx="93036"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62" name="Rectangle 61"/>
            <p:cNvSpPr/>
            <p:nvPr/>
          </p:nvSpPr>
          <p:spPr>
            <a:xfrm>
              <a:off x="7995285" y="2498344"/>
              <a:ext cx="673140"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Sikap</a:t>
              </a:r>
              <a:endParaRPr lang="id-ID" sz="1100">
                <a:solidFill>
                  <a:srgbClr val="000000"/>
                </a:solidFill>
                <a:effectLst/>
                <a:latin typeface="Calibri" panose="020F0502020204030204" pitchFamily="34" charset="0"/>
                <a:ea typeface="Calibri" panose="020F0502020204030204" pitchFamily="34" charset="0"/>
              </a:endParaRPr>
            </a:p>
          </p:txBody>
        </p:sp>
        <p:sp>
          <p:nvSpPr>
            <p:cNvPr id="63" name="Rectangle 62"/>
            <p:cNvSpPr/>
            <p:nvPr/>
          </p:nvSpPr>
          <p:spPr>
            <a:xfrm>
              <a:off x="8551545" y="2498344"/>
              <a:ext cx="979610"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Spritual</a:t>
              </a:r>
              <a:endParaRPr lang="id-ID" sz="1100">
                <a:solidFill>
                  <a:srgbClr val="000000"/>
                </a:solidFill>
                <a:effectLst/>
                <a:latin typeface="Calibri" panose="020F0502020204030204" pitchFamily="34" charset="0"/>
                <a:ea typeface="Calibri" panose="020F0502020204030204" pitchFamily="34" charset="0"/>
              </a:endParaRPr>
            </a:p>
          </p:txBody>
        </p:sp>
        <p:sp>
          <p:nvSpPr>
            <p:cNvPr id="64" name="Rectangle 63"/>
            <p:cNvSpPr/>
            <p:nvPr/>
          </p:nvSpPr>
          <p:spPr>
            <a:xfrm>
              <a:off x="7517384" y="2841625"/>
              <a:ext cx="4703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KI2 </a:t>
              </a:r>
              <a:endParaRPr lang="id-ID" sz="1100">
                <a:solidFill>
                  <a:srgbClr val="000000"/>
                </a:solidFill>
                <a:effectLst/>
                <a:latin typeface="Calibri" panose="020F0502020204030204" pitchFamily="34" charset="0"/>
                <a:ea typeface="Calibri" panose="020F0502020204030204" pitchFamily="34" charset="0"/>
              </a:endParaRPr>
            </a:p>
          </p:txBody>
        </p:sp>
        <p:sp>
          <p:nvSpPr>
            <p:cNvPr id="65" name="Rectangle 64"/>
            <p:cNvSpPr/>
            <p:nvPr/>
          </p:nvSpPr>
          <p:spPr>
            <a:xfrm>
              <a:off x="7870825" y="2841625"/>
              <a:ext cx="93036"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66" name="Rectangle 65"/>
            <p:cNvSpPr/>
            <p:nvPr/>
          </p:nvSpPr>
          <p:spPr>
            <a:xfrm>
              <a:off x="7995285" y="2841625"/>
              <a:ext cx="673140"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Sikap</a:t>
              </a:r>
              <a:endParaRPr lang="id-ID" sz="1100">
                <a:solidFill>
                  <a:srgbClr val="000000"/>
                </a:solidFill>
                <a:effectLst/>
                <a:latin typeface="Calibri" panose="020F0502020204030204" pitchFamily="34" charset="0"/>
                <a:ea typeface="Calibri" panose="020F0502020204030204" pitchFamily="34" charset="0"/>
              </a:endParaRPr>
            </a:p>
          </p:txBody>
        </p:sp>
        <p:sp>
          <p:nvSpPr>
            <p:cNvPr id="67" name="Rectangle 66"/>
            <p:cNvSpPr/>
            <p:nvPr/>
          </p:nvSpPr>
          <p:spPr>
            <a:xfrm>
              <a:off x="8551545" y="2841625"/>
              <a:ext cx="7263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Sosial</a:t>
              </a:r>
              <a:endParaRPr lang="id-ID" sz="1100">
                <a:solidFill>
                  <a:srgbClr val="000000"/>
                </a:solidFill>
                <a:effectLst/>
                <a:latin typeface="Calibri" panose="020F0502020204030204" pitchFamily="34" charset="0"/>
                <a:ea typeface="Calibri" panose="020F0502020204030204" pitchFamily="34" charset="0"/>
              </a:endParaRPr>
            </a:p>
          </p:txBody>
        </p:sp>
        <p:sp>
          <p:nvSpPr>
            <p:cNvPr id="68" name="Rectangle 67"/>
            <p:cNvSpPr/>
            <p:nvPr/>
          </p:nvSpPr>
          <p:spPr>
            <a:xfrm>
              <a:off x="7517384" y="3184525"/>
              <a:ext cx="4703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KI3 </a:t>
              </a:r>
              <a:endParaRPr lang="id-ID" sz="1100">
                <a:solidFill>
                  <a:srgbClr val="000000"/>
                </a:solidFill>
                <a:effectLst/>
                <a:latin typeface="Calibri" panose="020F0502020204030204" pitchFamily="34" charset="0"/>
                <a:ea typeface="Calibri" panose="020F0502020204030204" pitchFamily="34" charset="0"/>
              </a:endParaRPr>
            </a:p>
          </p:txBody>
        </p:sp>
        <p:sp>
          <p:nvSpPr>
            <p:cNvPr id="69" name="Rectangle 68"/>
            <p:cNvSpPr/>
            <p:nvPr/>
          </p:nvSpPr>
          <p:spPr>
            <a:xfrm>
              <a:off x="7870825" y="3184525"/>
              <a:ext cx="93036"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70" name="Rectangle 69"/>
            <p:cNvSpPr/>
            <p:nvPr/>
          </p:nvSpPr>
          <p:spPr>
            <a:xfrm>
              <a:off x="7995285" y="3184525"/>
              <a:ext cx="164940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Pengetahuan</a:t>
              </a:r>
              <a:endParaRPr lang="id-ID" sz="1100">
                <a:solidFill>
                  <a:srgbClr val="000000"/>
                </a:solidFill>
                <a:effectLst/>
                <a:latin typeface="Calibri" panose="020F0502020204030204" pitchFamily="34" charset="0"/>
                <a:ea typeface="Calibri" panose="020F0502020204030204" pitchFamily="34" charset="0"/>
              </a:endParaRPr>
            </a:p>
          </p:txBody>
        </p:sp>
        <p:sp>
          <p:nvSpPr>
            <p:cNvPr id="71" name="Rectangle 70"/>
            <p:cNvSpPr/>
            <p:nvPr/>
          </p:nvSpPr>
          <p:spPr>
            <a:xfrm>
              <a:off x="7517384" y="3527187"/>
              <a:ext cx="470087"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KI4 </a:t>
              </a:r>
              <a:endParaRPr lang="id-ID" sz="1100">
                <a:solidFill>
                  <a:srgbClr val="000000"/>
                </a:solidFill>
                <a:effectLst/>
                <a:latin typeface="Calibri" panose="020F0502020204030204" pitchFamily="34" charset="0"/>
                <a:ea typeface="Calibri" panose="020F0502020204030204" pitchFamily="34" charset="0"/>
              </a:endParaRPr>
            </a:p>
          </p:txBody>
        </p:sp>
        <p:sp>
          <p:nvSpPr>
            <p:cNvPr id="72" name="Rectangle 71"/>
            <p:cNvSpPr/>
            <p:nvPr/>
          </p:nvSpPr>
          <p:spPr>
            <a:xfrm>
              <a:off x="7870825" y="3527187"/>
              <a:ext cx="93164"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73" name="Rectangle 72"/>
            <p:cNvSpPr/>
            <p:nvPr/>
          </p:nvSpPr>
          <p:spPr>
            <a:xfrm>
              <a:off x="7995285" y="3527187"/>
              <a:ext cx="1680012"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Keterampilan</a:t>
              </a:r>
              <a:endParaRPr lang="id-ID" sz="1100">
                <a:solidFill>
                  <a:srgbClr val="000000"/>
                </a:solidFill>
                <a:effectLst/>
                <a:latin typeface="Calibri" panose="020F0502020204030204" pitchFamily="34" charset="0"/>
                <a:ea typeface="Calibri" panose="020F0502020204030204" pitchFamily="34" charset="0"/>
              </a:endParaRPr>
            </a:p>
          </p:txBody>
        </p:sp>
        <p:sp>
          <p:nvSpPr>
            <p:cNvPr id="74" name="Shape 459"/>
            <p:cNvSpPr/>
            <p:nvPr/>
          </p:nvSpPr>
          <p:spPr>
            <a:xfrm>
              <a:off x="6647181" y="2694940"/>
              <a:ext cx="574039" cy="853440"/>
            </a:xfrm>
            <a:custGeom>
              <a:avLst/>
              <a:gdLst/>
              <a:ahLst/>
              <a:cxnLst/>
              <a:rect l="0" t="0" r="0" b="0"/>
              <a:pathLst>
                <a:path w="574039" h="853440">
                  <a:moveTo>
                    <a:pt x="287020" y="0"/>
                  </a:moveTo>
                  <a:lnTo>
                    <a:pt x="574039" y="426720"/>
                  </a:lnTo>
                  <a:lnTo>
                    <a:pt x="287020" y="853440"/>
                  </a:lnTo>
                  <a:lnTo>
                    <a:pt x="287020" y="640080"/>
                  </a:lnTo>
                  <a:lnTo>
                    <a:pt x="0" y="640080"/>
                  </a:lnTo>
                  <a:lnTo>
                    <a:pt x="0" y="213360"/>
                  </a:lnTo>
                  <a:lnTo>
                    <a:pt x="287020" y="213360"/>
                  </a:lnTo>
                  <a:lnTo>
                    <a:pt x="28702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75" name="Shape 460"/>
            <p:cNvSpPr/>
            <p:nvPr/>
          </p:nvSpPr>
          <p:spPr>
            <a:xfrm>
              <a:off x="6647181" y="2694940"/>
              <a:ext cx="574039" cy="853440"/>
            </a:xfrm>
            <a:custGeom>
              <a:avLst/>
              <a:gdLst/>
              <a:ahLst/>
              <a:cxnLst/>
              <a:rect l="0" t="0" r="0" b="0"/>
              <a:pathLst>
                <a:path w="574039" h="853440">
                  <a:moveTo>
                    <a:pt x="0" y="213360"/>
                  </a:moveTo>
                  <a:lnTo>
                    <a:pt x="287020" y="213360"/>
                  </a:lnTo>
                  <a:lnTo>
                    <a:pt x="287020" y="0"/>
                  </a:lnTo>
                  <a:lnTo>
                    <a:pt x="574039" y="426720"/>
                  </a:lnTo>
                  <a:lnTo>
                    <a:pt x="287020" y="853440"/>
                  </a:lnTo>
                  <a:lnTo>
                    <a:pt x="287020" y="640080"/>
                  </a:lnTo>
                  <a:lnTo>
                    <a:pt x="0" y="64008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pic>
          <p:nvPicPr>
            <p:cNvPr id="76" name="Picture 75"/>
            <p:cNvPicPr/>
            <p:nvPr/>
          </p:nvPicPr>
          <p:blipFill>
            <a:blip r:embed="rId4"/>
            <a:stretch>
              <a:fillRect/>
            </a:stretch>
          </p:blipFill>
          <p:spPr>
            <a:xfrm>
              <a:off x="7189470" y="4263390"/>
              <a:ext cx="2456180" cy="795020"/>
            </a:xfrm>
            <a:prstGeom prst="rect">
              <a:avLst/>
            </a:prstGeom>
          </p:spPr>
        </p:pic>
        <p:pic>
          <p:nvPicPr>
            <p:cNvPr id="77" name="Picture 76"/>
            <p:cNvPicPr/>
            <p:nvPr/>
          </p:nvPicPr>
          <p:blipFill>
            <a:blip r:embed="rId5"/>
            <a:stretch>
              <a:fillRect/>
            </a:stretch>
          </p:blipFill>
          <p:spPr>
            <a:xfrm>
              <a:off x="9558018" y="4400551"/>
              <a:ext cx="24131" cy="586740"/>
            </a:xfrm>
            <a:prstGeom prst="rect">
              <a:avLst/>
            </a:prstGeom>
          </p:spPr>
        </p:pic>
        <p:sp>
          <p:nvSpPr>
            <p:cNvPr id="78" name="Shape 29983"/>
            <p:cNvSpPr/>
            <p:nvPr/>
          </p:nvSpPr>
          <p:spPr>
            <a:xfrm>
              <a:off x="7221220" y="4351020"/>
              <a:ext cx="2336800" cy="675640"/>
            </a:xfrm>
            <a:custGeom>
              <a:avLst/>
              <a:gdLst/>
              <a:ahLst/>
              <a:cxnLst/>
              <a:rect l="0" t="0" r="0" b="0"/>
              <a:pathLst>
                <a:path w="2336800" h="675640">
                  <a:moveTo>
                    <a:pt x="0" y="0"/>
                  </a:moveTo>
                  <a:lnTo>
                    <a:pt x="2336800" y="0"/>
                  </a:lnTo>
                  <a:lnTo>
                    <a:pt x="2336800" y="675640"/>
                  </a:lnTo>
                  <a:lnTo>
                    <a:pt x="0" y="675640"/>
                  </a:lnTo>
                  <a:lnTo>
                    <a:pt x="0" y="0"/>
                  </a:lnTo>
                </a:path>
              </a:pathLst>
            </a:custGeom>
            <a:ln w="0" cap="flat">
              <a:miter lim="127000"/>
            </a:ln>
          </p:spPr>
          <p:style>
            <a:lnRef idx="0">
              <a:srgbClr val="000000">
                <a:alpha val="0"/>
              </a:srgbClr>
            </a:lnRef>
            <a:fillRef idx="1">
              <a:srgbClr val="C55A11"/>
            </a:fillRef>
            <a:effectRef idx="0">
              <a:scrgbClr r="0" g="0" b="0"/>
            </a:effectRef>
            <a:fontRef idx="none"/>
          </p:style>
          <p:txBody>
            <a:bodyPr/>
            <a:lstStyle/>
            <a:p>
              <a:endParaRPr lang="id-ID"/>
            </a:p>
          </p:txBody>
        </p:sp>
        <p:sp>
          <p:nvSpPr>
            <p:cNvPr id="79" name="Shape 467"/>
            <p:cNvSpPr/>
            <p:nvPr/>
          </p:nvSpPr>
          <p:spPr>
            <a:xfrm>
              <a:off x="7221220" y="4351020"/>
              <a:ext cx="2336800" cy="675640"/>
            </a:xfrm>
            <a:custGeom>
              <a:avLst/>
              <a:gdLst/>
              <a:ahLst/>
              <a:cxnLst/>
              <a:rect l="0" t="0" r="0" b="0"/>
              <a:pathLst>
                <a:path w="2336800" h="675640">
                  <a:moveTo>
                    <a:pt x="0" y="675640"/>
                  </a:moveTo>
                  <a:lnTo>
                    <a:pt x="2336800" y="675640"/>
                  </a:lnTo>
                  <a:lnTo>
                    <a:pt x="233680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80" name="Rectangle 79"/>
            <p:cNvSpPr/>
            <p:nvPr/>
          </p:nvSpPr>
          <p:spPr>
            <a:xfrm>
              <a:off x="7413244" y="4594225"/>
              <a:ext cx="2595573"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KOMPETENSI DASAR</a:t>
              </a:r>
              <a:endParaRPr lang="id-ID" sz="1100">
                <a:solidFill>
                  <a:srgbClr val="000000"/>
                </a:solidFill>
                <a:effectLst/>
                <a:latin typeface="Calibri" panose="020F0502020204030204" pitchFamily="34" charset="0"/>
                <a:ea typeface="Calibri" panose="020F0502020204030204" pitchFamily="34" charset="0"/>
              </a:endParaRPr>
            </a:p>
          </p:txBody>
        </p:sp>
        <p:sp>
          <p:nvSpPr>
            <p:cNvPr id="81" name="Shape 469"/>
            <p:cNvSpPr/>
            <p:nvPr/>
          </p:nvSpPr>
          <p:spPr>
            <a:xfrm>
              <a:off x="7802881" y="3914140"/>
              <a:ext cx="1031239" cy="393700"/>
            </a:xfrm>
            <a:custGeom>
              <a:avLst/>
              <a:gdLst/>
              <a:ahLst/>
              <a:cxnLst/>
              <a:rect l="0" t="0" r="0" b="0"/>
              <a:pathLst>
                <a:path w="1031239" h="393700">
                  <a:moveTo>
                    <a:pt x="257810" y="0"/>
                  </a:moveTo>
                  <a:lnTo>
                    <a:pt x="773430" y="0"/>
                  </a:lnTo>
                  <a:lnTo>
                    <a:pt x="773430" y="196850"/>
                  </a:lnTo>
                  <a:lnTo>
                    <a:pt x="1031239" y="196850"/>
                  </a:lnTo>
                  <a:lnTo>
                    <a:pt x="515620" y="393700"/>
                  </a:lnTo>
                  <a:lnTo>
                    <a:pt x="0" y="196850"/>
                  </a:lnTo>
                  <a:lnTo>
                    <a:pt x="257810" y="196850"/>
                  </a:lnTo>
                  <a:lnTo>
                    <a:pt x="25781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82" name="Shape 470"/>
            <p:cNvSpPr/>
            <p:nvPr/>
          </p:nvSpPr>
          <p:spPr>
            <a:xfrm>
              <a:off x="7802881" y="3914140"/>
              <a:ext cx="1031239" cy="393700"/>
            </a:xfrm>
            <a:custGeom>
              <a:avLst/>
              <a:gdLst/>
              <a:ahLst/>
              <a:cxnLst/>
              <a:rect l="0" t="0" r="0" b="0"/>
              <a:pathLst>
                <a:path w="1031239" h="393700">
                  <a:moveTo>
                    <a:pt x="0" y="196850"/>
                  </a:moveTo>
                  <a:lnTo>
                    <a:pt x="257810" y="196850"/>
                  </a:lnTo>
                  <a:lnTo>
                    <a:pt x="257810" y="0"/>
                  </a:lnTo>
                  <a:lnTo>
                    <a:pt x="773430" y="0"/>
                  </a:lnTo>
                  <a:lnTo>
                    <a:pt x="773430" y="196850"/>
                  </a:lnTo>
                  <a:lnTo>
                    <a:pt x="1031239" y="196850"/>
                  </a:lnTo>
                  <a:lnTo>
                    <a:pt x="515620" y="39370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grpSp>
      <p:sp>
        <p:nvSpPr>
          <p:cNvPr id="83" name="Rectangle 82"/>
          <p:cNvSpPr/>
          <p:nvPr/>
        </p:nvSpPr>
        <p:spPr>
          <a:xfrm>
            <a:off x="0" y="5682297"/>
            <a:ext cx="6096000" cy="646331"/>
          </a:xfrm>
          <a:prstGeom prst="rect">
            <a:avLst/>
          </a:prstGeom>
        </p:spPr>
        <p:txBody>
          <a:bodyPr>
            <a:spAutoFit/>
          </a:bodyPr>
          <a:lstStyle/>
          <a:p>
            <a:r>
              <a:rPr lang="id-ID" b="1" dirty="0">
                <a:solidFill>
                  <a:srgbClr val="000000"/>
                </a:solidFill>
                <a:latin typeface="Calibri" panose="020F0502020204030204" pitchFamily="34" charset="0"/>
                <a:ea typeface="Calibri" panose="020F0502020204030204" pitchFamily="34" charset="0"/>
              </a:rPr>
              <a:t>*) Sumber: Assessment and Teaching of 21</a:t>
            </a:r>
            <a:r>
              <a:rPr lang="id-ID" b="1" baseline="30000" dirty="0">
                <a:solidFill>
                  <a:srgbClr val="000000"/>
                </a:solidFill>
                <a:latin typeface="Calibri" panose="020F0502020204030204" pitchFamily="34" charset="0"/>
                <a:ea typeface="Calibri" panose="020F0502020204030204" pitchFamily="34" charset="0"/>
              </a:rPr>
              <a:t>st </a:t>
            </a:r>
            <a:r>
              <a:rPr lang="id-ID" b="1" dirty="0">
                <a:solidFill>
                  <a:srgbClr val="000000"/>
                </a:solidFill>
                <a:latin typeface="Calibri" panose="020F0502020204030204" pitchFamily="34" charset="0"/>
                <a:ea typeface="Calibri" panose="020F0502020204030204" pitchFamily="34" charset="0"/>
              </a:rPr>
              <a:t>Century Skills (Griffin P. , 2012)</a:t>
            </a:r>
            <a:endParaRPr lang="id-ID" dirty="0"/>
          </a:p>
        </p:txBody>
      </p:sp>
    </p:spTree>
    <p:extLst>
      <p:ext uri="{BB962C8B-B14F-4D97-AF65-F5344CB8AC3E}">
        <p14:creationId xmlns:p14="http://schemas.microsoft.com/office/powerpoint/2010/main" val="59352340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3009759" y="265188"/>
            <a:ext cx="8610600" cy="984756"/>
          </a:xfrm>
        </p:spPr>
        <p:txBody>
          <a:bodyPr>
            <a:noAutofit/>
          </a:bodyPr>
          <a:lstStyle/>
          <a:p>
            <a:r>
              <a:rPr lang="id-ID" sz="2800" b="1" dirty="0">
                <a:solidFill>
                  <a:schemeClr val="accent5">
                    <a:lumMod val="75000"/>
                  </a:schemeClr>
                </a:solidFill>
                <a:latin typeface="Arial Rounded MT Bold" panose="020F0704030504030204" pitchFamily="34" charset="0"/>
              </a:rPr>
              <a:t>Penilaian </a:t>
            </a:r>
            <a:r>
              <a:rPr lang="id-ID" sz="2800" b="1" dirty="0" smtClean="0">
                <a:solidFill>
                  <a:schemeClr val="accent5">
                    <a:lumMod val="75000"/>
                  </a:schemeClr>
                </a:solidFill>
                <a:latin typeface="Arial Rounded MT Bold" panose="020F0704030504030204" pitchFamily="34" charset="0"/>
              </a:rPr>
              <a:t>Kelas</a:t>
            </a:r>
            <a:r>
              <a:rPr lang="en-US" sz="2800" b="1" dirty="0" smtClean="0">
                <a:solidFill>
                  <a:schemeClr val="accent5">
                    <a:lumMod val="75000"/>
                  </a:schemeClr>
                </a:solidFill>
                <a:latin typeface="Arial Rounded MT Bold" panose="020F0704030504030204" pitchFamily="34" charset="0"/>
              </a:rPr>
              <a:t/>
            </a:r>
            <a:br>
              <a:rPr lang="en-US" sz="2800" b="1" dirty="0" smtClean="0">
                <a:solidFill>
                  <a:schemeClr val="accent5">
                    <a:lumMod val="75000"/>
                  </a:schemeClr>
                </a:solidFill>
                <a:latin typeface="Arial Rounded MT Bold" panose="020F0704030504030204" pitchFamily="34" charset="0"/>
              </a:rPr>
            </a:br>
            <a:r>
              <a:rPr lang="id-ID" sz="2800" b="1" dirty="0" smtClean="0">
                <a:solidFill>
                  <a:schemeClr val="accent5">
                    <a:lumMod val="75000"/>
                  </a:schemeClr>
                </a:solidFill>
                <a:latin typeface="Arial Rounded MT Bold" panose="020F0704030504030204" pitchFamily="34" charset="0"/>
              </a:rPr>
              <a:t>dalam </a:t>
            </a:r>
            <a:r>
              <a:rPr lang="id-ID" sz="2800" b="1" dirty="0">
                <a:solidFill>
                  <a:schemeClr val="accent5">
                    <a:lumMod val="75000"/>
                  </a:schemeClr>
                </a:solidFill>
                <a:latin typeface="Arial Rounded MT Bold" panose="020F0704030504030204" pitchFamily="34" charset="0"/>
              </a:rPr>
              <a:t>Pelaksanaan Kurikulum </a:t>
            </a:r>
            <a:r>
              <a:rPr lang="id-ID" sz="2800" b="1" dirty="0" smtClean="0">
                <a:solidFill>
                  <a:schemeClr val="accent5">
                    <a:lumMod val="75000"/>
                  </a:schemeClr>
                </a:solidFill>
                <a:latin typeface="Arial Rounded MT Bold" panose="020F0704030504030204" pitchFamily="34" charset="0"/>
              </a:rPr>
              <a:t>2013</a:t>
            </a:r>
            <a:endParaRPr lang="id-ID" sz="2800" b="1" dirty="0">
              <a:solidFill>
                <a:schemeClr val="accent5">
                  <a:lumMod val="75000"/>
                </a:schemeClr>
              </a:solidFill>
              <a:latin typeface="Arial Rounded MT Bold" panose="020F0704030504030204" pitchFamily="34" charset="0"/>
            </a:endParaRPr>
          </a:p>
        </p:txBody>
      </p:sp>
      <p:grpSp>
        <p:nvGrpSpPr>
          <p:cNvPr id="6" name="Group 5"/>
          <p:cNvGrpSpPr/>
          <p:nvPr/>
        </p:nvGrpSpPr>
        <p:grpSpPr>
          <a:xfrm>
            <a:off x="2112010" y="1358536"/>
            <a:ext cx="7967981" cy="4602843"/>
            <a:chOff x="0" y="0"/>
            <a:chExt cx="7967981" cy="5064760"/>
          </a:xfrm>
        </p:grpSpPr>
        <p:sp>
          <p:nvSpPr>
            <p:cNvPr id="7" name="Shape 478"/>
            <p:cNvSpPr/>
            <p:nvPr/>
          </p:nvSpPr>
          <p:spPr>
            <a:xfrm>
              <a:off x="6350001" y="4290060"/>
              <a:ext cx="1617980" cy="774700"/>
            </a:xfrm>
            <a:custGeom>
              <a:avLst/>
              <a:gdLst/>
              <a:ahLst/>
              <a:cxnLst/>
              <a:rect l="0" t="0" r="0" b="0"/>
              <a:pathLst>
                <a:path w="1617980" h="774700">
                  <a:moveTo>
                    <a:pt x="129159" y="0"/>
                  </a:moveTo>
                  <a:lnTo>
                    <a:pt x="1488821" y="0"/>
                  </a:lnTo>
                  <a:cubicBezTo>
                    <a:pt x="1560195" y="0"/>
                    <a:pt x="1617980" y="57785"/>
                    <a:pt x="1617980" y="129121"/>
                  </a:cubicBezTo>
                  <a:lnTo>
                    <a:pt x="1617980" y="645579"/>
                  </a:lnTo>
                  <a:cubicBezTo>
                    <a:pt x="1617980" y="716890"/>
                    <a:pt x="1560195" y="774700"/>
                    <a:pt x="1488821" y="774700"/>
                  </a:cubicBezTo>
                  <a:lnTo>
                    <a:pt x="129159" y="774700"/>
                  </a:lnTo>
                  <a:cubicBezTo>
                    <a:pt x="57785" y="774700"/>
                    <a:pt x="0" y="716890"/>
                    <a:pt x="0" y="645579"/>
                  </a:cubicBezTo>
                  <a:lnTo>
                    <a:pt x="0" y="129121"/>
                  </a:lnTo>
                  <a:cubicBezTo>
                    <a:pt x="0" y="57785"/>
                    <a:pt x="57785" y="0"/>
                    <a:pt x="129159" y="0"/>
                  </a:cubicBezTo>
                  <a:close/>
                </a:path>
              </a:pathLst>
            </a:custGeom>
            <a:ln w="0" cap="flat">
              <a:miter lim="127000"/>
            </a:ln>
          </p:spPr>
          <p:style>
            <a:lnRef idx="0">
              <a:srgbClr val="000000">
                <a:alpha val="0"/>
              </a:srgbClr>
            </a:lnRef>
            <a:fillRef idx="1">
              <a:srgbClr val="B4C7E7"/>
            </a:fillRef>
            <a:effectRef idx="0">
              <a:scrgbClr r="0" g="0" b="0"/>
            </a:effectRef>
            <a:fontRef idx="none"/>
          </p:style>
          <p:txBody>
            <a:bodyPr/>
            <a:lstStyle/>
            <a:p>
              <a:endParaRPr lang="id-ID"/>
            </a:p>
          </p:txBody>
        </p:sp>
        <p:sp>
          <p:nvSpPr>
            <p:cNvPr id="11" name="Shape 479"/>
            <p:cNvSpPr/>
            <p:nvPr/>
          </p:nvSpPr>
          <p:spPr>
            <a:xfrm>
              <a:off x="6350001" y="4290060"/>
              <a:ext cx="1617980" cy="774700"/>
            </a:xfrm>
            <a:custGeom>
              <a:avLst/>
              <a:gdLst/>
              <a:ahLst/>
              <a:cxnLst/>
              <a:rect l="0" t="0" r="0" b="0"/>
              <a:pathLst>
                <a:path w="1617980" h="774700">
                  <a:moveTo>
                    <a:pt x="0" y="129121"/>
                  </a:moveTo>
                  <a:cubicBezTo>
                    <a:pt x="0" y="57785"/>
                    <a:pt x="57785" y="0"/>
                    <a:pt x="129159" y="0"/>
                  </a:cubicBezTo>
                  <a:lnTo>
                    <a:pt x="1488821" y="0"/>
                  </a:lnTo>
                  <a:cubicBezTo>
                    <a:pt x="1560195" y="0"/>
                    <a:pt x="1617980" y="57785"/>
                    <a:pt x="1617980" y="129121"/>
                  </a:cubicBezTo>
                  <a:lnTo>
                    <a:pt x="1617980" y="645579"/>
                  </a:lnTo>
                  <a:cubicBezTo>
                    <a:pt x="1617980" y="716890"/>
                    <a:pt x="1560195" y="774700"/>
                    <a:pt x="1488821" y="774700"/>
                  </a:cubicBezTo>
                  <a:lnTo>
                    <a:pt x="129159" y="774700"/>
                  </a:lnTo>
                  <a:cubicBezTo>
                    <a:pt x="57785" y="774700"/>
                    <a:pt x="0" y="716890"/>
                    <a:pt x="0" y="645579"/>
                  </a:cubicBez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2" name="Rectangle 11"/>
            <p:cNvSpPr/>
            <p:nvPr/>
          </p:nvSpPr>
          <p:spPr>
            <a:xfrm>
              <a:off x="6868161" y="4591130"/>
              <a:ext cx="768585" cy="286023"/>
            </a:xfrm>
            <a:prstGeom prst="rect">
              <a:avLst/>
            </a:prstGeom>
            <a:ln>
              <a:noFill/>
            </a:ln>
          </p:spPr>
          <p:txBody>
            <a:bodyPr vert="horz" lIns="0" tIns="0" rIns="0" bIns="0" rtlCol="0">
              <a:noAutofit/>
            </a:bodyPr>
            <a:lstStyle/>
            <a:p>
              <a:pPr>
                <a:lnSpc>
                  <a:spcPct val="107000"/>
                </a:lnSpc>
                <a:spcAft>
                  <a:spcPts val="800"/>
                </a:spcAft>
              </a:pPr>
              <a:r>
                <a:rPr lang="id-ID" sz="1650" b="1">
                  <a:solidFill>
                    <a:srgbClr val="000000"/>
                  </a:solidFill>
                  <a:effectLst/>
                  <a:latin typeface="Calibri" panose="020F0502020204030204" pitchFamily="34" charset="0"/>
                  <a:ea typeface="Calibri" panose="020F0502020204030204" pitchFamily="34" charset="0"/>
                </a:rPr>
                <a:t>Admin</a:t>
              </a:r>
              <a:endParaRPr lang="id-ID" sz="1100">
                <a:solidFill>
                  <a:srgbClr val="000000"/>
                </a:solidFill>
                <a:effectLst/>
                <a:latin typeface="Calibri" panose="020F0502020204030204" pitchFamily="34" charset="0"/>
                <a:ea typeface="Calibri" panose="020F0502020204030204" pitchFamily="34" charset="0"/>
              </a:endParaRPr>
            </a:p>
          </p:txBody>
        </p:sp>
        <p:sp>
          <p:nvSpPr>
            <p:cNvPr id="13" name="Shape 481"/>
            <p:cNvSpPr/>
            <p:nvPr/>
          </p:nvSpPr>
          <p:spPr>
            <a:xfrm>
              <a:off x="0" y="4290060"/>
              <a:ext cx="1706880" cy="774700"/>
            </a:xfrm>
            <a:custGeom>
              <a:avLst/>
              <a:gdLst/>
              <a:ahLst/>
              <a:cxnLst/>
              <a:rect l="0" t="0" r="0" b="0"/>
              <a:pathLst>
                <a:path w="1706880" h="774700">
                  <a:moveTo>
                    <a:pt x="129159" y="0"/>
                  </a:moveTo>
                  <a:lnTo>
                    <a:pt x="1577721" y="0"/>
                  </a:lnTo>
                  <a:cubicBezTo>
                    <a:pt x="1649095" y="0"/>
                    <a:pt x="1706880" y="57785"/>
                    <a:pt x="1706880" y="129121"/>
                  </a:cubicBezTo>
                  <a:lnTo>
                    <a:pt x="1706880" y="645579"/>
                  </a:lnTo>
                  <a:cubicBezTo>
                    <a:pt x="1706880" y="716890"/>
                    <a:pt x="1649095" y="774700"/>
                    <a:pt x="1577721" y="774700"/>
                  </a:cubicBezTo>
                  <a:lnTo>
                    <a:pt x="129159" y="774700"/>
                  </a:lnTo>
                  <a:cubicBezTo>
                    <a:pt x="57785" y="774700"/>
                    <a:pt x="0" y="716890"/>
                    <a:pt x="0" y="645579"/>
                  </a:cubicBezTo>
                  <a:lnTo>
                    <a:pt x="0" y="129121"/>
                  </a:lnTo>
                  <a:cubicBezTo>
                    <a:pt x="0" y="57785"/>
                    <a:pt x="57785" y="0"/>
                    <a:pt x="129159" y="0"/>
                  </a:cubicBezTo>
                  <a:close/>
                </a:path>
              </a:pathLst>
            </a:custGeom>
            <a:ln w="0" cap="flat">
              <a:miter lim="127000"/>
            </a:ln>
          </p:spPr>
          <p:style>
            <a:lnRef idx="0">
              <a:srgbClr val="000000">
                <a:alpha val="0"/>
              </a:srgbClr>
            </a:lnRef>
            <a:fillRef idx="1">
              <a:srgbClr val="B4C7E7"/>
            </a:fillRef>
            <a:effectRef idx="0">
              <a:scrgbClr r="0" g="0" b="0"/>
            </a:effectRef>
            <a:fontRef idx="none"/>
          </p:style>
          <p:txBody>
            <a:bodyPr/>
            <a:lstStyle/>
            <a:p>
              <a:endParaRPr lang="id-ID"/>
            </a:p>
          </p:txBody>
        </p:sp>
        <p:sp>
          <p:nvSpPr>
            <p:cNvPr id="14" name="Shape 482"/>
            <p:cNvSpPr/>
            <p:nvPr/>
          </p:nvSpPr>
          <p:spPr>
            <a:xfrm>
              <a:off x="0" y="4290060"/>
              <a:ext cx="1706880" cy="774700"/>
            </a:xfrm>
            <a:custGeom>
              <a:avLst/>
              <a:gdLst/>
              <a:ahLst/>
              <a:cxnLst/>
              <a:rect l="0" t="0" r="0" b="0"/>
              <a:pathLst>
                <a:path w="1706880" h="774700">
                  <a:moveTo>
                    <a:pt x="0" y="129121"/>
                  </a:moveTo>
                  <a:cubicBezTo>
                    <a:pt x="0" y="57785"/>
                    <a:pt x="57785" y="0"/>
                    <a:pt x="129159" y="0"/>
                  </a:cubicBezTo>
                  <a:lnTo>
                    <a:pt x="1577721" y="0"/>
                  </a:lnTo>
                  <a:cubicBezTo>
                    <a:pt x="1649095" y="0"/>
                    <a:pt x="1706880" y="57785"/>
                    <a:pt x="1706880" y="129121"/>
                  </a:cubicBezTo>
                  <a:lnTo>
                    <a:pt x="1706880" y="645579"/>
                  </a:lnTo>
                  <a:cubicBezTo>
                    <a:pt x="1706880" y="716890"/>
                    <a:pt x="1649095" y="774700"/>
                    <a:pt x="1577721" y="774700"/>
                  </a:cubicBezTo>
                  <a:lnTo>
                    <a:pt x="129159" y="774700"/>
                  </a:lnTo>
                  <a:cubicBezTo>
                    <a:pt x="57785" y="774700"/>
                    <a:pt x="0" y="716890"/>
                    <a:pt x="0" y="645579"/>
                  </a:cubicBez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5" name="Rectangle 14"/>
            <p:cNvSpPr/>
            <p:nvPr/>
          </p:nvSpPr>
          <p:spPr>
            <a:xfrm>
              <a:off x="143256" y="4464447"/>
              <a:ext cx="847212" cy="286023"/>
            </a:xfrm>
            <a:prstGeom prst="rect">
              <a:avLst/>
            </a:prstGeom>
            <a:ln>
              <a:noFill/>
            </a:ln>
          </p:spPr>
          <p:txBody>
            <a:bodyPr vert="horz" lIns="0" tIns="0" rIns="0" bIns="0" rtlCol="0">
              <a:noAutofit/>
            </a:bodyPr>
            <a:lstStyle/>
            <a:p>
              <a:pPr>
                <a:lnSpc>
                  <a:spcPct val="107000"/>
                </a:lnSpc>
                <a:spcAft>
                  <a:spcPts val="800"/>
                </a:spcAft>
              </a:pPr>
              <a:r>
                <a:rPr lang="id-ID" sz="1650" b="1">
                  <a:solidFill>
                    <a:srgbClr val="000000"/>
                  </a:solidFill>
                  <a:effectLst/>
                  <a:latin typeface="Calibri" panose="020F0502020204030204" pitchFamily="34" charset="0"/>
                  <a:ea typeface="Calibri" panose="020F0502020204030204" pitchFamily="34" charset="0"/>
                </a:rPr>
                <a:t>Kepala </a:t>
              </a:r>
              <a:endParaRPr lang="id-ID"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783336" y="4464447"/>
              <a:ext cx="1096294" cy="286023"/>
            </a:xfrm>
            <a:prstGeom prst="rect">
              <a:avLst/>
            </a:prstGeom>
            <a:ln>
              <a:noFill/>
            </a:ln>
          </p:spPr>
          <p:txBody>
            <a:bodyPr vert="horz" lIns="0" tIns="0" rIns="0" bIns="0" rtlCol="0">
              <a:noAutofit/>
            </a:bodyPr>
            <a:lstStyle/>
            <a:p>
              <a:pPr>
                <a:lnSpc>
                  <a:spcPct val="107000"/>
                </a:lnSpc>
                <a:spcAft>
                  <a:spcPts val="800"/>
                </a:spcAft>
              </a:pPr>
              <a:r>
                <a:rPr lang="id-ID" sz="1650" b="1">
                  <a:solidFill>
                    <a:srgbClr val="000000"/>
                  </a:solidFill>
                  <a:effectLst/>
                  <a:latin typeface="Calibri" panose="020F0502020204030204" pitchFamily="34" charset="0"/>
                  <a:ea typeface="Calibri" panose="020F0502020204030204" pitchFamily="34" charset="0"/>
                </a:rPr>
                <a:t>Sekolah/ </a:t>
              </a:r>
              <a:endParaRPr lang="id-ID"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130556" y="4719003"/>
              <a:ext cx="1918713" cy="285593"/>
            </a:xfrm>
            <a:prstGeom prst="rect">
              <a:avLst/>
            </a:prstGeom>
            <a:ln>
              <a:noFill/>
            </a:ln>
          </p:spPr>
          <p:txBody>
            <a:bodyPr vert="horz" lIns="0" tIns="0" rIns="0" bIns="0" rtlCol="0">
              <a:noAutofit/>
            </a:bodyPr>
            <a:lstStyle/>
            <a:p>
              <a:pPr>
                <a:lnSpc>
                  <a:spcPct val="107000"/>
                </a:lnSpc>
                <a:spcAft>
                  <a:spcPts val="800"/>
                </a:spcAft>
              </a:pPr>
              <a:r>
                <a:rPr lang="id-ID" sz="1650" b="1">
                  <a:solidFill>
                    <a:srgbClr val="000000"/>
                  </a:solidFill>
                  <a:effectLst/>
                  <a:latin typeface="Calibri" panose="020F0502020204030204" pitchFamily="34" charset="0"/>
                  <a:ea typeface="Calibri" panose="020F0502020204030204" pitchFamily="34" charset="0"/>
                </a:rPr>
                <a:t>Wakil Kurikulum</a:t>
              </a:r>
              <a:endParaRPr lang="id-ID" sz="1100">
                <a:solidFill>
                  <a:srgbClr val="000000"/>
                </a:solidFill>
                <a:effectLst/>
                <a:latin typeface="Calibri" panose="020F0502020204030204" pitchFamily="34" charset="0"/>
                <a:ea typeface="Calibri" panose="020F0502020204030204" pitchFamily="34" charset="0"/>
              </a:endParaRPr>
            </a:p>
          </p:txBody>
        </p:sp>
        <p:sp>
          <p:nvSpPr>
            <p:cNvPr id="18" name="Shape 486"/>
            <p:cNvSpPr/>
            <p:nvPr/>
          </p:nvSpPr>
          <p:spPr>
            <a:xfrm>
              <a:off x="3253740" y="0"/>
              <a:ext cx="1617980" cy="772160"/>
            </a:xfrm>
            <a:custGeom>
              <a:avLst/>
              <a:gdLst/>
              <a:ahLst/>
              <a:cxnLst/>
              <a:rect l="0" t="0" r="0" b="0"/>
              <a:pathLst>
                <a:path w="1617980" h="772160">
                  <a:moveTo>
                    <a:pt x="128651" y="0"/>
                  </a:moveTo>
                  <a:lnTo>
                    <a:pt x="1489329" y="0"/>
                  </a:lnTo>
                  <a:cubicBezTo>
                    <a:pt x="1560322" y="0"/>
                    <a:pt x="1617980" y="57658"/>
                    <a:pt x="1617980" y="128651"/>
                  </a:cubicBezTo>
                  <a:lnTo>
                    <a:pt x="1617980" y="643509"/>
                  </a:lnTo>
                  <a:cubicBezTo>
                    <a:pt x="1617980" y="714502"/>
                    <a:pt x="1560322" y="772160"/>
                    <a:pt x="1489329" y="772160"/>
                  </a:cubicBezTo>
                  <a:lnTo>
                    <a:pt x="128651" y="772160"/>
                  </a:lnTo>
                  <a:cubicBezTo>
                    <a:pt x="57658" y="772160"/>
                    <a:pt x="0" y="714502"/>
                    <a:pt x="0" y="643509"/>
                  </a:cubicBezTo>
                  <a:lnTo>
                    <a:pt x="0" y="128651"/>
                  </a:lnTo>
                  <a:cubicBezTo>
                    <a:pt x="0" y="57658"/>
                    <a:pt x="57658" y="0"/>
                    <a:pt x="128651" y="0"/>
                  </a:cubicBezTo>
                  <a:close/>
                </a:path>
              </a:pathLst>
            </a:custGeom>
            <a:ln w="0" cap="flat">
              <a:miter lim="127000"/>
            </a:ln>
          </p:spPr>
          <p:style>
            <a:lnRef idx="0">
              <a:srgbClr val="000000">
                <a:alpha val="0"/>
              </a:srgbClr>
            </a:lnRef>
            <a:fillRef idx="1">
              <a:srgbClr val="B4C7E7"/>
            </a:fillRef>
            <a:effectRef idx="0">
              <a:scrgbClr r="0" g="0" b="0"/>
            </a:effectRef>
            <a:fontRef idx="none"/>
          </p:style>
          <p:txBody>
            <a:bodyPr/>
            <a:lstStyle/>
            <a:p>
              <a:endParaRPr lang="id-ID"/>
            </a:p>
          </p:txBody>
        </p:sp>
        <p:sp>
          <p:nvSpPr>
            <p:cNvPr id="19" name="Shape 487"/>
            <p:cNvSpPr/>
            <p:nvPr/>
          </p:nvSpPr>
          <p:spPr>
            <a:xfrm>
              <a:off x="3253740" y="0"/>
              <a:ext cx="1617980" cy="772160"/>
            </a:xfrm>
            <a:custGeom>
              <a:avLst/>
              <a:gdLst/>
              <a:ahLst/>
              <a:cxnLst/>
              <a:rect l="0" t="0" r="0" b="0"/>
              <a:pathLst>
                <a:path w="1617980" h="772160">
                  <a:moveTo>
                    <a:pt x="0" y="128651"/>
                  </a:moveTo>
                  <a:cubicBezTo>
                    <a:pt x="0" y="57658"/>
                    <a:pt x="57658" y="0"/>
                    <a:pt x="128651" y="0"/>
                  </a:cubicBezTo>
                  <a:lnTo>
                    <a:pt x="1489329" y="0"/>
                  </a:lnTo>
                  <a:cubicBezTo>
                    <a:pt x="1560322" y="0"/>
                    <a:pt x="1617980" y="57658"/>
                    <a:pt x="1617980" y="128651"/>
                  </a:cubicBezTo>
                  <a:lnTo>
                    <a:pt x="1617980" y="643509"/>
                  </a:lnTo>
                  <a:cubicBezTo>
                    <a:pt x="1617980" y="714502"/>
                    <a:pt x="1560322" y="772160"/>
                    <a:pt x="1489329" y="772160"/>
                  </a:cubicBezTo>
                  <a:lnTo>
                    <a:pt x="128651" y="772160"/>
                  </a:lnTo>
                  <a:cubicBezTo>
                    <a:pt x="57658" y="772160"/>
                    <a:pt x="0" y="714502"/>
                    <a:pt x="0" y="643509"/>
                  </a:cubicBez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0" name="Rectangle 19"/>
            <p:cNvSpPr/>
            <p:nvPr/>
          </p:nvSpPr>
          <p:spPr>
            <a:xfrm>
              <a:off x="3844036" y="298847"/>
              <a:ext cx="582687" cy="286023"/>
            </a:xfrm>
            <a:prstGeom prst="rect">
              <a:avLst/>
            </a:prstGeom>
            <a:ln>
              <a:noFill/>
            </a:ln>
          </p:spPr>
          <p:txBody>
            <a:bodyPr vert="horz" lIns="0" tIns="0" rIns="0" bIns="0" rtlCol="0">
              <a:noAutofit/>
            </a:bodyPr>
            <a:lstStyle/>
            <a:p>
              <a:pPr>
                <a:lnSpc>
                  <a:spcPct val="107000"/>
                </a:lnSpc>
                <a:spcAft>
                  <a:spcPts val="800"/>
                </a:spcAft>
              </a:pPr>
              <a:r>
                <a:rPr lang="id-ID" sz="1650" b="1">
                  <a:solidFill>
                    <a:srgbClr val="000000"/>
                  </a:solidFill>
                  <a:effectLst/>
                  <a:latin typeface="Calibri" panose="020F0502020204030204" pitchFamily="34" charset="0"/>
                  <a:ea typeface="Calibri" panose="020F0502020204030204" pitchFamily="34" charset="0"/>
                </a:rPr>
                <a:t>Guru</a:t>
              </a:r>
              <a:endParaRPr lang="id-ID" sz="1100">
                <a:solidFill>
                  <a:srgbClr val="000000"/>
                </a:solidFill>
                <a:effectLst/>
                <a:latin typeface="Calibri" panose="020F0502020204030204" pitchFamily="34" charset="0"/>
                <a:ea typeface="Calibri" panose="020F0502020204030204" pitchFamily="34" charset="0"/>
              </a:endParaRPr>
            </a:p>
          </p:txBody>
        </p:sp>
        <p:sp>
          <p:nvSpPr>
            <p:cNvPr id="21" name="Shape 490"/>
            <p:cNvSpPr/>
            <p:nvPr/>
          </p:nvSpPr>
          <p:spPr>
            <a:xfrm>
              <a:off x="1645666" y="4006088"/>
              <a:ext cx="423037" cy="386080"/>
            </a:xfrm>
            <a:custGeom>
              <a:avLst/>
              <a:gdLst/>
              <a:ahLst/>
              <a:cxnLst/>
              <a:rect l="0" t="0" r="0" b="0"/>
              <a:pathLst>
                <a:path w="423037" h="386080">
                  <a:moveTo>
                    <a:pt x="153162" y="0"/>
                  </a:moveTo>
                  <a:lnTo>
                    <a:pt x="423037" y="44450"/>
                  </a:lnTo>
                  <a:lnTo>
                    <a:pt x="378587" y="314325"/>
                  </a:lnTo>
                  <a:lnTo>
                    <a:pt x="322326" y="235712"/>
                  </a:lnTo>
                  <a:lnTo>
                    <a:pt x="112649" y="386080"/>
                  </a:lnTo>
                  <a:lnTo>
                    <a:pt x="0" y="228854"/>
                  </a:lnTo>
                  <a:lnTo>
                    <a:pt x="209550" y="78486"/>
                  </a:lnTo>
                  <a:lnTo>
                    <a:pt x="153162" y="0"/>
                  </a:lnTo>
                  <a:close/>
                </a:path>
              </a:pathLst>
            </a:custGeom>
            <a:ln w="0" cap="flat">
              <a:miter lim="127000"/>
            </a:ln>
          </p:spPr>
          <p:style>
            <a:lnRef idx="0">
              <a:srgbClr val="000000">
                <a:alpha val="0"/>
              </a:srgbClr>
            </a:lnRef>
            <a:fillRef idx="1">
              <a:srgbClr val="AFABAB"/>
            </a:fillRef>
            <a:effectRef idx="0">
              <a:scrgbClr r="0" g="0" b="0"/>
            </a:effectRef>
            <a:fontRef idx="none"/>
          </p:style>
          <p:txBody>
            <a:bodyPr/>
            <a:lstStyle/>
            <a:p>
              <a:endParaRPr lang="id-ID"/>
            </a:p>
          </p:txBody>
        </p:sp>
        <p:sp>
          <p:nvSpPr>
            <p:cNvPr id="22" name="Shape 492"/>
            <p:cNvSpPr/>
            <p:nvPr/>
          </p:nvSpPr>
          <p:spPr>
            <a:xfrm>
              <a:off x="1645666" y="4006088"/>
              <a:ext cx="423037" cy="386080"/>
            </a:xfrm>
            <a:custGeom>
              <a:avLst/>
              <a:gdLst/>
              <a:ahLst/>
              <a:cxnLst/>
              <a:rect l="0" t="0" r="0" b="0"/>
              <a:pathLst>
                <a:path w="423037" h="386080">
                  <a:moveTo>
                    <a:pt x="0" y="228854"/>
                  </a:moveTo>
                  <a:lnTo>
                    <a:pt x="209550" y="78486"/>
                  </a:lnTo>
                  <a:lnTo>
                    <a:pt x="153162" y="0"/>
                  </a:lnTo>
                  <a:lnTo>
                    <a:pt x="423037" y="44450"/>
                  </a:lnTo>
                  <a:lnTo>
                    <a:pt x="378587" y="314325"/>
                  </a:lnTo>
                  <a:lnTo>
                    <a:pt x="322326" y="235712"/>
                  </a:lnTo>
                  <a:lnTo>
                    <a:pt x="112649" y="38608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3" name="Shape 494"/>
            <p:cNvSpPr/>
            <p:nvPr/>
          </p:nvSpPr>
          <p:spPr>
            <a:xfrm>
              <a:off x="5987796" y="4005834"/>
              <a:ext cx="419354" cy="387985"/>
            </a:xfrm>
            <a:custGeom>
              <a:avLst/>
              <a:gdLst/>
              <a:ahLst/>
              <a:cxnLst/>
              <a:rect l="0" t="0" r="0" b="0"/>
              <a:pathLst>
                <a:path w="419354" h="387985">
                  <a:moveTo>
                    <a:pt x="271018" y="0"/>
                  </a:moveTo>
                  <a:lnTo>
                    <a:pt x="212598" y="77089"/>
                  </a:lnTo>
                  <a:lnTo>
                    <a:pt x="419354" y="233680"/>
                  </a:lnTo>
                  <a:lnTo>
                    <a:pt x="302514" y="387985"/>
                  </a:lnTo>
                  <a:lnTo>
                    <a:pt x="95758" y="231267"/>
                  </a:lnTo>
                  <a:lnTo>
                    <a:pt x="37338" y="308356"/>
                  </a:lnTo>
                  <a:lnTo>
                    <a:pt x="0" y="37465"/>
                  </a:lnTo>
                  <a:lnTo>
                    <a:pt x="271018" y="0"/>
                  </a:lnTo>
                  <a:close/>
                </a:path>
              </a:pathLst>
            </a:custGeom>
            <a:ln w="0" cap="flat">
              <a:miter lim="127000"/>
            </a:ln>
          </p:spPr>
          <p:style>
            <a:lnRef idx="0">
              <a:srgbClr val="000000">
                <a:alpha val="0"/>
              </a:srgbClr>
            </a:lnRef>
            <a:fillRef idx="1">
              <a:srgbClr val="AFABAB"/>
            </a:fillRef>
            <a:effectRef idx="0">
              <a:scrgbClr r="0" g="0" b="0"/>
            </a:effectRef>
            <a:fontRef idx="none"/>
          </p:style>
          <p:txBody>
            <a:bodyPr/>
            <a:lstStyle/>
            <a:p>
              <a:endParaRPr lang="id-ID"/>
            </a:p>
          </p:txBody>
        </p:sp>
        <p:sp>
          <p:nvSpPr>
            <p:cNvPr id="24" name="Shape 496"/>
            <p:cNvSpPr/>
            <p:nvPr/>
          </p:nvSpPr>
          <p:spPr>
            <a:xfrm>
              <a:off x="5987796" y="4005834"/>
              <a:ext cx="419354" cy="387985"/>
            </a:xfrm>
            <a:custGeom>
              <a:avLst/>
              <a:gdLst/>
              <a:ahLst/>
              <a:cxnLst/>
              <a:rect l="0" t="0" r="0" b="0"/>
              <a:pathLst>
                <a:path w="419354" h="387985">
                  <a:moveTo>
                    <a:pt x="302514" y="387985"/>
                  </a:moveTo>
                  <a:lnTo>
                    <a:pt x="95758" y="231267"/>
                  </a:lnTo>
                  <a:lnTo>
                    <a:pt x="37338" y="308356"/>
                  </a:lnTo>
                  <a:lnTo>
                    <a:pt x="0" y="37465"/>
                  </a:lnTo>
                  <a:lnTo>
                    <a:pt x="271018" y="0"/>
                  </a:lnTo>
                  <a:lnTo>
                    <a:pt x="212598" y="77089"/>
                  </a:lnTo>
                  <a:lnTo>
                    <a:pt x="419354" y="23368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5" name="Shape 498"/>
            <p:cNvSpPr/>
            <p:nvPr/>
          </p:nvSpPr>
          <p:spPr>
            <a:xfrm>
              <a:off x="3835400" y="802640"/>
              <a:ext cx="386080" cy="363220"/>
            </a:xfrm>
            <a:custGeom>
              <a:avLst/>
              <a:gdLst/>
              <a:ahLst/>
              <a:cxnLst/>
              <a:rect l="0" t="0" r="0" b="0"/>
              <a:pathLst>
                <a:path w="386080" h="363220">
                  <a:moveTo>
                    <a:pt x="96520" y="0"/>
                  </a:moveTo>
                  <a:lnTo>
                    <a:pt x="289560" y="0"/>
                  </a:lnTo>
                  <a:lnTo>
                    <a:pt x="289560" y="181610"/>
                  </a:lnTo>
                  <a:lnTo>
                    <a:pt x="386080" y="181610"/>
                  </a:lnTo>
                  <a:lnTo>
                    <a:pt x="193040" y="363220"/>
                  </a:lnTo>
                  <a:lnTo>
                    <a:pt x="0" y="181610"/>
                  </a:lnTo>
                  <a:lnTo>
                    <a:pt x="96520" y="181610"/>
                  </a:lnTo>
                  <a:lnTo>
                    <a:pt x="96520" y="0"/>
                  </a:lnTo>
                  <a:close/>
                </a:path>
              </a:pathLst>
            </a:custGeom>
            <a:ln w="0" cap="flat">
              <a:miter lim="127000"/>
            </a:ln>
          </p:spPr>
          <p:style>
            <a:lnRef idx="0">
              <a:srgbClr val="000000">
                <a:alpha val="0"/>
              </a:srgbClr>
            </a:lnRef>
            <a:fillRef idx="1">
              <a:srgbClr val="AFABAB"/>
            </a:fillRef>
            <a:effectRef idx="0">
              <a:scrgbClr r="0" g="0" b="0"/>
            </a:effectRef>
            <a:fontRef idx="none"/>
          </p:style>
          <p:txBody>
            <a:bodyPr/>
            <a:lstStyle/>
            <a:p>
              <a:endParaRPr lang="id-ID"/>
            </a:p>
          </p:txBody>
        </p:sp>
        <p:sp>
          <p:nvSpPr>
            <p:cNvPr id="26" name="Shape 500"/>
            <p:cNvSpPr/>
            <p:nvPr/>
          </p:nvSpPr>
          <p:spPr>
            <a:xfrm>
              <a:off x="3835400" y="802640"/>
              <a:ext cx="386080" cy="363220"/>
            </a:xfrm>
            <a:custGeom>
              <a:avLst/>
              <a:gdLst/>
              <a:ahLst/>
              <a:cxnLst/>
              <a:rect l="0" t="0" r="0" b="0"/>
              <a:pathLst>
                <a:path w="386080" h="363220">
                  <a:moveTo>
                    <a:pt x="289560" y="0"/>
                  </a:moveTo>
                  <a:lnTo>
                    <a:pt x="289560" y="181610"/>
                  </a:lnTo>
                  <a:lnTo>
                    <a:pt x="386080" y="181610"/>
                  </a:lnTo>
                  <a:lnTo>
                    <a:pt x="193040" y="363220"/>
                  </a:lnTo>
                  <a:lnTo>
                    <a:pt x="0" y="181610"/>
                  </a:lnTo>
                  <a:lnTo>
                    <a:pt x="96520" y="181610"/>
                  </a:lnTo>
                  <a:lnTo>
                    <a:pt x="9652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7" name="Shape 502"/>
            <p:cNvSpPr/>
            <p:nvPr/>
          </p:nvSpPr>
          <p:spPr>
            <a:xfrm>
              <a:off x="613537" y="647573"/>
              <a:ext cx="2630424" cy="3502152"/>
            </a:xfrm>
            <a:custGeom>
              <a:avLst/>
              <a:gdLst/>
              <a:ahLst/>
              <a:cxnLst/>
              <a:rect l="0" t="0" r="0" b="0"/>
              <a:pathLst>
                <a:path w="2630424" h="3502152">
                  <a:moveTo>
                    <a:pt x="2592197" y="0"/>
                  </a:moveTo>
                  <a:lnTo>
                    <a:pt x="2630424" y="243586"/>
                  </a:lnTo>
                  <a:lnTo>
                    <a:pt x="2574036" y="202438"/>
                  </a:lnTo>
                  <a:lnTo>
                    <a:pt x="225425" y="3422904"/>
                  </a:lnTo>
                  <a:lnTo>
                    <a:pt x="281813" y="3464052"/>
                  </a:lnTo>
                  <a:lnTo>
                    <a:pt x="38227" y="3502152"/>
                  </a:lnTo>
                  <a:lnTo>
                    <a:pt x="0" y="3258566"/>
                  </a:lnTo>
                  <a:lnTo>
                    <a:pt x="56388" y="3299587"/>
                  </a:lnTo>
                  <a:lnTo>
                    <a:pt x="2404999" y="79248"/>
                  </a:lnTo>
                  <a:lnTo>
                    <a:pt x="2348611" y="38100"/>
                  </a:lnTo>
                  <a:lnTo>
                    <a:pt x="2592197" y="0"/>
                  </a:lnTo>
                  <a:close/>
                </a:path>
              </a:pathLst>
            </a:custGeom>
            <a:ln w="0" cap="flat">
              <a:miter lim="127000"/>
            </a:ln>
          </p:spPr>
          <p:style>
            <a:lnRef idx="0">
              <a:srgbClr val="000000">
                <a:alpha val="0"/>
              </a:srgbClr>
            </a:lnRef>
            <a:fillRef idx="1">
              <a:srgbClr val="FFE699"/>
            </a:fillRef>
            <a:effectRef idx="0">
              <a:scrgbClr r="0" g="0" b="0"/>
            </a:effectRef>
            <a:fontRef idx="none"/>
          </p:style>
          <p:txBody>
            <a:bodyPr/>
            <a:lstStyle/>
            <a:p>
              <a:endParaRPr lang="id-ID"/>
            </a:p>
          </p:txBody>
        </p:sp>
        <p:sp>
          <p:nvSpPr>
            <p:cNvPr id="28" name="Shape 504"/>
            <p:cNvSpPr/>
            <p:nvPr/>
          </p:nvSpPr>
          <p:spPr>
            <a:xfrm>
              <a:off x="4902074" y="651510"/>
              <a:ext cx="2580513" cy="3544062"/>
            </a:xfrm>
            <a:custGeom>
              <a:avLst/>
              <a:gdLst/>
              <a:ahLst/>
              <a:cxnLst/>
              <a:rect l="0" t="0" r="0" b="0"/>
              <a:pathLst>
                <a:path w="2580513" h="3544062">
                  <a:moveTo>
                    <a:pt x="42290" y="0"/>
                  </a:moveTo>
                  <a:lnTo>
                    <a:pt x="286258" y="42418"/>
                  </a:lnTo>
                  <a:lnTo>
                    <a:pt x="228981" y="82677"/>
                  </a:lnTo>
                  <a:lnTo>
                    <a:pt x="2523236" y="3340354"/>
                  </a:lnTo>
                  <a:lnTo>
                    <a:pt x="2580513" y="3299968"/>
                  </a:lnTo>
                  <a:lnTo>
                    <a:pt x="2538095" y="3544062"/>
                  </a:lnTo>
                  <a:lnTo>
                    <a:pt x="2294128" y="3501644"/>
                  </a:lnTo>
                  <a:lnTo>
                    <a:pt x="2351405" y="3461385"/>
                  </a:lnTo>
                  <a:lnTo>
                    <a:pt x="57150" y="203708"/>
                  </a:lnTo>
                  <a:lnTo>
                    <a:pt x="0" y="244094"/>
                  </a:lnTo>
                  <a:lnTo>
                    <a:pt x="42290" y="0"/>
                  </a:lnTo>
                  <a:close/>
                </a:path>
              </a:pathLst>
            </a:custGeom>
            <a:ln w="0" cap="flat">
              <a:miter lim="127000"/>
            </a:ln>
          </p:spPr>
          <p:style>
            <a:lnRef idx="0">
              <a:srgbClr val="000000">
                <a:alpha val="0"/>
              </a:srgbClr>
            </a:lnRef>
            <a:fillRef idx="1">
              <a:srgbClr val="FFE699"/>
            </a:fillRef>
            <a:effectRef idx="0">
              <a:scrgbClr r="0" g="0" b="0"/>
            </a:effectRef>
            <a:fontRef idx="none"/>
          </p:style>
          <p:txBody>
            <a:bodyPr/>
            <a:lstStyle/>
            <a:p>
              <a:endParaRPr lang="id-ID"/>
            </a:p>
          </p:txBody>
        </p:sp>
        <p:sp>
          <p:nvSpPr>
            <p:cNvPr id="29" name="Shape 505"/>
            <p:cNvSpPr/>
            <p:nvPr/>
          </p:nvSpPr>
          <p:spPr>
            <a:xfrm>
              <a:off x="1776730" y="4613910"/>
              <a:ext cx="4544060" cy="347980"/>
            </a:xfrm>
            <a:custGeom>
              <a:avLst/>
              <a:gdLst/>
              <a:ahLst/>
              <a:cxnLst/>
              <a:rect l="0" t="0" r="0" b="0"/>
              <a:pathLst>
                <a:path w="4544060" h="347980">
                  <a:moveTo>
                    <a:pt x="173990" y="0"/>
                  </a:moveTo>
                  <a:lnTo>
                    <a:pt x="173990" y="69596"/>
                  </a:lnTo>
                  <a:lnTo>
                    <a:pt x="4370071" y="69596"/>
                  </a:lnTo>
                  <a:lnTo>
                    <a:pt x="4370071" y="0"/>
                  </a:lnTo>
                  <a:lnTo>
                    <a:pt x="4544060" y="173990"/>
                  </a:lnTo>
                  <a:lnTo>
                    <a:pt x="4370071" y="347980"/>
                  </a:lnTo>
                  <a:lnTo>
                    <a:pt x="4370071" y="278384"/>
                  </a:lnTo>
                  <a:lnTo>
                    <a:pt x="173990" y="278384"/>
                  </a:lnTo>
                  <a:lnTo>
                    <a:pt x="173990" y="347980"/>
                  </a:lnTo>
                  <a:lnTo>
                    <a:pt x="0" y="173990"/>
                  </a:lnTo>
                  <a:lnTo>
                    <a:pt x="173990" y="0"/>
                  </a:lnTo>
                  <a:close/>
                </a:path>
              </a:pathLst>
            </a:custGeom>
            <a:ln w="0" cap="flat">
              <a:miter lim="127000"/>
            </a:ln>
          </p:spPr>
          <p:style>
            <a:lnRef idx="0">
              <a:srgbClr val="000000">
                <a:alpha val="0"/>
              </a:srgbClr>
            </a:lnRef>
            <a:fillRef idx="1">
              <a:srgbClr val="FFE699"/>
            </a:fillRef>
            <a:effectRef idx="0">
              <a:scrgbClr r="0" g="0" b="0"/>
            </a:effectRef>
            <a:fontRef idx="none"/>
          </p:style>
          <p:txBody>
            <a:bodyPr/>
            <a:lstStyle/>
            <a:p>
              <a:endParaRPr lang="id-ID"/>
            </a:p>
          </p:txBody>
        </p:sp>
        <p:sp>
          <p:nvSpPr>
            <p:cNvPr id="30" name="Shape 506"/>
            <p:cNvSpPr/>
            <p:nvPr/>
          </p:nvSpPr>
          <p:spPr>
            <a:xfrm>
              <a:off x="3373120" y="2080260"/>
              <a:ext cx="1384300" cy="1290320"/>
            </a:xfrm>
            <a:custGeom>
              <a:avLst/>
              <a:gdLst/>
              <a:ahLst/>
              <a:cxnLst/>
              <a:rect l="0" t="0" r="0" b="0"/>
              <a:pathLst>
                <a:path w="1384300" h="1290320">
                  <a:moveTo>
                    <a:pt x="692150" y="0"/>
                  </a:moveTo>
                  <a:cubicBezTo>
                    <a:pt x="1074420" y="0"/>
                    <a:pt x="1384300" y="288798"/>
                    <a:pt x="1384300" y="645160"/>
                  </a:cubicBezTo>
                  <a:cubicBezTo>
                    <a:pt x="1384300" y="1001522"/>
                    <a:pt x="1074420" y="1290320"/>
                    <a:pt x="692150" y="1290320"/>
                  </a:cubicBezTo>
                  <a:cubicBezTo>
                    <a:pt x="309880" y="1290320"/>
                    <a:pt x="0" y="1001522"/>
                    <a:pt x="0" y="645160"/>
                  </a:cubicBezTo>
                  <a:cubicBezTo>
                    <a:pt x="0" y="288798"/>
                    <a:pt x="309880" y="0"/>
                    <a:pt x="692150" y="0"/>
                  </a:cubicBezTo>
                  <a:close/>
                </a:path>
              </a:pathLst>
            </a:custGeom>
            <a:ln w="0" cap="flat">
              <a:miter lim="127000"/>
            </a:ln>
          </p:spPr>
          <p:style>
            <a:lnRef idx="0">
              <a:srgbClr val="000000">
                <a:alpha val="0"/>
              </a:srgbClr>
            </a:lnRef>
            <a:fillRef idx="1">
              <a:srgbClr val="FBE5D6"/>
            </a:fillRef>
            <a:effectRef idx="0">
              <a:scrgbClr r="0" g="0" b="0"/>
            </a:effectRef>
            <a:fontRef idx="none"/>
          </p:style>
          <p:txBody>
            <a:bodyPr/>
            <a:lstStyle/>
            <a:p>
              <a:endParaRPr lang="id-ID"/>
            </a:p>
          </p:txBody>
        </p:sp>
        <p:sp>
          <p:nvSpPr>
            <p:cNvPr id="31" name="Shape 507"/>
            <p:cNvSpPr/>
            <p:nvPr/>
          </p:nvSpPr>
          <p:spPr>
            <a:xfrm>
              <a:off x="3373120" y="2080260"/>
              <a:ext cx="1384300" cy="1290320"/>
            </a:xfrm>
            <a:custGeom>
              <a:avLst/>
              <a:gdLst/>
              <a:ahLst/>
              <a:cxnLst/>
              <a:rect l="0" t="0" r="0" b="0"/>
              <a:pathLst>
                <a:path w="1384300" h="1290320">
                  <a:moveTo>
                    <a:pt x="0" y="645160"/>
                  </a:moveTo>
                  <a:cubicBezTo>
                    <a:pt x="0" y="288798"/>
                    <a:pt x="309880" y="0"/>
                    <a:pt x="692150" y="0"/>
                  </a:cubicBezTo>
                  <a:cubicBezTo>
                    <a:pt x="1074420" y="0"/>
                    <a:pt x="1384300" y="288798"/>
                    <a:pt x="1384300" y="645160"/>
                  </a:cubicBezTo>
                  <a:cubicBezTo>
                    <a:pt x="1384300" y="1001522"/>
                    <a:pt x="1074420" y="1290320"/>
                    <a:pt x="692150" y="1290320"/>
                  </a:cubicBezTo>
                  <a:cubicBezTo>
                    <a:pt x="309880" y="1290320"/>
                    <a:pt x="0" y="1001522"/>
                    <a:pt x="0" y="645160"/>
                  </a:cubicBez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32" name="Rectangle 31"/>
            <p:cNvSpPr/>
            <p:nvPr/>
          </p:nvSpPr>
          <p:spPr>
            <a:xfrm>
              <a:off x="3675380" y="2519426"/>
              <a:ext cx="1097240" cy="275271"/>
            </a:xfrm>
            <a:prstGeom prst="rect">
              <a:avLst/>
            </a:prstGeom>
            <a:ln>
              <a:noFill/>
            </a:ln>
          </p:spPr>
          <p:txBody>
            <a:bodyPr vert="horz" lIns="0" tIns="0" rIns="0" bIns="0" rtlCol="0">
              <a:noAutofit/>
            </a:bodyPr>
            <a:lstStyle/>
            <a:p>
              <a:pPr>
                <a:lnSpc>
                  <a:spcPct val="107000"/>
                </a:lnSpc>
                <a:spcAft>
                  <a:spcPts val="800"/>
                </a:spcAft>
              </a:pPr>
              <a:r>
                <a:rPr lang="id-ID" sz="1600" b="1">
                  <a:solidFill>
                    <a:srgbClr val="000000"/>
                  </a:solidFill>
                  <a:effectLst/>
                  <a:latin typeface="Calibri" panose="020F0502020204030204" pitchFamily="34" charset="0"/>
                  <a:ea typeface="Calibri" panose="020F0502020204030204" pitchFamily="34" charset="0"/>
                </a:rPr>
                <a:t>Penilaian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3843020" y="2763266"/>
              <a:ext cx="590509" cy="275271"/>
            </a:xfrm>
            <a:prstGeom prst="rect">
              <a:avLst/>
            </a:prstGeom>
            <a:ln>
              <a:noFill/>
            </a:ln>
          </p:spPr>
          <p:txBody>
            <a:bodyPr vert="horz" lIns="0" tIns="0" rIns="0" bIns="0" rtlCol="0">
              <a:noAutofit/>
            </a:bodyPr>
            <a:lstStyle/>
            <a:p>
              <a:pPr>
                <a:lnSpc>
                  <a:spcPct val="107000"/>
                </a:lnSpc>
                <a:spcAft>
                  <a:spcPts val="800"/>
                </a:spcAft>
              </a:pPr>
              <a:r>
                <a:rPr lang="id-ID" sz="1600" b="1">
                  <a:solidFill>
                    <a:srgbClr val="000000"/>
                  </a:solidFill>
                  <a:effectLst/>
                  <a:latin typeface="Calibri" panose="020F0502020204030204" pitchFamily="34" charset="0"/>
                  <a:ea typeface="Calibri" panose="020F0502020204030204" pitchFamily="34" charset="0"/>
                </a:rPr>
                <a:t>Kelas</a:t>
              </a:r>
              <a:endParaRPr lang="id-ID" sz="1100">
                <a:solidFill>
                  <a:srgbClr val="000000"/>
                </a:solidFill>
                <a:effectLst/>
                <a:latin typeface="Calibri" panose="020F0502020204030204" pitchFamily="34" charset="0"/>
                <a:ea typeface="Calibri" panose="020F0502020204030204" pitchFamily="34" charset="0"/>
              </a:endParaRPr>
            </a:p>
          </p:txBody>
        </p:sp>
        <p:sp>
          <p:nvSpPr>
            <p:cNvPr id="34" name="Shape 510"/>
            <p:cNvSpPr/>
            <p:nvPr/>
          </p:nvSpPr>
          <p:spPr>
            <a:xfrm>
              <a:off x="3898900" y="1783080"/>
              <a:ext cx="332740" cy="297180"/>
            </a:xfrm>
            <a:custGeom>
              <a:avLst/>
              <a:gdLst/>
              <a:ahLst/>
              <a:cxnLst/>
              <a:rect l="0" t="0" r="0" b="0"/>
              <a:pathLst>
                <a:path w="332740" h="297180">
                  <a:moveTo>
                    <a:pt x="166370" y="0"/>
                  </a:moveTo>
                  <a:lnTo>
                    <a:pt x="332740" y="148590"/>
                  </a:lnTo>
                  <a:lnTo>
                    <a:pt x="249555" y="148590"/>
                  </a:lnTo>
                  <a:lnTo>
                    <a:pt x="249555" y="297180"/>
                  </a:lnTo>
                  <a:lnTo>
                    <a:pt x="83185" y="297180"/>
                  </a:lnTo>
                  <a:lnTo>
                    <a:pt x="83185" y="148590"/>
                  </a:lnTo>
                  <a:lnTo>
                    <a:pt x="0" y="148590"/>
                  </a:lnTo>
                  <a:lnTo>
                    <a:pt x="166370" y="0"/>
                  </a:lnTo>
                  <a:close/>
                </a:path>
              </a:pathLst>
            </a:custGeom>
            <a:ln w="0" cap="flat">
              <a:miter lim="127000"/>
            </a:ln>
          </p:spPr>
          <p:style>
            <a:lnRef idx="0">
              <a:srgbClr val="000000">
                <a:alpha val="0"/>
              </a:srgbClr>
            </a:lnRef>
            <a:fillRef idx="1">
              <a:srgbClr val="548235"/>
            </a:fillRef>
            <a:effectRef idx="0">
              <a:scrgbClr r="0" g="0" b="0"/>
            </a:effectRef>
            <a:fontRef idx="none"/>
          </p:style>
          <p:txBody>
            <a:bodyPr/>
            <a:lstStyle/>
            <a:p>
              <a:endParaRPr lang="id-ID"/>
            </a:p>
          </p:txBody>
        </p:sp>
        <p:sp>
          <p:nvSpPr>
            <p:cNvPr id="35" name="Shape 511"/>
            <p:cNvSpPr/>
            <p:nvPr/>
          </p:nvSpPr>
          <p:spPr>
            <a:xfrm>
              <a:off x="3898900" y="1783080"/>
              <a:ext cx="332740" cy="297180"/>
            </a:xfrm>
            <a:custGeom>
              <a:avLst/>
              <a:gdLst/>
              <a:ahLst/>
              <a:cxnLst/>
              <a:rect l="0" t="0" r="0" b="0"/>
              <a:pathLst>
                <a:path w="332740" h="297180">
                  <a:moveTo>
                    <a:pt x="0" y="148590"/>
                  </a:moveTo>
                  <a:lnTo>
                    <a:pt x="166370" y="0"/>
                  </a:lnTo>
                  <a:lnTo>
                    <a:pt x="332740" y="148590"/>
                  </a:lnTo>
                  <a:lnTo>
                    <a:pt x="249555" y="148590"/>
                  </a:lnTo>
                  <a:lnTo>
                    <a:pt x="249555" y="297180"/>
                  </a:lnTo>
                  <a:lnTo>
                    <a:pt x="83185" y="297180"/>
                  </a:lnTo>
                  <a:lnTo>
                    <a:pt x="83185" y="14859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36" name="Shape 513"/>
            <p:cNvSpPr/>
            <p:nvPr/>
          </p:nvSpPr>
          <p:spPr>
            <a:xfrm>
              <a:off x="4537838" y="3120517"/>
              <a:ext cx="297942" cy="290322"/>
            </a:xfrm>
            <a:custGeom>
              <a:avLst/>
              <a:gdLst/>
              <a:ahLst/>
              <a:cxnLst/>
              <a:rect l="0" t="0" r="0" b="0"/>
              <a:pathLst>
                <a:path w="297942" h="290322">
                  <a:moveTo>
                    <a:pt x="106172" y="0"/>
                  </a:moveTo>
                  <a:lnTo>
                    <a:pt x="230759" y="110109"/>
                  </a:lnTo>
                  <a:lnTo>
                    <a:pt x="283845" y="50038"/>
                  </a:lnTo>
                  <a:lnTo>
                    <a:pt x="297942" y="276352"/>
                  </a:lnTo>
                  <a:lnTo>
                    <a:pt x="71627" y="290322"/>
                  </a:lnTo>
                  <a:lnTo>
                    <a:pt x="124714" y="230251"/>
                  </a:lnTo>
                  <a:lnTo>
                    <a:pt x="0" y="120269"/>
                  </a:lnTo>
                  <a:lnTo>
                    <a:pt x="106172" y="0"/>
                  </a:lnTo>
                  <a:close/>
                </a:path>
              </a:pathLst>
            </a:custGeom>
            <a:ln w="0" cap="flat">
              <a:miter lim="127000"/>
            </a:ln>
          </p:spPr>
          <p:style>
            <a:lnRef idx="0">
              <a:srgbClr val="000000">
                <a:alpha val="0"/>
              </a:srgbClr>
            </a:lnRef>
            <a:fillRef idx="1">
              <a:srgbClr val="548235"/>
            </a:fillRef>
            <a:effectRef idx="0">
              <a:scrgbClr r="0" g="0" b="0"/>
            </a:effectRef>
            <a:fontRef idx="none"/>
          </p:style>
          <p:txBody>
            <a:bodyPr/>
            <a:lstStyle/>
            <a:p>
              <a:endParaRPr lang="id-ID"/>
            </a:p>
          </p:txBody>
        </p:sp>
        <p:sp>
          <p:nvSpPr>
            <p:cNvPr id="37" name="Shape 515"/>
            <p:cNvSpPr/>
            <p:nvPr/>
          </p:nvSpPr>
          <p:spPr>
            <a:xfrm>
              <a:off x="4537838" y="3120517"/>
              <a:ext cx="297942" cy="290322"/>
            </a:xfrm>
            <a:custGeom>
              <a:avLst/>
              <a:gdLst/>
              <a:ahLst/>
              <a:cxnLst/>
              <a:rect l="0" t="0" r="0" b="0"/>
              <a:pathLst>
                <a:path w="297942" h="290322">
                  <a:moveTo>
                    <a:pt x="71627" y="290322"/>
                  </a:moveTo>
                  <a:lnTo>
                    <a:pt x="124714" y="230251"/>
                  </a:lnTo>
                  <a:lnTo>
                    <a:pt x="0" y="120269"/>
                  </a:lnTo>
                  <a:lnTo>
                    <a:pt x="106172" y="0"/>
                  </a:lnTo>
                  <a:lnTo>
                    <a:pt x="230759" y="110109"/>
                  </a:lnTo>
                  <a:lnTo>
                    <a:pt x="283845" y="50038"/>
                  </a:lnTo>
                  <a:lnTo>
                    <a:pt x="297942" y="276352"/>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38" name="Shape 517"/>
            <p:cNvSpPr/>
            <p:nvPr/>
          </p:nvSpPr>
          <p:spPr>
            <a:xfrm>
              <a:off x="3239389" y="3033522"/>
              <a:ext cx="310769" cy="305435"/>
            </a:xfrm>
            <a:custGeom>
              <a:avLst/>
              <a:gdLst/>
              <a:ahLst/>
              <a:cxnLst/>
              <a:rect l="0" t="0" r="0" b="0"/>
              <a:pathLst>
                <a:path w="310769" h="305435">
                  <a:moveTo>
                    <a:pt x="203454" y="0"/>
                  </a:moveTo>
                  <a:lnTo>
                    <a:pt x="310769" y="136144"/>
                  </a:lnTo>
                  <a:lnTo>
                    <a:pt x="182245" y="237363"/>
                  </a:lnTo>
                  <a:lnTo>
                    <a:pt x="235839" y="305435"/>
                  </a:lnTo>
                  <a:lnTo>
                    <a:pt x="0" y="270510"/>
                  </a:lnTo>
                  <a:lnTo>
                    <a:pt x="21336" y="33274"/>
                  </a:lnTo>
                  <a:lnTo>
                    <a:pt x="74930" y="101219"/>
                  </a:lnTo>
                  <a:lnTo>
                    <a:pt x="203454" y="0"/>
                  </a:lnTo>
                  <a:close/>
                </a:path>
              </a:pathLst>
            </a:custGeom>
            <a:ln w="0" cap="flat">
              <a:miter lim="127000"/>
            </a:ln>
          </p:spPr>
          <p:style>
            <a:lnRef idx="0">
              <a:srgbClr val="000000">
                <a:alpha val="0"/>
              </a:srgbClr>
            </a:lnRef>
            <a:fillRef idx="1">
              <a:srgbClr val="548235"/>
            </a:fillRef>
            <a:effectRef idx="0">
              <a:scrgbClr r="0" g="0" b="0"/>
            </a:effectRef>
            <a:fontRef idx="none"/>
          </p:style>
          <p:txBody>
            <a:bodyPr/>
            <a:lstStyle/>
            <a:p>
              <a:endParaRPr lang="id-ID"/>
            </a:p>
          </p:txBody>
        </p:sp>
        <p:sp>
          <p:nvSpPr>
            <p:cNvPr id="39" name="Shape 519"/>
            <p:cNvSpPr/>
            <p:nvPr/>
          </p:nvSpPr>
          <p:spPr>
            <a:xfrm>
              <a:off x="3239389" y="3033522"/>
              <a:ext cx="310769" cy="305435"/>
            </a:xfrm>
            <a:custGeom>
              <a:avLst/>
              <a:gdLst/>
              <a:ahLst/>
              <a:cxnLst/>
              <a:rect l="0" t="0" r="0" b="0"/>
              <a:pathLst>
                <a:path w="310769" h="305435">
                  <a:moveTo>
                    <a:pt x="0" y="270510"/>
                  </a:moveTo>
                  <a:lnTo>
                    <a:pt x="21336" y="33274"/>
                  </a:lnTo>
                  <a:lnTo>
                    <a:pt x="74930" y="101219"/>
                  </a:lnTo>
                  <a:lnTo>
                    <a:pt x="203454" y="0"/>
                  </a:lnTo>
                  <a:lnTo>
                    <a:pt x="310769" y="136144"/>
                  </a:lnTo>
                  <a:lnTo>
                    <a:pt x="182245" y="237363"/>
                  </a:lnTo>
                  <a:lnTo>
                    <a:pt x="235839" y="305435"/>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40" name="Shape 29986"/>
            <p:cNvSpPr/>
            <p:nvPr/>
          </p:nvSpPr>
          <p:spPr>
            <a:xfrm>
              <a:off x="3182620" y="1176020"/>
              <a:ext cx="1724660" cy="607060"/>
            </a:xfrm>
            <a:custGeom>
              <a:avLst/>
              <a:gdLst/>
              <a:ahLst/>
              <a:cxnLst/>
              <a:rect l="0" t="0" r="0" b="0"/>
              <a:pathLst>
                <a:path w="1724660" h="607060">
                  <a:moveTo>
                    <a:pt x="0" y="0"/>
                  </a:moveTo>
                  <a:lnTo>
                    <a:pt x="1724660" y="0"/>
                  </a:lnTo>
                  <a:lnTo>
                    <a:pt x="1724660" y="607060"/>
                  </a:lnTo>
                  <a:lnTo>
                    <a:pt x="0" y="60706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41" name="Shape 521"/>
            <p:cNvSpPr/>
            <p:nvPr/>
          </p:nvSpPr>
          <p:spPr>
            <a:xfrm>
              <a:off x="3182620" y="1176020"/>
              <a:ext cx="1724660" cy="607060"/>
            </a:xfrm>
            <a:custGeom>
              <a:avLst/>
              <a:gdLst/>
              <a:ahLst/>
              <a:cxnLst/>
              <a:rect l="0" t="0" r="0" b="0"/>
              <a:pathLst>
                <a:path w="1724660" h="607060">
                  <a:moveTo>
                    <a:pt x="0" y="607060"/>
                  </a:moveTo>
                  <a:lnTo>
                    <a:pt x="1724660" y="607060"/>
                  </a:lnTo>
                  <a:lnTo>
                    <a:pt x="172466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42" name="Rectangle 41"/>
            <p:cNvSpPr/>
            <p:nvPr/>
          </p:nvSpPr>
          <p:spPr>
            <a:xfrm>
              <a:off x="3331210" y="1246251"/>
              <a:ext cx="1967126"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Pengembangan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3346450" y="1520206"/>
              <a:ext cx="1856599"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Instrumen Soal</a:t>
              </a:r>
              <a:endParaRPr lang="id-ID" sz="1100">
                <a:solidFill>
                  <a:srgbClr val="000000"/>
                </a:solidFill>
                <a:effectLst/>
                <a:latin typeface="Calibri" panose="020F0502020204030204" pitchFamily="34" charset="0"/>
                <a:ea typeface="Calibri" panose="020F0502020204030204" pitchFamily="34" charset="0"/>
              </a:endParaRPr>
            </a:p>
          </p:txBody>
        </p:sp>
        <p:sp>
          <p:nvSpPr>
            <p:cNvPr id="44" name="Shape 29987"/>
            <p:cNvSpPr/>
            <p:nvPr/>
          </p:nvSpPr>
          <p:spPr>
            <a:xfrm>
              <a:off x="4907280" y="3370580"/>
              <a:ext cx="1336040" cy="607060"/>
            </a:xfrm>
            <a:custGeom>
              <a:avLst/>
              <a:gdLst/>
              <a:ahLst/>
              <a:cxnLst/>
              <a:rect l="0" t="0" r="0" b="0"/>
              <a:pathLst>
                <a:path w="1336040" h="607060">
                  <a:moveTo>
                    <a:pt x="0" y="0"/>
                  </a:moveTo>
                  <a:lnTo>
                    <a:pt x="1336040" y="0"/>
                  </a:lnTo>
                  <a:lnTo>
                    <a:pt x="1336040" y="607060"/>
                  </a:lnTo>
                  <a:lnTo>
                    <a:pt x="0" y="60706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45" name="Shape 525"/>
            <p:cNvSpPr/>
            <p:nvPr/>
          </p:nvSpPr>
          <p:spPr>
            <a:xfrm>
              <a:off x="4907280" y="3370580"/>
              <a:ext cx="1336040" cy="607060"/>
            </a:xfrm>
            <a:custGeom>
              <a:avLst/>
              <a:gdLst/>
              <a:ahLst/>
              <a:cxnLst/>
              <a:rect l="0" t="0" r="0" b="0"/>
              <a:pathLst>
                <a:path w="1336040" h="607060">
                  <a:moveTo>
                    <a:pt x="0" y="607060"/>
                  </a:moveTo>
                  <a:lnTo>
                    <a:pt x="1336040" y="607060"/>
                  </a:lnTo>
                  <a:lnTo>
                    <a:pt x="133604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46" name="Rectangle 45"/>
            <p:cNvSpPr/>
            <p:nvPr/>
          </p:nvSpPr>
          <p:spPr>
            <a:xfrm>
              <a:off x="5207254" y="3578860"/>
              <a:ext cx="151411"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e</a:t>
              </a:r>
              <a:endParaRPr lang="id-ID" sz="1100">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5321554" y="3578860"/>
              <a:ext cx="93036"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5392802" y="3578860"/>
              <a:ext cx="73455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Rapor</a:t>
              </a:r>
              <a:endParaRPr lang="id-ID" sz="1100">
                <a:solidFill>
                  <a:srgbClr val="000000"/>
                </a:solidFill>
                <a:effectLst/>
                <a:latin typeface="Calibri" panose="020F0502020204030204" pitchFamily="34" charset="0"/>
                <a:ea typeface="Calibri" panose="020F0502020204030204" pitchFamily="34" charset="0"/>
              </a:endParaRPr>
            </a:p>
          </p:txBody>
        </p:sp>
        <p:sp>
          <p:nvSpPr>
            <p:cNvPr id="49" name="Shape 29988"/>
            <p:cNvSpPr/>
            <p:nvPr/>
          </p:nvSpPr>
          <p:spPr>
            <a:xfrm>
              <a:off x="1798320" y="3393440"/>
              <a:ext cx="1465580" cy="604520"/>
            </a:xfrm>
            <a:custGeom>
              <a:avLst/>
              <a:gdLst/>
              <a:ahLst/>
              <a:cxnLst/>
              <a:rect l="0" t="0" r="0" b="0"/>
              <a:pathLst>
                <a:path w="1465580" h="604520">
                  <a:moveTo>
                    <a:pt x="0" y="0"/>
                  </a:moveTo>
                  <a:lnTo>
                    <a:pt x="1465580" y="0"/>
                  </a:lnTo>
                  <a:lnTo>
                    <a:pt x="1465580" y="604520"/>
                  </a:lnTo>
                  <a:lnTo>
                    <a:pt x="0" y="60452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50" name="Shape 530"/>
            <p:cNvSpPr/>
            <p:nvPr/>
          </p:nvSpPr>
          <p:spPr>
            <a:xfrm>
              <a:off x="1798320" y="3393440"/>
              <a:ext cx="1465580" cy="604520"/>
            </a:xfrm>
            <a:custGeom>
              <a:avLst/>
              <a:gdLst/>
              <a:ahLst/>
              <a:cxnLst/>
              <a:rect l="0" t="0" r="0" b="0"/>
              <a:pathLst>
                <a:path w="1465580" h="604520">
                  <a:moveTo>
                    <a:pt x="0" y="604520"/>
                  </a:moveTo>
                  <a:lnTo>
                    <a:pt x="1465580" y="604520"/>
                  </a:lnTo>
                  <a:lnTo>
                    <a:pt x="146558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51" name="Rectangle 50"/>
            <p:cNvSpPr/>
            <p:nvPr/>
          </p:nvSpPr>
          <p:spPr>
            <a:xfrm>
              <a:off x="1962150" y="3601085"/>
              <a:ext cx="1508941"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FFFFFF"/>
                  </a:solidFill>
                  <a:effectLst/>
                  <a:latin typeface="Calibri" panose="020F0502020204030204" pitchFamily="34" charset="0"/>
                  <a:ea typeface="Calibri" panose="020F0502020204030204" pitchFamily="34" charset="0"/>
                </a:rPr>
                <a:t>Analisis Soal</a:t>
              </a:r>
              <a:endParaRPr lang="id-ID" sz="1100">
                <a:solidFill>
                  <a:srgbClr val="000000"/>
                </a:solidFill>
                <a:effectLst/>
                <a:latin typeface="Calibri" panose="020F0502020204030204" pitchFamily="34" charset="0"/>
                <a:ea typeface="Calibri" panose="020F0502020204030204" pitchFamily="34" charset="0"/>
              </a:endParaRPr>
            </a:p>
          </p:txBody>
        </p:sp>
        <p:sp>
          <p:nvSpPr>
            <p:cNvPr id="52" name="Shape 533"/>
            <p:cNvSpPr/>
            <p:nvPr/>
          </p:nvSpPr>
          <p:spPr>
            <a:xfrm>
              <a:off x="4584827" y="1913890"/>
              <a:ext cx="811785" cy="1393698"/>
            </a:xfrm>
            <a:custGeom>
              <a:avLst/>
              <a:gdLst/>
              <a:ahLst/>
              <a:cxnLst/>
              <a:rect l="0" t="0" r="0" b="0"/>
              <a:pathLst>
                <a:path w="811785" h="1393698">
                  <a:moveTo>
                    <a:pt x="64262" y="0"/>
                  </a:moveTo>
                  <a:lnTo>
                    <a:pt x="251968" y="64135"/>
                  </a:lnTo>
                  <a:lnTo>
                    <a:pt x="188976" y="94996"/>
                  </a:lnTo>
                  <a:lnTo>
                    <a:pt x="748792" y="1236853"/>
                  </a:lnTo>
                  <a:lnTo>
                    <a:pt x="811785" y="1205992"/>
                  </a:lnTo>
                  <a:lnTo>
                    <a:pt x="747650" y="1393698"/>
                  </a:lnTo>
                  <a:lnTo>
                    <a:pt x="559943" y="1329436"/>
                  </a:lnTo>
                  <a:lnTo>
                    <a:pt x="622936" y="1298575"/>
                  </a:lnTo>
                  <a:lnTo>
                    <a:pt x="62992" y="156845"/>
                  </a:lnTo>
                  <a:lnTo>
                    <a:pt x="0" y="187706"/>
                  </a:lnTo>
                  <a:lnTo>
                    <a:pt x="64262" y="0"/>
                  </a:lnTo>
                  <a:close/>
                </a:path>
              </a:pathLst>
            </a:custGeom>
            <a:ln w="0" cap="flat">
              <a:miter lim="127000"/>
            </a:ln>
          </p:spPr>
          <p:style>
            <a:lnRef idx="0">
              <a:srgbClr val="000000">
                <a:alpha val="0"/>
              </a:srgbClr>
            </a:lnRef>
            <a:fillRef idx="1">
              <a:srgbClr val="F4B183"/>
            </a:fillRef>
            <a:effectRef idx="0">
              <a:scrgbClr r="0" g="0" b="0"/>
            </a:effectRef>
            <a:fontRef idx="none"/>
          </p:style>
          <p:txBody>
            <a:bodyPr/>
            <a:lstStyle/>
            <a:p>
              <a:endParaRPr lang="id-ID"/>
            </a:p>
          </p:txBody>
        </p:sp>
        <p:sp>
          <p:nvSpPr>
            <p:cNvPr id="53" name="Shape 535"/>
            <p:cNvSpPr/>
            <p:nvPr/>
          </p:nvSpPr>
          <p:spPr>
            <a:xfrm>
              <a:off x="4584827" y="1913890"/>
              <a:ext cx="811785" cy="1393698"/>
            </a:xfrm>
            <a:custGeom>
              <a:avLst/>
              <a:gdLst/>
              <a:ahLst/>
              <a:cxnLst/>
              <a:rect l="0" t="0" r="0" b="0"/>
              <a:pathLst>
                <a:path w="811785" h="1393698">
                  <a:moveTo>
                    <a:pt x="64262" y="0"/>
                  </a:moveTo>
                  <a:lnTo>
                    <a:pt x="251968" y="64135"/>
                  </a:lnTo>
                  <a:lnTo>
                    <a:pt x="188976" y="94996"/>
                  </a:lnTo>
                  <a:lnTo>
                    <a:pt x="748792" y="1236853"/>
                  </a:lnTo>
                  <a:lnTo>
                    <a:pt x="811785" y="1205992"/>
                  </a:lnTo>
                  <a:lnTo>
                    <a:pt x="747650" y="1393698"/>
                  </a:lnTo>
                  <a:lnTo>
                    <a:pt x="559943" y="1329436"/>
                  </a:lnTo>
                  <a:lnTo>
                    <a:pt x="622936" y="1298575"/>
                  </a:lnTo>
                  <a:lnTo>
                    <a:pt x="62992" y="156845"/>
                  </a:lnTo>
                  <a:lnTo>
                    <a:pt x="0" y="187706"/>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54" name="Shape 536"/>
            <p:cNvSpPr/>
            <p:nvPr/>
          </p:nvSpPr>
          <p:spPr>
            <a:xfrm>
              <a:off x="3380740" y="3556000"/>
              <a:ext cx="1402080" cy="279400"/>
            </a:xfrm>
            <a:custGeom>
              <a:avLst/>
              <a:gdLst/>
              <a:ahLst/>
              <a:cxnLst/>
              <a:rect l="0" t="0" r="0" b="0"/>
              <a:pathLst>
                <a:path w="1402080" h="279400">
                  <a:moveTo>
                    <a:pt x="139700" y="0"/>
                  </a:moveTo>
                  <a:lnTo>
                    <a:pt x="139700" y="69850"/>
                  </a:lnTo>
                  <a:lnTo>
                    <a:pt x="1262380" y="69850"/>
                  </a:lnTo>
                  <a:lnTo>
                    <a:pt x="1262380" y="0"/>
                  </a:lnTo>
                  <a:lnTo>
                    <a:pt x="1402080" y="139700"/>
                  </a:lnTo>
                  <a:lnTo>
                    <a:pt x="1262380" y="279400"/>
                  </a:lnTo>
                  <a:lnTo>
                    <a:pt x="1262380" y="209550"/>
                  </a:lnTo>
                  <a:lnTo>
                    <a:pt x="139700" y="209550"/>
                  </a:lnTo>
                  <a:lnTo>
                    <a:pt x="139700" y="279400"/>
                  </a:lnTo>
                  <a:lnTo>
                    <a:pt x="0" y="139700"/>
                  </a:lnTo>
                  <a:lnTo>
                    <a:pt x="139700" y="0"/>
                  </a:lnTo>
                  <a:close/>
                </a:path>
              </a:pathLst>
            </a:custGeom>
            <a:ln w="0" cap="flat">
              <a:miter lim="127000"/>
            </a:ln>
          </p:spPr>
          <p:style>
            <a:lnRef idx="0">
              <a:srgbClr val="000000">
                <a:alpha val="0"/>
              </a:srgbClr>
            </a:lnRef>
            <a:fillRef idx="1">
              <a:srgbClr val="F4B183"/>
            </a:fillRef>
            <a:effectRef idx="0">
              <a:scrgbClr r="0" g="0" b="0"/>
            </a:effectRef>
            <a:fontRef idx="none"/>
          </p:style>
          <p:txBody>
            <a:bodyPr/>
            <a:lstStyle/>
            <a:p>
              <a:endParaRPr lang="id-ID"/>
            </a:p>
          </p:txBody>
        </p:sp>
        <p:sp>
          <p:nvSpPr>
            <p:cNvPr id="55" name="Shape 537"/>
            <p:cNvSpPr/>
            <p:nvPr/>
          </p:nvSpPr>
          <p:spPr>
            <a:xfrm>
              <a:off x="3380740" y="3556000"/>
              <a:ext cx="1402080" cy="279400"/>
            </a:xfrm>
            <a:custGeom>
              <a:avLst/>
              <a:gdLst/>
              <a:ahLst/>
              <a:cxnLst/>
              <a:rect l="0" t="0" r="0" b="0"/>
              <a:pathLst>
                <a:path w="1402080" h="279400">
                  <a:moveTo>
                    <a:pt x="0" y="139700"/>
                  </a:moveTo>
                  <a:lnTo>
                    <a:pt x="139700" y="0"/>
                  </a:lnTo>
                  <a:lnTo>
                    <a:pt x="139700" y="69850"/>
                  </a:lnTo>
                  <a:lnTo>
                    <a:pt x="1262380" y="69850"/>
                  </a:lnTo>
                  <a:lnTo>
                    <a:pt x="1262380" y="0"/>
                  </a:lnTo>
                  <a:lnTo>
                    <a:pt x="1402080" y="139700"/>
                  </a:lnTo>
                  <a:lnTo>
                    <a:pt x="1262380" y="279400"/>
                  </a:lnTo>
                  <a:lnTo>
                    <a:pt x="1262380" y="209550"/>
                  </a:lnTo>
                  <a:lnTo>
                    <a:pt x="139700" y="209550"/>
                  </a:lnTo>
                  <a:lnTo>
                    <a:pt x="139700" y="27940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56" name="Shape 539"/>
            <p:cNvSpPr/>
            <p:nvPr/>
          </p:nvSpPr>
          <p:spPr>
            <a:xfrm>
              <a:off x="2629154" y="1924812"/>
              <a:ext cx="904748" cy="1322451"/>
            </a:xfrm>
            <a:custGeom>
              <a:avLst/>
              <a:gdLst/>
              <a:ahLst/>
              <a:cxnLst/>
              <a:rect l="0" t="0" r="0" b="0"/>
              <a:pathLst>
                <a:path w="904748" h="1322451">
                  <a:moveTo>
                    <a:pt x="858774" y="0"/>
                  </a:moveTo>
                  <a:lnTo>
                    <a:pt x="904748" y="193040"/>
                  </a:lnTo>
                  <a:lnTo>
                    <a:pt x="845058" y="156210"/>
                  </a:lnTo>
                  <a:lnTo>
                    <a:pt x="179197" y="1239774"/>
                  </a:lnTo>
                  <a:lnTo>
                    <a:pt x="239014" y="1276477"/>
                  </a:lnTo>
                  <a:lnTo>
                    <a:pt x="45974" y="1322451"/>
                  </a:lnTo>
                  <a:lnTo>
                    <a:pt x="0" y="1129538"/>
                  </a:lnTo>
                  <a:lnTo>
                    <a:pt x="59690" y="1166241"/>
                  </a:lnTo>
                  <a:lnTo>
                    <a:pt x="725551" y="82804"/>
                  </a:lnTo>
                  <a:lnTo>
                    <a:pt x="665734" y="46101"/>
                  </a:lnTo>
                  <a:lnTo>
                    <a:pt x="858774" y="0"/>
                  </a:lnTo>
                  <a:close/>
                </a:path>
              </a:pathLst>
            </a:custGeom>
            <a:ln w="0" cap="flat">
              <a:miter lim="127000"/>
            </a:ln>
          </p:spPr>
          <p:style>
            <a:lnRef idx="0">
              <a:srgbClr val="000000">
                <a:alpha val="0"/>
              </a:srgbClr>
            </a:lnRef>
            <a:fillRef idx="1">
              <a:srgbClr val="F4B183"/>
            </a:fillRef>
            <a:effectRef idx="0">
              <a:scrgbClr r="0" g="0" b="0"/>
            </a:effectRef>
            <a:fontRef idx="none"/>
          </p:style>
          <p:txBody>
            <a:bodyPr/>
            <a:lstStyle/>
            <a:p>
              <a:endParaRPr lang="id-ID"/>
            </a:p>
          </p:txBody>
        </p:sp>
        <p:sp>
          <p:nvSpPr>
            <p:cNvPr id="57" name="Shape 541"/>
            <p:cNvSpPr/>
            <p:nvPr/>
          </p:nvSpPr>
          <p:spPr>
            <a:xfrm>
              <a:off x="2629154" y="1924812"/>
              <a:ext cx="904748" cy="1322451"/>
            </a:xfrm>
            <a:custGeom>
              <a:avLst/>
              <a:gdLst/>
              <a:ahLst/>
              <a:cxnLst/>
              <a:rect l="0" t="0" r="0" b="0"/>
              <a:pathLst>
                <a:path w="904748" h="1322451">
                  <a:moveTo>
                    <a:pt x="858774" y="0"/>
                  </a:moveTo>
                  <a:lnTo>
                    <a:pt x="904748" y="193040"/>
                  </a:lnTo>
                  <a:lnTo>
                    <a:pt x="845058" y="156210"/>
                  </a:lnTo>
                  <a:lnTo>
                    <a:pt x="179197" y="1239774"/>
                  </a:lnTo>
                  <a:lnTo>
                    <a:pt x="239014" y="1276477"/>
                  </a:lnTo>
                  <a:lnTo>
                    <a:pt x="45974" y="1322451"/>
                  </a:lnTo>
                  <a:lnTo>
                    <a:pt x="0" y="1129538"/>
                  </a:lnTo>
                  <a:lnTo>
                    <a:pt x="59690" y="1166241"/>
                  </a:lnTo>
                  <a:lnTo>
                    <a:pt x="725551" y="82804"/>
                  </a:lnTo>
                  <a:lnTo>
                    <a:pt x="665734" y="46101"/>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grpSp>
    </p:spTree>
    <p:extLst>
      <p:ext uri="{BB962C8B-B14F-4D97-AF65-F5344CB8AC3E}">
        <p14:creationId xmlns:p14="http://schemas.microsoft.com/office/powerpoint/2010/main" val="54503199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3324714" y="231695"/>
            <a:ext cx="8610600" cy="1293028"/>
          </a:xfrm>
        </p:spPr>
        <p:txBody>
          <a:bodyPr>
            <a:noAutofit/>
          </a:bodyPr>
          <a:lstStyle/>
          <a:p>
            <a:r>
              <a:rPr lang="id-ID" sz="2800" b="1" dirty="0">
                <a:solidFill>
                  <a:schemeClr val="accent5">
                    <a:lumMod val="75000"/>
                  </a:schemeClr>
                </a:solidFill>
                <a:latin typeface="Arial Rounded MT Bold" panose="020F0704030504030204" pitchFamily="34" charset="0"/>
              </a:rPr>
              <a:t>Target Asesmen </a:t>
            </a:r>
            <a:r>
              <a:rPr lang="id-ID" sz="2800" b="1" dirty="0" smtClean="0">
                <a:solidFill>
                  <a:schemeClr val="accent5">
                    <a:lumMod val="75000"/>
                  </a:schemeClr>
                </a:solidFill>
                <a:latin typeface="Arial Rounded MT Bold" panose="020F0704030504030204" pitchFamily="34" charset="0"/>
              </a:rPr>
              <a:t>terhadap</a:t>
            </a:r>
            <a:r>
              <a:rPr lang="en-US" sz="2800" b="1" dirty="0" smtClean="0">
                <a:solidFill>
                  <a:schemeClr val="accent5">
                    <a:lumMod val="75000"/>
                  </a:schemeClr>
                </a:solidFill>
                <a:latin typeface="Arial Rounded MT Bold" panose="020F0704030504030204" pitchFamily="34" charset="0"/>
              </a:rPr>
              <a:t/>
            </a:r>
            <a:br>
              <a:rPr lang="en-US" sz="2800" b="1" dirty="0" smtClean="0">
                <a:solidFill>
                  <a:schemeClr val="accent5">
                    <a:lumMod val="75000"/>
                  </a:schemeClr>
                </a:solidFill>
                <a:latin typeface="Arial Rounded MT Bold" panose="020F0704030504030204" pitchFamily="34" charset="0"/>
              </a:rPr>
            </a:br>
            <a:r>
              <a:rPr lang="id-ID" sz="2800" b="1" dirty="0" smtClean="0">
                <a:solidFill>
                  <a:schemeClr val="accent5">
                    <a:lumMod val="75000"/>
                  </a:schemeClr>
                </a:solidFill>
                <a:latin typeface="Arial Rounded MT Bold" panose="020F0704030504030204" pitchFamily="34" charset="0"/>
              </a:rPr>
              <a:t>Domain </a:t>
            </a:r>
            <a:r>
              <a:rPr lang="id-ID" sz="2800" b="1" dirty="0">
                <a:solidFill>
                  <a:schemeClr val="accent5">
                    <a:lumMod val="75000"/>
                  </a:schemeClr>
                </a:solidFill>
                <a:latin typeface="Arial Rounded MT Bold" panose="020F0704030504030204" pitchFamily="34" charset="0"/>
              </a:rPr>
              <a:t>Hasil Pembelajaran (</a:t>
            </a:r>
            <a:r>
              <a:rPr lang="id-ID" sz="2800" b="1" i="1" dirty="0">
                <a:solidFill>
                  <a:schemeClr val="accent5">
                    <a:lumMod val="75000"/>
                  </a:schemeClr>
                </a:solidFill>
                <a:latin typeface="Arial Rounded MT Bold" panose="020F0704030504030204" pitchFamily="34" charset="0"/>
              </a:rPr>
              <a:t>Learning Outcomes</a:t>
            </a:r>
            <a:r>
              <a:rPr lang="id-ID" sz="2800" b="1" dirty="0">
                <a:solidFill>
                  <a:schemeClr val="accent5">
                    <a:lumMod val="75000"/>
                  </a:schemeClr>
                </a:solidFill>
                <a:latin typeface="Arial Rounded MT Bold" panose="020F0704030504030204" pitchFamily="34" charset="0"/>
              </a:rPr>
              <a:t>)</a:t>
            </a:r>
          </a:p>
        </p:txBody>
      </p:sp>
      <p:grpSp>
        <p:nvGrpSpPr>
          <p:cNvPr id="6" name="Group 5"/>
          <p:cNvGrpSpPr/>
          <p:nvPr/>
        </p:nvGrpSpPr>
        <p:grpSpPr>
          <a:xfrm>
            <a:off x="214358" y="1384664"/>
            <a:ext cx="11458666" cy="4898570"/>
            <a:chOff x="0" y="0"/>
            <a:chExt cx="11458667" cy="5389044"/>
          </a:xfrm>
        </p:grpSpPr>
        <p:pic>
          <p:nvPicPr>
            <p:cNvPr id="7" name="Picture 6"/>
            <p:cNvPicPr/>
            <p:nvPr/>
          </p:nvPicPr>
          <p:blipFill>
            <a:blip r:embed="rId4"/>
            <a:stretch>
              <a:fillRect/>
            </a:stretch>
          </p:blipFill>
          <p:spPr>
            <a:xfrm>
              <a:off x="36830" y="5080"/>
              <a:ext cx="8097520" cy="4899660"/>
            </a:xfrm>
            <a:prstGeom prst="rect">
              <a:avLst/>
            </a:prstGeom>
          </p:spPr>
        </p:pic>
        <p:sp>
          <p:nvSpPr>
            <p:cNvPr id="11" name="Shape 547"/>
            <p:cNvSpPr/>
            <p:nvPr/>
          </p:nvSpPr>
          <p:spPr>
            <a:xfrm>
              <a:off x="31750" y="0"/>
              <a:ext cx="8107681" cy="4909820"/>
            </a:xfrm>
            <a:custGeom>
              <a:avLst/>
              <a:gdLst/>
              <a:ahLst/>
              <a:cxnLst/>
              <a:rect l="0" t="0" r="0" b="0"/>
              <a:pathLst>
                <a:path w="8107681" h="4909820">
                  <a:moveTo>
                    <a:pt x="0" y="4909820"/>
                  </a:moveTo>
                  <a:lnTo>
                    <a:pt x="8107681" y="4909820"/>
                  </a:lnTo>
                  <a:lnTo>
                    <a:pt x="8107681" y="0"/>
                  </a:lnTo>
                  <a:lnTo>
                    <a:pt x="0" y="0"/>
                  </a:lnTo>
                  <a:close/>
                </a:path>
              </a:pathLst>
            </a:custGeom>
            <a:ln w="10160" cap="flat">
              <a:round/>
            </a:ln>
          </p:spPr>
          <p:style>
            <a:lnRef idx="1">
              <a:srgbClr val="8497B0"/>
            </a:lnRef>
            <a:fillRef idx="0">
              <a:srgbClr val="000000">
                <a:alpha val="0"/>
              </a:srgbClr>
            </a:fillRef>
            <a:effectRef idx="0">
              <a:scrgbClr r="0" g="0" b="0"/>
            </a:effectRef>
            <a:fontRef idx="none"/>
          </p:style>
          <p:txBody>
            <a:bodyPr/>
            <a:lstStyle/>
            <a:p>
              <a:endParaRPr lang="id-ID"/>
            </a:p>
          </p:txBody>
        </p:sp>
        <p:sp>
          <p:nvSpPr>
            <p:cNvPr id="12" name="Rectangle 11"/>
            <p:cNvSpPr/>
            <p:nvPr/>
          </p:nvSpPr>
          <p:spPr>
            <a:xfrm>
              <a:off x="0" y="5079365"/>
              <a:ext cx="3945197"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Sumber: Keevy J, UNESCO, 2015</a:t>
              </a:r>
              <a:endParaRPr lang="id-ID" sz="1100">
                <a:solidFill>
                  <a:srgbClr val="000000"/>
                </a:solidFill>
                <a:effectLst/>
                <a:latin typeface="Calibri" panose="020F0502020204030204" pitchFamily="34" charset="0"/>
                <a:ea typeface="Calibri" panose="020F0502020204030204" pitchFamily="34" charset="0"/>
              </a:endParaRPr>
            </a:p>
          </p:txBody>
        </p:sp>
        <p:sp>
          <p:nvSpPr>
            <p:cNvPr id="13" name="Shape 29992"/>
            <p:cNvSpPr/>
            <p:nvPr/>
          </p:nvSpPr>
          <p:spPr>
            <a:xfrm>
              <a:off x="8428990" y="899160"/>
              <a:ext cx="2446021" cy="647700"/>
            </a:xfrm>
            <a:custGeom>
              <a:avLst/>
              <a:gdLst/>
              <a:ahLst/>
              <a:cxnLst/>
              <a:rect l="0" t="0" r="0" b="0"/>
              <a:pathLst>
                <a:path w="2446021" h="647700">
                  <a:moveTo>
                    <a:pt x="0" y="0"/>
                  </a:moveTo>
                  <a:lnTo>
                    <a:pt x="2446021" y="0"/>
                  </a:lnTo>
                  <a:lnTo>
                    <a:pt x="2446021" y="647700"/>
                  </a:lnTo>
                  <a:lnTo>
                    <a:pt x="0" y="647700"/>
                  </a:lnTo>
                  <a:lnTo>
                    <a:pt x="0" y="0"/>
                  </a:lnTo>
                </a:path>
              </a:pathLst>
            </a:custGeom>
            <a:ln w="0" cap="flat">
              <a:round/>
            </a:ln>
          </p:spPr>
          <p:style>
            <a:lnRef idx="0">
              <a:srgbClr val="000000">
                <a:alpha val="0"/>
              </a:srgbClr>
            </a:lnRef>
            <a:fillRef idx="1">
              <a:srgbClr val="B4C7E7"/>
            </a:fillRef>
            <a:effectRef idx="0">
              <a:scrgbClr r="0" g="0" b="0"/>
            </a:effectRef>
            <a:fontRef idx="none"/>
          </p:style>
          <p:txBody>
            <a:bodyPr/>
            <a:lstStyle/>
            <a:p>
              <a:endParaRPr lang="id-ID"/>
            </a:p>
          </p:txBody>
        </p:sp>
        <p:sp>
          <p:nvSpPr>
            <p:cNvPr id="14" name="Rectangle 13"/>
            <p:cNvSpPr/>
            <p:nvPr/>
          </p:nvSpPr>
          <p:spPr>
            <a:xfrm>
              <a:off x="8736330" y="987679"/>
              <a:ext cx="2509530"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Ability to recall and </a:t>
              </a:r>
              <a:endParaRPr lang="id-ID"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8705850" y="1261999"/>
              <a:ext cx="2520475"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present information</a:t>
              </a:r>
              <a:endParaRPr lang="id-ID" sz="1100">
                <a:solidFill>
                  <a:srgbClr val="000000"/>
                </a:solidFill>
                <a:effectLst/>
                <a:latin typeface="Calibri" panose="020F0502020204030204" pitchFamily="34" charset="0"/>
                <a:ea typeface="Calibri" panose="020F0502020204030204" pitchFamily="34" charset="0"/>
              </a:endParaRPr>
            </a:p>
          </p:txBody>
        </p:sp>
        <p:sp>
          <p:nvSpPr>
            <p:cNvPr id="16" name="Shape 555"/>
            <p:cNvSpPr/>
            <p:nvPr/>
          </p:nvSpPr>
          <p:spPr>
            <a:xfrm>
              <a:off x="2110740" y="680593"/>
              <a:ext cx="6321298" cy="550672"/>
            </a:xfrm>
            <a:custGeom>
              <a:avLst/>
              <a:gdLst/>
              <a:ahLst/>
              <a:cxnLst/>
              <a:rect l="0" t="0" r="0" b="0"/>
              <a:pathLst>
                <a:path w="6321298" h="550672">
                  <a:moveTo>
                    <a:pt x="78994" y="0"/>
                  </a:moveTo>
                  <a:lnTo>
                    <a:pt x="76449" y="31763"/>
                  </a:lnTo>
                  <a:lnTo>
                    <a:pt x="6321298" y="538099"/>
                  </a:lnTo>
                  <a:lnTo>
                    <a:pt x="6320283" y="550672"/>
                  </a:lnTo>
                  <a:lnTo>
                    <a:pt x="75441" y="44337"/>
                  </a:lnTo>
                  <a:lnTo>
                    <a:pt x="72898" y="76073"/>
                  </a:lnTo>
                  <a:lnTo>
                    <a:pt x="0" y="31877"/>
                  </a:lnTo>
                  <a:lnTo>
                    <a:pt x="78994" y="0"/>
                  </a:ln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17" name="Shape 29993"/>
            <p:cNvSpPr/>
            <p:nvPr/>
          </p:nvSpPr>
          <p:spPr>
            <a:xfrm>
              <a:off x="8428990" y="2273300"/>
              <a:ext cx="2446021" cy="368300"/>
            </a:xfrm>
            <a:custGeom>
              <a:avLst/>
              <a:gdLst/>
              <a:ahLst/>
              <a:cxnLst/>
              <a:rect l="0" t="0" r="0" b="0"/>
              <a:pathLst>
                <a:path w="2446021" h="368300">
                  <a:moveTo>
                    <a:pt x="0" y="0"/>
                  </a:moveTo>
                  <a:lnTo>
                    <a:pt x="2446021" y="0"/>
                  </a:lnTo>
                  <a:lnTo>
                    <a:pt x="2446021" y="368300"/>
                  </a:lnTo>
                  <a:lnTo>
                    <a:pt x="0" y="368300"/>
                  </a:lnTo>
                  <a:lnTo>
                    <a:pt x="0" y="0"/>
                  </a:lnTo>
                </a:path>
              </a:pathLst>
            </a:custGeom>
            <a:ln w="0" cap="flat">
              <a:round/>
            </a:ln>
          </p:spPr>
          <p:style>
            <a:lnRef idx="0">
              <a:srgbClr val="000000">
                <a:alpha val="0"/>
              </a:srgbClr>
            </a:lnRef>
            <a:fillRef idx="1">
              <a:srgbClr val="A9D18E"/>
            </a:fillRef>
            <a:effectRef idx="0">
              <a:scrgbClr r="0" g="0" b="0"/>
            </a:effectRef>
            <a:fontRef idx="none"/>
          </p:style>
          <p:txBody>
            <a:bodyPr/>
            <a:lstStyle/>
            <a:p>
              <a:endParaRPr lang="id-ID"/>
            </a:p>
          </p:txBody>
        </p:sp>
        <p:sp>
          <p:nvSpPr>
            <p:cNvPr id="18" name="Rectangle 17"/>
            <p:cNvSpPr/>
            <p:nvPr/>
          </p:nvSpPr>
          <p:spPr>
            <a:xfrm>
              <a:off x="9071611" y="2361565"/>
              <a:ext cx="1547249"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Ability to do</a:t>
              </a:r>
              <a:endParaRPr lang="id-ID" sz="1100">
                <a:solidFill>
                  <a:srgbClr val="000000"/>
                </a:solidFill>
                <a:effectLst/>
                <a:latin typeface="Calibri" panose="020F0502020204030204" pitchFamily="34" charset="0"/>
                <a:ea typeface="Calibri" panose="020F0502020204030204" pitchFamily="34" charset="0"/>
              </a:endParaRPr>
            </a:p>
          </p:txBody>
        </p:sp>
        <p:sp>
          <p:nvSpPr>
            <p:cNvPr id="19" name="Shape 558"/>
            <p:cNvSpPr/>
            <p:nvPr/>
          </p:nvSpPr>
          <p:spPr>
            <a:xfrm>
              <a:off x="4361180" y="707517"/>
              <a:ext cx="4071620" cy="1758188"/>
            </a:xfrm>
            <a:custGeom>
              <a:avLst/>
              <a:gdLst/>
              <a:ahLst/>
              <a:cxnLst/>
              <a:rect l="0" t="0" r="0" b="0"/>
              <a:pathLst>
                <a:path w="4071620" h="1758188">
                  <a:moveTo>
                    <a:pt x="85090" y="0"/>
                  </a:moveTo>
                  <a:lnTo>
                    <a:pt x="72547" y="29161"/>
                  </a:lnTo>
                  <a:lnTo>
                    <a:pt x="4071620" y="1746504"/>
                  </a:lnTo>
                  <a:lnTo>
                    <a:pt x="4066540" y="1758188"/>
                  </a:lnTo>
                  <a:lnTo>
                    <a:pt x="67533" y="40818"/>
                  </a:lnTo>
                  <a:lnTo>
                    <a:pt x="54991" y="69977"/>
                  </a:lnTo>
                  <a:lnTo>
                    <a:pt x="0" y="4953"/>
                  </a:lnTo>
                  <a:lnTo>
                    <a:pt x="85090" y="0"/>
                  </a:ln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20" name="Shape 29994"/>
            <p:cNvSpPr/>
            <p:nvPr/>
          </p:nvSpPr>
          <p:spPr>
            <a:xfrm>
              <a:off x="8428990" y="3403600"/>
              <a:ext cx="2446021" cy="924560"/>
            </a:xfrm>
            <a:custGeom>
              <a:avLst/>
              <a:gdLst/>
              <a:ahLst/>
              <a:cxnLst/>
              <a:rect l="0" t="0" r="0" b="0"/>
              <a:pathLst>
                <a:path w="2446021" h="924560">
                  <a:moveTo>
                    <a:pt x="0" y="0"/>
                  </a:moveTo>
                  <a:lnTo>
                    <a:pt x="2446021" y="0"/>
                  </a:lnTo>
                  <a:lnTo>
                    <a:pt x="2446021" y="924560"/>
                  </a:lnTo>
                  <a:lnTo>
                    <a:pt x="0" y="924560"/>
                  </a:lnTo>
                  <a:lnTo>
                    <a:pt x="0" y="0"/>
                  </a:lnTo>
                </a:path>
              </a:pathLst>
            </a:custGeom>
            <a:ln w="0" cap="flat">
              <a:round/>
            </a:ln>
          </p:spPr>
          <p:style>
            <a:lnRef idx="0">
              <a:srgbClr val="000000">
                <a:alpha val="0"/>
              </a:srgbClr>
            </a:lnRef>
            <a:fillRef idx="1">
              <a:srgbClr val="D6B6F0"/>
            </a:fillRef>
            <a:effectRef idx="0">
              <a:scrgbClr r="0" g="0" b="0"/>
            </a:effectRef>
            <a:fontRef idx="none"/>
          </p:style>
          <p:txBody>
            <a:bodyPr/>
            <a:lstStyle/>
            <a:p>
              <a:endParaRPr lang="id-ID"/>
            </a:p>
          </p:txBody>
        </p:sp>
        <p:sp>
          <p:nvSpPr>
            <p:cNvPr id="21" name="Rectangle 20"/>
            <p:cNvSpPr/>
            <p:nvPr/>
          </p:nvSpPr>
          <p:spPr>
            <a:xfrm>
              <a:off x="8992870" y="3493135"/>
              <a:ext cx="1827572"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Application of </a:t>
              </a:r>
              <a:endParaRPr lang="id-ID"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8606790" y="3767455"/>
              <a:ext cx="285187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knowledge dan skill in </a:t>
              </a:r>
              <a:endParaRPr lang="id-ID"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9300211" y="4041537"/>
              <a:ext cx="943218" cy="310110"/>
            </a:xfrm>
            <a:prstGeom prst="rect">
              <a:avLst/>
            </a:prstGeom>
            <a:ln>
              <a:noFill/>
            </a:ln>
          </p:spPr>
          <p:txBody>
            <a:bodyPr vert="horz" lIns="0" tIns="0" rIns="0" bIns="0" rtlCol="0">
              <a:noAutofit/>
            </a:bodyPr>
            <a:lstStyle/>
            <a:p>
              <a:pPr>
                <a:lnSpc>
                  <a:spcPct val="107000"/>
                </a:lnSpc>
                <a:spcAft>
                  <a:spcPts val="800"/>
                </a:spcAft>
              </a:pPr>
              <a:r>
                <a:rPr lang="id-ID" sz="1800" b="1">
                  <a:solidFill>
                    <a:srgbClr val="000000"/>
                  </a:solidFill>
                  <a:effectLst/>
                  <a:latin typeface="Calibri" panose="020F0502020204030204" pitchFamily="34" charset="0"/>
                  <a:ea typeface="Calibri" panose="020F0502020204030204" pitchFamily="34" charset="0"/>
                </a:rPr>
                <a:t>context</a:t>
              </a:r>
              <a:endParaRPr lang="id-ID" sz="1100">
                <a:solidFill>
                  <a:srgbClr val="000000"/>
                </a:solidFill>
                <a:effectLst/>
                <a:latin typeface="Calibri" panose="020F0502020204030204" pitchFamily="34" charset="0"/>
                <a:ea typeface="Calibri" panose="020F0502020204030204" pitchFamily="34" charset="0"/>
              </a:endParaRPr>
            </a:p>
          </p:txBody>
        </p:sp>
        <p:sp>
          <p:nvSpPr>
            <p:cNvPr id="24" name="Shape 563"/>
            <p:cNvSpPr/>
            <p:nvPr/>
          </p:nvSpPr>
          <p:spPr>
            <a:xfrm>
              <a:off x="6395720" y="773430"/>
              <a:ext cx="2039874" cy="3097276"/>
            </a:xfrm>
            <a:custGeom>
              <a:avLst/>
              <a:gdLst/>
              <a:ahLst/>
              <a:cxnLst/>
              <a:rect l="0" t="0" r="0" b="0"/>
              <a:pathLst>
                <a:path w="2039874" h="3097276">
                  <a:moveTo>
                    <a:pt x="0" y="0"/>
                  </a:moveTo>
                  <a:lnTo>
                    <a:pt x="73660" y="42672"/>
                  </a:lnTo>
                  <a:lnTo>
                    <a:pt x="47119" y="60154"/>
                  </a:lnTo>
                  <a:lnTo>
                    <a:pt x="2039874" y="3090291"/>
                  </a:lnTo>
                  <a:lnTo>
                    <a:pt x="2029206" y="3097276"/>
                  </a:lnTo>
                  <a:lnTo>
                    <a:pt x="36558" y="67110"/>
                  </a:lnTo>
                  <a:lnTo>
                    <a:pt x="10033" y="84582"/>
                  </a:lnTo>
                  <a:lnTo>
                    <a:pt x="0" y="0"/>
                  </a:ln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grpSp>
    </p:spTree>
    <p:extLst>
      <p:ext uri="{BB962C8B-B14F-4D97-AF65-F5344CB8AC3E}">
        <p14:creationId xmlns:p14="http://schemas.microsoft.com/office/powerpoint/2010/main" val="289266962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pSp>
        <p:nvGrpSpPr>
          <p:cNvPr id="5" name="Group 4"/>
          <p:cNvGrpSpPr/>
          <p:nvPr/>
        </p:nvGrpSpPr>
        <p:grpSpPr>
          <a:xfrm>
            <a:off x="1555750" y="1032654"/>
            <a:ext cx="10083256" cy="5353632"/>
            <a:chOff x="0" y="0"/>
            <a:chExt cx="9080500" cy="5496560"/>
          </a:xfrm>
        </p:grpSpPr>
        <p:sp>
          <p:nvSpPr>
            <p:cNvPr id="6" name="Shape 30000"/>
            <p:cNvSpPr/>
            <p:nvPr/>
          </p:nvSpPr>
          <p:spPr>
            <a:xfrm>
              <a:off x="5080" y="5080"/>
              <a:ext cx="9070340" cy="5486400"/>
            </a:xfrm>
            <a:custGeom>
              <a:avLst/>
              <a:gdLst/>
              <a:ahLst/>
              <a:cxnLst/>
              <a:rect l="0" t="0" r="0" b="0"/>
              <a:pathLst>
                <a:path w="9070340" h="5486400">
                  <a:moveTo>
                    <a:pt x="0" y="0"/>
                  </a:moveTo>
                  <a:lnTo>
                    <a:pt x="9070340" y="0"/>
                  </a:lnTo>
                  <a:lnTo>
                    <a:pt x="9070340" y="5486400"/>
                  </a:lnTo>
                  <a:lnTo>
                    <a:pt x="0" y="5486400"/>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id-ID"/>
            </a:p>
          </p:txBody>
        </p:sp>
        <p:pic>
          <p:nvPicPr>
            <p:cNvPr id="7" name="Picture 6"/>
            <p:cNvPicPr/>
            <p:nvPr/>
          </p:nvPicPr>
          <p:blipFill>
            <a:blip r:embed="rId4"/>
            <a:stretch>
              <a:fillRect/>
            </a:stretch>
          </p:blipFill>
          <p:spPr>
            <a:xfrm>
              <a:off x="5080" y="5080"/>
              <a:ext cx="9070340" cy="5486401"/>
            </a:xfrm>
            <a:prstGeom prst="rect">
              <a:avLst/>
            </a:prstGeom>
          </p:spPr>
        </p:pic>
        <p:sp>
          <p:nvSpPr>
            <p:cNvPr id="11" name="Shape 573"/>
            <p:cNvSpPr/>
            <p:nvPr/>
          </p:nvSpPr>
          <p:spPr>
            <a:xfrm>
              <a:off x="0" y="0"/>
              <a:ext cx="9080500" cy="5496560"/>
            </a:xfrm>
            <a:custGeom>
              <a:avLst/>
              <a:gdLst/>
              <a:ahLst/>
              <a:cxnLst/>
              <a:rect l="0" t="0" r="0" b="0"/>
              <a:pathLst>
                <a:path w="9080500" h="5496560">
                  <a:moveTo>
                    <a:pt x="0" y="5496560"/>
                  </a:moveTo>
                  <a:lnTo>
                    <a:pt x="9080500" y="5496560"/>
                  </a:lnTo>
                  <a:lnTo>
                    <a:pt x="9080500" y="0"/>
                  </a:lnTo>
                  <a:lnTo>
                    <a:pt x="0" y="0"/>
                  </a:lnTo>
                  <a:close/>
                </a:path>
              </a:pathLst>
            </a:custGeom>
            <a:ln w="10160" cap="flat">
              <a:round/>
            </a:ln>
          </p:spPr>
          <p:style>
            <a:lnRef idx="1">
              <a:srgbClr val="8497B0"/>
            </a:lnRef>
            <a:fillRef idx="0">
              <a:srgbClr val="000000">
                <a:alpha val="0"/>
              </a:srgbClr>
            </a:fillRef>
            <a:effectRef idx="0">
              <a:scrgbClr r="0" g="0" b="0"/>
            </a:effectRef>
            <a:fontRef idx="none"/>
          </p:style>
          <p:txBody>
            <a:bodyPr/>
            <a:lstStyle/>
            <a:p>
              <a:endParaRPr lang="id-ID"/>
            </a:p>
          </p:txBody>
        </p:sp>
      </p:grpSp>
      <p:sp>
        <p:nvSpPr>
          <p:cNvPr id="12" name="Rectangle 4"/>
          <p:cNvSpPr>
            <a:spLocks noChangeArrowheads="1"/>
          </p:cNvSpPr>
          <p:nvPr/>
        </p:nvSpPr>
        <p:spPr bwMode="auto">
          <a:xfrm>
            <a:off x="2700291" y="118164"/>
            <a:ext cx="8933074" cy="90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2391" tIns="45720" rIns="91440" bIns="1587"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id-ID" altLang="id-ID" sz="2800" b="1" i="0" u="none" strike="noStrike" cap="none" normalizeH="0" baseline="0" dirty="0" smtClean="0">
                <a:ln>
                  <a:noFill/>
                </a:ln>
                <a:solidFill>
                  <a:schemeClr val="accent5">
                    <a:lumMod val="75000"/>
                  </a:schemeClr>
                </a:solidFill>
                <a:effectLst/>
                <a:latin typeface="Arial Rounded MT Bold" panose="020F0704030504030204" pitchFamily="34" charset="0"/>
                <a:ea typeface="Century Gothic" panose="020B0502020202020204" pitchFamily="34" charset="0"/>
                <a:cs typeface="Century Gothic" panose="020B0502020202020204" pitchFamily="34" charset="0"/>
              </a:rPr>
              <a:t>Tingkat Penguasaan Kompetensi </a:t>
            </a:r>
          </a:p>
          <a:p>
            <a:pPr marL="0" marR="0" lvl="0" indent="0" algn="r" defTabSz="914400" rtl="0" eaLnBrk="0" fontAlgn="base" latinLnBrk="0" hangingPunct="0">
              <a:lnSpc>
                <a:spcPct val="100000"/>
              </a:lnSpc>
              <a:spcBef>
                <a:spcPct val="0"/>
              </a:spcBef>
              <a:spcAft>
                <a:spcPct val="0"/>
              </a:spcAft>
              <a:buClrTx/>
              <a:buSzTx/>
              <a:buFontTx/>
              <a:buNone/>
              <a:tabLst/>
            </a:pPr>
            <a:r>
              <a:rPr kumimoji="0" lang="id-ID" altLang="id-ID" sz="2800" b="1" i="0" u="none" strike="noStrike" cap="none" normalizeH="0" baseline="0" dirty="0" smtClean="0">
                <a:ln>
                  <a:noFill/>
                </a:ln>
                <a:solidFill>
                  <a:schemeClr val="accent5">
                    <a:lumMod val="75000"/>
                  </a:schemeClr>
                </a:solidFill>
                <a:effectLst/>
                <a:latin typeface="Arial Rounded MT Bold" panose="020F0704030504030204" pitchFamily="34" charset="0"/>
                <a:ea typeface="Century Gothic" panose="020B0502020202020204" pitchFamily="34" charset="0"/>
                <a:cs typeface="Century Gothic" panose="020B0502020202020204" pitchFamily="34" charset="0"/>
              </a:rPr>
              <a:t>dalam SOLO Taxonomy</a:t>
            </a:r>
          </a:p>
        </p:txBody>
      </p:sp>
      <p:sp>
        <p:nvSpPr>
          <p:cNvPr id="13" name="Rectangle 12"/>
          <p:cNvSpPr/>
          <p:nvPr/>
        </p:nvSpPr>
        <p:spPr>
          <a:xfrm>
            <a:off x="-273050" y="5238956"/>
            <a:ext cx="1831340" cy="964880"/>
          </a:xfrm>
          <a:prstGeom prst="rect">
            <a:avLst/>
          </a:prstGeom>
        </p:spPr>
        <p:txBody>
          <a:bodyPr wrap="square">
            <a:spAutoFit/>
          </a:bodyPr>
          <a:lstStyle/>
          <a:p>
            <a:pPr marL="720725" indent="-6350">
              <a:lnSpc>
                <a:spcPct val="105000"/>
              </a:lnSpc>
              <a:spcAft>
                <a:spcPts val="50"/>
              </a:spcAft>
            </a:pPr>
            <a:r>
              <a:rPr lang="id-ID" dirty="0">
                <a:solidFill>
                  <a:srgbClr val="000000"/>
                </a:solidFill>
                <a:latin typeface="Calibri" panose="020F0502020204030204" pitchFamily="34" charset="0"/>
                <a:ea typeface="Calibri" panose="020F0502020204030204" pitchFamily="34" charset="0"/>
              </a:rPr>
              <a:t>Sumber: Biggs, 2014</a:t>
            </a:r>
            <a:endParaRPr lang="id-ID" sz="1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3060921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Content Placeholder 2"/>
          <p:cNvSpPr txBox="1">
            <a:spLocks/>
          </p:cNvSpPr>
          <p:nvPr/>
        </p:nvSpPr>
        <p:spPr>
          <a:xfrm>
            <a:off x="1643485" y="2099448"/>
            <a:ext cx="9974773" cy="37634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03225" indent="-403225">
              <a:buFont typeface="Wingdings" panose="05000000000000000000" pitchFamily="2" charset="2"/>
              <a:buChar char="Ø"/>
            </a:pPr>
            <a:r>
              <a:rPr lang="en-ID" sz="2800" dirty="0" smtClean="0">
                <a:solidFill>
                  <a:srgbClr val="FF0000"/>
                </a:solidFill>
                <a:latin typeface="Arial Rounded MT Bold" pitchFamily="34" charset="0"/>
              </a:rPr>
              <a:t>Penilaian hasil belajar </a:t>
            </a:r>
            <a:r>
              <a:rPr lang="en-ID" sz="2800" dirty="0" smtClean="0">
                <a:solidFill>
                  <a:schemeClr val="bg1"/>
                </a:solidFill>
                <a:latin typeface="Arial Rounded MT Bold" pitchFamily="34" charset="0"/>
              </a:rPr>
              <a:t>merupakan proses pengumpulan dan pengolahan informasi untuk mengukur pencapaian hasil belajar peserta didik dalam </a:t>
            </a:r>
            <a:r>
              <a:rPr lang="id-ID" sz="2800" dirty="0" smtClean="0">
                <a:solidFill>
                  <a:schemeClr val="bg1"/>
                </a:solidFill>
                <a:latin typeface="Arial Rounded MT Bold" pitchFamily="34" charset="0"/>
              </a:rPr>
              <a:t>ranah </a:t>
            </a:r>
            <a:r>
              <a:rPr lang="en-ID" sz="2800" i="1" dirty="0" smtClean="0">
                <a:solidFill>
                  <a:srgbClr val="92D050"/>
                </a:solidFill>
                <a:latin typeface="Arial Rounded MT Bold" pitchFamily="34" charset="0"/>
              </a:rPr>
              <a:t>sikap, pengetahuan, dan keterampilan </a:t>
            </a:r>
            <a:r>
              <a:rPr lang="en-ID" sz="2800" dirty="0" smtClean="0">
                <a:solidFill>
                  <a:schemeClr val="bg1"/>
                </a:solidFill>
                <a:latin typeface="Arial Rounded MT Bold" pitchFamily="34" charset="0"/>
              </a:rPr>
              <a:t>yang </a:t>
            </a:r>
            <a:r>
              <a:rPr lang="en-US" sz="2800" dirty="0" smtClean="0">
                <a:solidFill>
                  <a:schemeClr val="bg1"/>
                </a:solidFill>
                <a:latin typeface="Arial Rounded MT Bold" pitchFamily="34" charset="0"/>
              </a:rPr>
              <a:t>mengintegrasikan nilai-nilai, </a:t>
            </a:r>
            <a:r>
              <a:rPr lang="en-ID" sz="2800" dirty="0" smtClean="0">
                <a:solidFill>
                  <a:schemeClr val="bg1"/>
                </a:solidFill>
                <a:latin typeface="Arial Rounded MT Bold" pitchFamily="34" charset="0"/>
              </a:rPr>
              <a:t>dilakukan secara terencana dan sistematis selama dan setelah proses pembelajaran suatu kompetensi untuk </a:t>
            </a:r>
            <a:r>
              <a:rPr lang="en-ID" sz="2800" dirty="0" err="1" smtClean="0">
                <a:solidFill>
                  <a:schemeClr val="bg1"/>
                </a:solidFill>
                <a:latin typeface="Arial Rounded MT Bold" pitchFamily="34" charset="0"/>
              </a:rPr>
              <a:t>kurun</a:t>
            </a:r>
            <a:r>
              <a:rPr lang="en-ID" sz="2800" dirty="0" smtClean="0">
                <a:solidFill>
                  <a:schemeClr val="bg1"/>
                </a:solidFill>
                <a:latin typeface="Arial Rounded MT Bold" pitchFamily="34" charset="0"/>
              </a:rPr>
              <a:t> waktu tertentu.</a:t>
            </a:r>
            <a:endParaRPr lang="id-ID" sz="2800" dirty="0" smtClean="0">
              <a:solidFill>
                <a:schemeClr val="bg1"/>
              </a:solidFill>
              <a:latin typeface="Arial Rounded MT Bold" pitchFamily="34" charset="0"/>
            </a:endParaRPr>
          </a:p>
        </p:txBody>
      </p:sp>
      <p:sp>
        <p:nvSpPr>
          <p:cNvPr id="6" name="TextBox 5"/>
          <p:cNvSpPr txBox="1"/>
          <p:nvPr/>
        </p:nvSpPr>
        <p:spPr>
          <a:xfrm>
            <a:off x="3080453" y="895794"/>
            <a:ext cx="6019800" cy="584775"/>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fontAlgn="auto">
              <a:spcBef>
                <a:spcPts val="0"/>
              </a:spcBef>
              <a:spcAft>
                <a:spcPts val="0"/>
              </a:spcAft>
              <a:defRPr/>
            </a:pPr>
            <a:r>
              <a:rPr lang="id-ID" sz="3200" b="1" dirty="0">
                <a:latin typeface="Arial Rounded MT Bold" panose="020F0704030504030204" pitchFamily="34" charset="0"/>
              </a:rPr>
              <a:t>PENILAIAN HASIL BELAJAR</a:t>
            </a:r>
          </a:p>
        </p:txBody>
      </p:sp>
    </p:spTree>
    <p:extLst>
      <p:ext uri="{BB962C8B-B14F-4D97-AF65-F5344CB8AC3E}">
        <p14:creationId xmlns:p14="http://schemas.microsoft.com/office/powerpoint/2010/main" val="1680958302"/>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4" name="Title 1"/>
          <p:cNvSpPr>
            <a:spLocks noGrp="1"/>
          </p:cNvSpPr>
          <p:nvPr>
            <p:ph type="title"/>
          </p:nvPr>
        </p:nvSpPr>
        <p:spPr>
          <a:xfrm>
            <a:off x="6241558" y="69582"/>
            <a:ext cx="3923798" cy="693376"/>
          </a:xfrm>
        </p:spPr>
        <p:txBody>
          <a:bodyPr>
            <a:normAutofit/>
          </a:bodyPr>
          <a:lstStyle/>
          <a:p>
            <a:pPr algn="ctr"/>
            <a:r>
              <a:rPr lang="id-ID" sz="3200" b="1" dirty="0">
                <a:solidFill>
                  <a:srgbClr val="FFFF00"/>
                </a:solidFill>
                <a:latin typeface="Arial Rounded MT Bold" panose="020F0704030504030204" pitchFamily="34" charset="0"/>
                <a:cs typeface="Arial" panose="020B0604020202020204" pitchFamily="34" charset="0"/>
              </a:rPr>
              <a:t>PETA KONSEP</a:t>
            </a:r>
            <a:endParaRPr lang="en-US" sz="3200" dirty="0">
              <a:solidFill>
                <a:srgbClr val="FFFF00"/>
              </a:solidFill>
              <a:latin typeface="Arial Rounded MT Bold" panose="020F0704030504030204" pitchFamily="34" charset="0"/>
              <a:cs typeface="Arial" panose="020B0604020202020204" pitchFamily="34" charset="0"/>
            </a:endParaRPr>
          </a:p>
        </p:txBody>
      </p:sp>
      <p:grpSp>
        <p:nvGrpSpPr>
          <p:cNvPr id="43" name="Group 42"/>
          <p:cNvGrpSpPr/>
          <p:nvPr/>
        </p:nvGrpSpPr>
        <p:grpSpPr>
          <a:xfrm>
            <a:off x="537882" y="762958"/>
            <a:ext cx="10703868" cy="5435148"/>
            <a:chOff x="537882" y="762958"/>
            <a:chExt cx="10703868" cy="5435148"/>
          </a:xfrm>
        </p:grpSpPr>
        <p:sp>
          <p:nvSpPr>
            <p:cNvPr id="13" name="Rounded Rectangle 12"/>
            <p:cNvSpPr/>
            <p:nvPr/>
          </p:nvSpPr>
          <p:spPr>
            <a:xfrm>
              <a:off x="537882" y="2727649"/>
              <a:ext cx="3083264" cy="1828800"/>
            </a:xfrm>
            <a:prstGeom prst="round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444D26"/>
                  </a:solidFill>
                  <a:latin typeface="Arial" panose="020B0604020202020204" pitchFamily="34" charset="0"/>
                  <a:cs typeface="Arial" panose="020B0604020202020204" pitchFamily="34" charset="0"/>
                </a:rPr>
                <a:t>PELATIHAN DAN PENDAMPINGAN IMPLEMENTASI </a:t>
              </a:r>
              <a:r>
                <a:rPr lang="id-ID" b="1" dirty="0" smtClean="0">
                  <a:solidFill>
                    <a:srgbClr val="444D26"/>
                  </a:solidFill>
                  <a:latin typeface="Arial" panose="020B0604020202020204" pitchFamily="34" charset="0"/>
                  <a:cs typeface="Arial" panose="020B0604020202020204" pitchFamily="34" charset="0"/>
                </a:rPr>
                <a:t>KURIKULUM </a:t>
              </a:r>
              <a:r>
                <a:rPr lang="id-ID" b="1" dirty="0">
                  <a:solidFill>
                    <a:srgbClr val="444D26"/>
                  </a:solidFill>
                  <a:latin typeface="Arial" panose="020B0604020202020204" pitchFamily="34" charset="0"/>
                  <a:cs typeface="Arial" panose="020B0604020202020204" pitchFamily="34" charset="0"/>
                </a:rPr>
                <a:t>2013 S</a:t>
              </a:r>
              <a:r>
                <a:rPr lang="en-US" b="1" dirty="0">
                  <a:solidFill>
                    <a:srgbClr val="444D26"/>
                  </a:solidFill>
                  <a:latin typeface="Arial" panose="020B0604020202020204" pitchFamily="34" charset="0"/>
                  <a:cs typeface="Arial" panose="020B0604020202020204" pitchFamily="34" charset="0"/>
                </a:rPr>
                <a:t>MK</a:t>
              </a:r>
              <a:endParaRPr lang="id-ID" dirty="0">
                <a:solidFill>
                  <a:srgbClr val="444D26"/>
                </a:solidFill>
                <a:latin typeface="Arial" panose="020B0604020202020204" pitchFamily="34" charset="0"/>
                <a:cs typeface="Arial" panose="020B0604020202020204" pitchFamily="34" charset="0"/>
              </a:endParaRPr>
            </a:p>
          </p:txBody>
        </p:sp>
        <p:grpSp>
          <p:nvGrpSpPr>
            <p:cNvPr id="42" name="Group 41"/>
            <p:cNvGrpSpPr/>
            <p:nvPr/>
          </p:nvGrpSpPr>
          <p:grpSpPr>
            <a:xfrm>
              <a:off x="3621146" y="762958"/>
              <a:ext cx="7620604" cy="5435148"/>
              <a:chOff x="3621137" y="757689"/>
              <a:chExt cx="7620604" cy="5435148"/>
            </a:xfrm>
          </p:grpSpPr>
          <p:sp>
            <p:nvSpPr>
              <p:cNvPr id="3" name="Rectangle 2"/>
              <p:cNvSpPr/>
              <p:nvPr/>
            </p:nvSpPr>
            <p:spPr>
              <a:xfrm>
                <a:off x="5363953" y="757689"/>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Spektrum Keahlian PMK</a:t>
                </a:r>
                <a:endParaRPr lang="en-US" sz="2000" dirty="0">
                  <a:solidFill>
                    <a:srgbClr val="FF0000"/>
                  </a:solidFill>
                  <a:latin typeface="Arial Rounded MT Bold" panose="020F0704030504030204" pitchFamily="34" charset="0"/>
                </a:endParaRPr>
              </a:p>
            </p:txBody>
          </p:sp>
          <p:sp>
            <p:nvSpPr>
              <p:cNvPr id="15" name="Rectangle 14"/>
              <p:cNvSpPr/>
              <p:nvPr/>
            </p:nvSpPr>
            <p:spPr>
              <a:xfrm>
                <a:off x="5363951" y="1310106"/>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Analisis SKL – KI - KD</a:t>
                </a:r>
                <a:endParaRPr lang="en-US" sz="2000" dirty="0">
                  <a:solidFill>
                    <a:srgbClr val="FF0000"/>
                  </a:solidFill>
                  <a:latin typeface="Arial Rounded MT Bold" panose="020F0704030504030204" pitchFamily="34" charset="0"/>
                </a:endParaRPr>
              </a:p>
            </p:txBody>
          </p:sp>
          <p:sp>
            <p:nvSpPr>
              <p:cNvPr id="16" name="Rectangle 15"/>
              <p:cNvSpPr/>
              <p:nvPr/>
            </p:nvSpPr>
            <p:spPr>
              <a:xfrm>
                <a:off x="5363954" y="1863316"/>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Analisis Materi – IPK – Tujuan Pembelajaran</a:t>
                </a:r>
                <a:endParaRPr lang="en-US" sz="2000" dirty="0">
                  <a:solidFill>
                    <a:srgbClr val="FF0000"/>
                  </a:solidFill>
                  <a:latin typeface="Arial Rounded MT Bold" panose="020F0704030504030204" pitchFamily="34" charset="0"/>
                </a:endParaRPr>
              </a:p>
            </p:txBody>
          </p:sp>
          <p:sp>
            <p:nvSpPr>
              <p:cNvPr id="17" name="Rectangle 16"/>
              <p:cNvSpPr/>
              <p:nvPr/>
            </p:nvSpPr>
            <p:spPr>
              <a:xfrm>
                <a:off x="5363955" y="2417354"/>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Analisis Penerapan Model Pembelajaran </a:t>
                </a:r>
                <a:endParaRPr lang="en-US" sz="2000" dirty="0">
                  <a:solidFill>
                    <a:srgbClr val="FF0000"/>
                  </a:solidFill>
                  <a:latin typeface="Arial Rounded MT Bold" panose="020F0704030504030204" pitchFamily="34" charset="0"/>
                </a:endParaRPr>
              </a:p>
            </p:txBody>
          </p:sp>
          <p:sp>
            <p:nvSpPr>
              <p:cNvPr id="18" name="Rectangle 17"/>
              <p:cNvSpPr/>
              <p:nvPr/>
            </p:nvSpPr>
            <p:spPr>
              <a:xfrm>
                <a:off x="5363956" y="2956032"/>
                <a:ext cx="5877785" cy="452954"/>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Analisis Penilaian Hasil Belajar</a:t>
                </a:r>
                <a:endParaRPr lang="en-US" sz="2000" dirty="0">
                  <a:solidFill>
                    <a:srgbClr val="FF0000"/>
                  </a:solidFill>
                  <a:latin typeface="Arial Rounded MT Bold" panose="020F0704030504030204" pitchFamily="34" charset="0"/>
                </a:endParaRPr>
              </a:p>
            </p:txBody>
          </p:sp>
          <p:sp>
            <p:nvSpPr>
              <p:cNvPr id="19" name="Rectangle 18"/>
              <p:cNvSpPr/>
              <p:nvPr/>
            </p:nvSpPr>
            <p:spPr>
              <a:xfrm>
                <a:off x="5363956" y="352268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Penyusunan Silabus</a:t>
                </a:r>
                <a:endParaRPr lang="en-US" sz="2000" dirty="0">
                  <a:solidFill>
                    <a:prstClr val="white"/>
                  </a:solidFill>
                  <a:latin typeface="Arial Rounded MT Bold" panose="020F0704030504030204" pitchFamily="34" charset="0"/>
                </a:endParaRPr>
              </a:p>
            </p:txBody>
          </p:sp>
          <p:sp>
            <p:nvSpPr>
              <p:cNvPr id="20" name="Rectangle 19"/>
              <p:cNvSpPr/>
              <p:nvPr/>
            </p:nvSpPr>
            <p:spPr>
              <a:xfrm>
                <a:off x="5363956" y="408933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Penyusunan Prota, Promes, dan RPP</a:t>
                </a:r>
                <a:endParaRPr lang="en-US" sz="2000" dirty="0">
                  <a:solidFill>
                    <a:prstClr val="white"/>
                  </a:solidFill>
                  <a:latin typeface="Arial Rounded MT Bold" panose="020F0704030504030204" pitchFamily="34" charset="0"/>
                </a:endParaRPr>
              </a:p>
            </p:txBody>
          </p:sp>
          <p:sp>
            <p:nvSpPr>
              <p:cNvPr id="21" name="Rectangle 20"/>
              <p:cNvSpPr/>
              <p:nvPr/>
            </p:nvSpPr>
            <p:spPr>
              <a:xfrm>
                <a:off x="5363956" y="4637709"/>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Praktik Pembelajaran (Peer Teaching)</a:t>
                </a:r>
                <a:endParaRPr lang="en-US" sz="2000" dirty="0">
                  <a:solidFill>
                    <a:prstClr val="white"/>
                  </a:solidFill>
                  <a:latin typeface="Arial Rounded MT Bold" panose="020F0704030504030204" pitchFamily="34" charset="0"/>
                </a:endParaRPr>
              </a:p>
            </p:txBody>
          </p:sp>
          <p:sp>
            <p:nvSpPr>
              <p:cNvPr id="22" name="Rectangle 21"/>
              <p:cNvSpPr/>
              <p:nvPr/>
            </p:nvSpPr>
            <p:spPr>
              <a:xfrm>
                <a:off x="5363956" y="5191747"/>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Pengolahan dan Pelaporan PHB</a:t>
                </a:r>
                <a:endParaRPr lang="en-US" sz="2000" dirty="0">
                  <a:solidFill>
                    <a:prstClr val="white"/>
                  </a:solidFill>
                  <a:latin typeface="Arial Rounded MT Bold" panose="020F0704030504030204" pitchFamily="34" charset="0"/>
                </a:endParaRPr>
              </a:p>
            </p:txBody>
          </p:sp>
          <p:sp>
            <p:nvSpPr>
              <p:cNvPr id="23" name="Rectangle 22"/>
              <p:cNvSpPr/>
              <p:nvPr/>
            </p:nvSpPr>
            <p:spPr>
              <a:xfrm>
                <a:off x="5363951" y="5739883"/>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PKL Peserta Didik SMK</a:t>
                </a:r>
                <a:endParaRPr lang="en-US" sz="2000" dirty="0">
                  <a:solidFill>
                    <a:prstClr val="white"/>
                  </a:solidFill>
                  <a:latin typeface="Arial Rounded MT Bold" panose="020F0704030504030204" pitchFamily="34" charset="0"/>
                </a:endParaRPr>
              </a:p>
            </p:txBody>
          </p:sp>
          <p:grpSp>
            <p:nvGrpSpPr>
              <p:cNvPr id="41" name="Group 40"/>
              <p:cNvGrpSpPr/>
              <p:nvPr/>
            </p:nvGrpSpPr>
            <p:grpSpPr>
              <a:xfrm>
                <a:off x="3621137" y="984166"/>
                <a:ext cx="1742819" cy="4982194"/>
                <a:chOff x="3621137" y="984166"/>
                <a:chExt cx="1742819" cy="4982194"/>
              </a:xfrm>
            </p:grpSpPr>
            <p:cxnSp>
              <p:nvCxnSpPr>
                <p:cNvPr id="5" name="Straight Arrow Connector 4"/>
                <p:cNvCxnSpPr>
                  <a:stCxn id="13" idx="3"/>
                  <a:endCxn id="3" idx="1"/>
                </p:cNvCxnSpPr>
                <p:nvPr/>
              </p:nvCxnSpPr>
              <p:spPr>
                <a:xfrm flipV="1">
                  <a:off x="3621137" y="984166"/>
                  <a:ext cx="1742816" cy="265261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5" idx="1"/>
                </p:cNvCxnSpPr>
                <p:nvPr/>
              </p:nvCxnSpPr>
              <p:spPr>
                <a:xfrm flipV="1">
                  <a:off x="3621144" y="1536583"/>
                  <a:ext cx="1742807" cy="210546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6" idx="1"/>
                </p:cNvCxnSpPr>
                <p:nvPr/>
              </p:nvCxnSpPr>
              <p:spPr>
                <a:xfrm flipV="1">
                  <a:off x="3621139" y="2089793"/>
                  <a:ext cx="1742815" cy="155053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7" idx="1"/>
                </p:cNvCxnSpPr>
                <p:nvPr/>
              </p:nvCxnSpPr>
              <p:spPr>
                <a:xfrm flipV="1">
                  <a:off x="3621143" y="2643831"/>
                  <a:ext cx="1742812" cy="101121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flipV="1">
                  <a:off x="3621141" y="3182509"/>
                  <a:ext cx="1742815" cy="47452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1"/>
                </p:cNvCxnSpPr>
                <p:nvPr/>
              </p:nvCxnSpPr>
              <p:spPr>
                <a:xfrm>
                  <a:off x="3621138" y="3640333"/>
                  <a:ext cx="1742818" cy="10882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0" idx="1"/>
                </p:cNvCxnSpPr>
                <p:nvPr/>
              </p:nvCxnSpPr>
              <p:spPr>
                <a:xfrm>
                  <a:off x="3621144" y="3648550"/>
                  <a:ext cx="1742812" cy="66725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1"/>
                </p:cNvCxnSpPr>
                <p:nvPr/>
              </p:nvCxnSpPr>
              <p:spPr>
                <a:xfrm>
                  <a:off x="3621138" y="3633833"/>
                  <a:ext cx="1742818" cy="123035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2" idx="1"/>
                </p:cNvCxnSpPr>
                <p:nvPr/>
              </p:nvCxnSpPr>
              <p:spPr>
                <a:xfrm>
                  <a:off x="3621137" y="3644442"/>
                  <a:ext cx="1742819" cy="177378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3" idx="1"/>
                </p:cNvCxnSpPr>
                <p:nvPr/>
              </p:nvCxnSpPr>
              <p:spPr>
                <a:xfrm>
                  <a:off x="3621137" y="3606642"/>
                  <a:ext cx="1742814" cy="235971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88985328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Rectangle 4"/>
          <p:cNvSpPr/>
          <p:nvPr/>
        </p:nvSpPr>
        <p:spPr>
          <a:xfrm>
            <a:off x="1750155" y="1851099"/>
            <a:ext cx="9601200" cy="3539430"/>
          </a:xfrm>
          <a:prstGeom prst="rect">
            <a:avLst/>
          </a:prstGeom>
        </p:spPr>
        <p:txBody>
          <a:bodyPr wrap="square">
            <a:spAutoFit/>
          </a:bodyPr>
          <a:lstStyle/>
          <a:p>
            <a:pPr marL="349250" indent="-349250">
              <a:buFont typeface="Wingdings" panose="05000000000000000000" pitchFamily="2" charset="2"/>
              <a:buChar char="Ø"/>
            </a:pPr>
            <a:r>
              <a:rPr lang="en-ID" sz="2800" dirty="0">
                <a:solidFill>
                  <a:schemeClr val="bg1"/>
                </a:solidFill>
                <a:latin typeface="Arial Rounded MT Bold" pitchFamily="34" charset="0"/>
              </a:rPr>
              <a:t>Penilaian hasil belajar oleh pendidik dilakukan </a:t>
            </a:r>
            <a:r>
              <a:rPr lang="en-ID" sz="2800" i="1" dirty="0">
                <a:solidFill>
                  <a:srgbClr val="92D050"/>
                </a:solidFill>
                <a:latin typeface="Arial Rounded MT Bold" pitchFamily="34" charset="0"/>
              </a:rPr>
              <a:t>secara berkesinambungan </a:t>
            </a:r>
            <a:r>
              <a:rPr lang="en-ID" sz="2800" dirty="0">
                <a:solidFill>
                  <a:schemeClr val="bg1"/>
                </a:solidFill>
                <a:latin typeface="Arial Rounded MT Bold" pitchFamily="34" charset="0"/>
              </a:rPr>
              <a:t>untuk memantau proses, kemajuan, dan perbaikan hasil dalam bentuk </a:t>
            </a:r>
            <a:r>
              <a:rPr lang="en-ID" sz="2800" dirty="0" err="1">
                <a:solidFill>
                  <a:schemeClr val="bg1"/>
                </a:solidFill>
                <a:latin typeface="Arial Rounded MT Bold" pitchFamily="34" charset="0"/>
              </a:rPr>
              <a:t>ulangan</a:t>
            </a:r>
            <a:r>
              <a:rPr lang="en-ID" sz="2800" dirty="0">
                <a:solidFill>
                  <a:schemeClr val="bg1"/>
                </a:solidFill>
                <a:latin typeface="Arial Rounded MT Bold" pitchFamily="34" charset="0"/>
              </a:rPr>
              <a:t> harian, </a:t>
            </a:r>
            <a:r>
              <a:rPr lang="id-ID" sz="2800" dirty="0" smtClean="0">
                <a:solidFill>
                  <a:schemeClr val="bg1"/>
                </a:solidFill>
                <a:latin typeface="Arial Rounded MT Bold" pitchFamily="34" charset="0"/>
              </a:rPr>
              <a:t>ujian </a:t>
            </a:r>
            <a:r>
              <a:rPr lang="en-ID" sz="2800" dirty="0" smtClean="0">
                <a:solidFill>
                  <a:schemeClr val="bg1"/>
                </a:solidFill>
                <a:latin typeface="Arial Rounded MT Bold" pitchFamily="34" charset="0"/>
              </a:rPr>
              <a:t>tengah </a:t>
            </a:r>
            <a:r>
              <a:rPr lang="en-ID" sz="2800" dirty="0">
                <a:solidFill>
                  <a:schemeClr val="bg1"/>
                </a:solidFill>
                <a:latin typeface="Arial Rounded MT Bold" pitchFamily="34" charset="0"/>
              </a:rPr>
              <a:t>semester, </a:t>
            </a:r>
            <a:r>
              <a:rPr lang="id-ID" sz="2800" dirty="0" smtClean="0">
                <a:solidFill>
                  <a:schemeClr val="bg1"/>
                </a:solidFill>
                <a:latin typeface="Arial Rounded MT Bold" pitchFamily="34" charset="0"/>
              </a:rPr>
              <a:t>dan ujian </a:t>
            </a:r>
            <a:r>
              <a:rPr lang="en-ID" sz="2800" dirty="0" smtClean="0">
                <a:solidFill>
                  <a:schemeClr val="bg1"/>
                </a:solidFill>
                <a:latin typeface="Arial Rounded MT Bold" pitchFamily="34" charset="0"/>
              </a:rPr>
              <a:t>akhir semester. </a:t>
            </a:r>
            <a:r>
              <a:rPr lang="en-ID" sz="2800" dirty="0">
                <a:solidFill>
                  <a:schemeClr val="bg1"/>
                </a:solidFill>
                <a:latin typeface="Arial Rounded MT Bold" pitchFamily="34" charset="0"/>
              </a:rPr>
              <a:t>Penilaian oleh pendidik digunakan untuk menilai pencapaian kompetensi peserta </a:t>
            </a:r>
            <a:r>
              <a:rPr lang="en-ID" sz="2800" dirty="0" smtClean="0">
                <a:solidFill>
                  <a:schemeClr val="bg1"/>
                </a:solidFill>
                <a:latin typeface="Arial Rounded MT Bold" pitchFamily="34" charset="0"/>
              </a:rPr>
              <a:t>didik</a:t>
            </a:r>
            <a:r>
              <a:rPr lang="id-ID" sz="2800" dirty="0">
                <a:solidFill>
                  <a:schemeClr val="bg1"/>
                </a:solidFill>
                <a:latin typeface="Arial Rounded MT Bold" pitchFamily="34" charset="0"/>
              </a:rPr>
              <a:t>,</a:t>
            </a:r>
            <a:r>
              <a:rPr lang="en-ID" sz="2800" dirty="0" smtClean="0">
                <a:solidFill>
                  <a:schemeClr val="bg1"/>
                </a:solidFill>
                <a:latin typeface="Arial Rounded MT Bold" pitchFamily="34" charset="0"/>
              </a:rPr>
              <a:t> </a:t>
            </a:r>
            <a:r>
              <a:rPr lang="en-ID" sz="2800" dirty="0">
                <a:solidFill>
                  <a:schemeClr val="bg1"/>
                </a:solidFill>
                <a:latin typeface="Arial Rounded MT Bold" pitchFamily="34" charset="0"/>
              </a:rPr>
              <a:t>bahan penyusunan laporan kemajuan hasil belajar, dan memperbaiki proses pembelajaran. </a:t>
            </a:r>
            <a:endParaRPr lang="en-US" sz="2800" dirty="0">
              <a:solidFill>
                <a:schemeClr val="bg1"/>
              </a:solidFill>
              <a:latin typeface="Arial Rounded MT Bold" pitchFamily="34" charset="0"/>
            </a:endParaRPr>
          </a:p>
        </p:txBody>
      </p:sp>
    </p:spTree>
    <p:extLst>
      <p:ext uri="{BB962C8B-B14F-4D97-AF65-F5344CB8AC3E}">
        <p14:creationId xmlns:p14="http://schemas.microsoft.com/office/powerpoint/2010/main" val="7693141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3218827" y="669395"/>
            <a:ext cx="7704667" cy="838199"/>
          </a:xfrm>
        </p:spPr>
        <p:txBody>
          <a:bodyPr>
            <a:normAutofit/>
          </a:bodyPr>
          <a:lstStyle/>
          <a:p>
            <a:r>
              <a:rPr lang="en-US" sz="3200" b="1" cap="none" dirty="0" smtClean="0">
                <a:solidFill>
                  <a:srgbClr val="FF0000"/>
                </a:solidFill>
                <a:latin typeface="Arial Rounded MT Bold" panose="020F0704030504030204" pitchFamily="34" charset="0"/>
              </a:rPr>
              <a:t>Mekanisme Penilaian Sikap</a:t>
            </a:r>
            <a:endParaRPr lang="en-US" sz="3200" b="1" cap="none" dirty="0">
              <a:solidFill>
                <a:srgbClr val="FF0000"/>
              </a:solidFill>
              <a:latin typeface="Arial Rounded MT Bold" panose="020F0704030504030204" pitchFamily="34" charset="0"/>
            </a:endParaRPr>
          </a:p>
        </p:txBody>
      </p:sp>
      <p:pic>
        <p:nvPicPr>
          <p:cNvPr id="6"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269" y="1717794"/>
            <a:ext cx="10244225" cy="4629601"/>
          </a:xfrm>
          <a:prstGeom prst="rect">
            <a:avLst/>
          </a:prstGeom>
        </p:spPr>
      </p:pic>
    </p:spTree>
    <p:extLst>
      <p:ext uri="{BB962C8B-B14F-4D97-AF65-F5344CB8AC3E}">
        <p14:creationId xmlns:p14="http://schemas.microsoft.com/office/powerpoint/2010/main" val="277499025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822" y="1396631"/>
            <a:ext cx="10413107" cy="4937760"/>
          </a:xfrm>
          <a:prstGeom prst="rect">
            <a:avLst/>
          </a:prstGeom>
          <a:noFill/>
        </p:spPr>
      </p:pic>
      <p:sp>
        <p:nvSpPr>
          <p:cNvPr id="6" name="Rectangle 5"/>
          <p:cNvSpPr/>
          <p:nvPr/>
        </p:nvSpPr>
        <p:spPr>
          <a:xfrm>
            <a:off x="4884120" y="654662"/>
            <a:ext cx="6250044" cy="584775"/>
          </a:xfrm>
          <a:prstGeom prst="rect">
            <a:avLst/>
          </a:prstGeom>
          <a:noFill/>
        </p:spPr>
        <p:txBody>
          <a:bodyPr wrap="none" lIns="91440" tIns="45720" rIns="91440" bIns="45720">
            <a:spAutoFit/>
          </a:bodyPr>
          <a:lstStyle/>
          <a:p>
            <a:pPr algn="r"/>
            <a:r>
              <a:rPr lang="id-ID" sz="3200" dirty="0" smtClean="0">
                <a:ln w="13462">
                  <a:solidFill>
                    <a:schemeClr val="bg1"/>
                  </a:solidFill>
                  <a:prstDash val="solid"/>
                </a:ln>
                <a:solidFill>
                  <a:srgbClr val="FF0000"/>
                </a:solidFill>
                <a:latin typeface="Arial Rounded MT Bold" panose="020F0704030504030204" pitchFamily="34" charset="0"/>
              </a:rPr>
              <a:t>Skema Alur Penilaian Karakter</a:t>
            </a:r>
            <a:endParaRPr lang="en-US" sz="3200" cap="none" spc="0" dirty="0">
              <a:ln w="13462">
                <a:solidFill>
                  <a:schemeClr val="bg1"/>
                </a:solidFill>
                <a:prstDash val="solid"/>
              </a:ln>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65058632"/>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3711388" y="445060"/>
            <a:ext cx="7794812" cy="993776"/>
          </a:xfrm>
        </p:spPr>
        <p:txBody>
          <a:bodyPr>
            <a:normAutofit/>
          </a:bodyPr>
          <a:lstStyle/>
          <a:p>
            <a:r>
              <a:rPr lang="id-ID" sz="3200" cap="none" dirty="0" smtClean="0">
                <a:solidFill>
                  <a:schemeClr val="bg1"/>
                </a:solidFill>
                <a:latin typeface="Arial Rounded MT Bold" panose="020F0704030504030204" pitchFamily="34" charset="0"/>
              </a:rPr>
              <a:t>Definisi Kelebihan dan Keunikan</a:t>
            </a:r>
            <a:endParaRPr lang="id-ID" sz="3200" cap="none" dirty="0">
              <a:solidFill>
                <a:schemeClr val="bg1"/>
              </a:solidFill>
              <a:latin typeface="Arial Rounded MT Bold" panose="020F0704030504030204" pitchFamily="34" charset="0"/>
            </a:endParaRPr>
          </a:p>
        </p:txBody>
      </p:sp>
      <p:sp>
        <p:nvSpPr>
          <p:cNvPr id="6" name="Content Placeholder 2"/>
          <p:cNvSpPr txBox="1">
            <a:spLocks/>
          </p:cNvSpPr>
          <p:nvPr/>
        </p:nvSpPr>
        <p:spPr>
          <a:xfrm>
            <a:off x="1119049" y="1631499"/>
            <a:ext cx="10606786" cy="43804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FF0000"/>
                </a:solidFill>
                <a:latin typeface="Arial Rounded MT Bold" panose="020F0704030504030204" pitchFamily="34" charset="0"/>
              </a:rPr>
              <a:t>Kelebihan</a:t>
            </a:r>
            <a:endParaRPr lang="id-ID" b="1" dirty="0" smtClean="0">
              <a:solidFill>
                <a:srgbClr val="FF0000"/>
              </a:solidFill>
              <a:latin typeface="Arial Rounded MT Bold" panose="020F0704030504030204" pitchFamily="34" charset="0"/>
            </a:endParaRPr>
          </a:p>
          <a:p>
            <a:pPr>
              <a:spcBef>
                <a:spcPts val="600"/>
              </a:spcBef>
            </a:pPr>
            <a:r>
              <a:rPr lang="id-ID" dirty="0" smtClean="0">
                <a:solidFill>
                  <a:schemeClr val="bg1"/>
                </a:solidFill>
                <a:latin typeface="Arial Rounded MT Bold" panose="020F0704030504030204" pitchFamily="34" charset="0"/>
              </a:rPr>
              <a:t>Kelebihan berarti keadaan melebihi yang biasa,</a:t>
            </a:r>
            <a:r>
              <a:rPr lang="en-US" dirty="0" smtClean="0">
                <a:solidFill>
                  <a:schemeClr val="bg1"/>
                </a:solidFill>
                <a:latin typeface="Arial Rounded MT Bold" panose="020F0704030504030204" pitchFamily="34" charset="0"/>
              </a:rPr>
              <a:t>/</a:t>
            </a:r>
            <a:r>
              <a:rPr lang="id-ID" dirty="0" smtClean="0">
                <a:solidFill>
                  <a:schemeClr val="bg1"/>
                </a:solidFill>
                <a:latin typeface="Arial Rounded MT Bold" panose="020F0704030504030204" pitchFamily="34" charset="0"/>
              </a:rPr>
              <a:t>keunggulan. Dengan demikian, kelebihan dalam kaitannya dengan PPK adalah keunggulan dari seorang peserta didik dibanding dengan teman-temannya baik, dalam bidang akademik maupun non-akademik.</a:t>
            </a:r>
          </a:p>
          <a:p>
            <a:pPr marL="0" indent="0">
              <a:buFont typeface="Arial" panose="020B0604020202020204" pitchFamily="34" charset="0"/>
              <a:buNone/>
            </a:pPr>
            <a:r>
              <a:rPr lang="id-ID" b="1" dirty="0" smtClean="0">
                <a:solidFill>
                  <a:srgbClr val="FF0000"/>
                </a:solidFill>
                <a:latin typeface="Arial Rounded MT Bold" panose="020F0704030504030204" pitchFamily="34" charset="0"/>
              </a:rPr>
              <a:t>Keunikan </a:t>
            </a:r>
          </a:p>
          <a:p>
            <a:pPr>
              <a:spcBef>
                <a:spcPts val="600"/>
              </a:spcBef>
            </a:pPr>
            <a:r>
              <a:rPr lang="id-ID" dirty="0" smtClean="0">
                <a:solidFill>
                  <a:schemeClr val="bg1"/>
                </a:solidFill>
                <a:latin typeface="Arial Rounded MT Bold" panose="020F0704030504030204" pitchFamily="34" charset="0"/>
              </a:rPr>
              <a:t>Menurut Hudojo (1988:100) tidak ada dua individu yang persis sama, setiap individu adalah unik. Keunikan adalah tersendiri bentuk atau jenisnya; lain daripada yang lain dan tidak ada persamaan dengan yang lain. Jadi unik dapat dikatan sebagai sesuatu yang sangat spesial dan jarang dijumpai. Dengan demikian, keunikan kaitannya dengan PPK adalah kondisi peserta didik memiliki cara pandang/norma/nilai, perilaku, dan produk yang berbeda/khas yang tidak dimiliki oleh teman-temanya.</a:t>
            </a:r>
            <a:endParaRPr lang="id-ID"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9403664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2895600" y="764373"/>
            <a:ext cx="8610600" cy="795486"/>
          </a:xfrm>
        </p:spPr>
        <p:txBody>
          <a:bodyPr>
            <a:normAutofit/>
          </a:bodyPr>
          <a:lstStyle/>
          <a:p>
            <a:r>
              <a:rPr lang="en-US" sz="3200" dirty="0" smtClean="0">
                <a:solidFill>
                  <a:schemeClr val="bg1"/>
                </a:solidFill>
                <a:latin typeface="Arial Rounded MT Bold" panose="020F0704030504030204" pitchFamily="34" charset="0"/>
              </a:rPr>
              <a:t>Contoh</a:t>
            </a:r>
            <a:r>
              <a:rPr lang="id-ID" sz="3200" dirty="0" smtClean="0">
                <a:solidFill>
                  <a:schemeClr val="bg1"/>
                </a:solidFill>
                <a:latin typeface="Arial Rounded MT Bold" panose="020F0704030504030204" pitchFamily="34" charset="0"/>
              </a:rPr>
              <a:t> kelebihan dan keunikan</a:t>
            </a:r>
            <a:endParaRPr lang="id-ID" sz="3200" dirty="0">
              <a:solidFill>
                <a:schemeClr val="bg1"/>
              </a:solidFill>
              <a:latin typeface="Arial Rounded MT Bold" panose="020F0704030504030204"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599814715"/>
              </p:ext>
            </p:extLst>
          </p:nvPr>
        </p:nvGraphicFramePr>
        <p:xfrm>
          <a:off x="685800" y="1559859"/>
          <a:ext cx="10820400" cy="4805105"/>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xmlns="" val="847727654"/>
                    </a:ext>
                  </a:extLst>
                </a:gridCol>
                <a:gridCol w="5410200">
                  <a:extLst>
                    <a:ext uri="{9D8B030D-6E8A-4147-A177-3AD203B41FA5}">
                      <a16:colId xmlns:a16="http://schemas.microsoft.com/office/drawing/2014/main" xmlns="" val="2801489970"/>
                    </a:ext>
                  </a:extLst>
                </a:gridCol>
              </a:tblGrid>
              <a:tr h="592769">
                <a:tc>
                  <a:txBody>
                    <a:bodyPr/>
                    <a:lstStyle/>
                    <a:p>
                      <a:pPr algn="ctr"/>
                      <a:r>
                        <a:rPr lang="id-ID" sz="2400" dirty="0" smtClean="0">
                          <a:solidFill>
                            <a:schemeClr val="bg1"/>
                          </a:solidFill>
                          <a:latin typeface="Arial Rounded MT Bold" panose="020F0704030504030204" pitchFamily="34" charset="0"/>
                        </a:rPr>
                        <a:t>KELEBIHAN</a:t>
                      </a:r>
                      <a:endParaRPr lang="id-ID" sz="2400" dirty="0">
                        <a:solidFill>
                          <a:schemeClr val="bg1"/>
                        </a:solidFill>
                        <a:latin typeface="Arial Rounded MT Bold" panose="020F0704030504030204" pitchFamily="34" charset="0"/>
                      </a:endParaRPr>
                    </a:p>
                  </a:txBody>
                  <a:tcPr anchor="ctr"/>
                </a:tc>
                <a:tc>
                  <a:txBody>
                    <a:bodyPr/>
                    <a:lstStyle/>
                    <a:p>
                      <a:pPr algn="ctr"/>
                      <a:r>
                        <a:rPr lang="id-ID" sz="2400" dirty="0" smtClean="0">
                          <a:solidFill>
                            <a:schemeClr val="bg1"/>
                          </a:solidFill>
                          <a:latin typeface="Arial Rounded MT Bold" panose="020F0704030504030204" pitchFamily="34" charset="0"/>
                        </a:rPr>
                        <a:t>KEUNIKAN</a:t>
                      </a:r>
                      <a:endParaRPr lang="id-ID" sz="2400" dirty="0">
                        <a:solidFill>
                          <a:schemeClr val="bg1"/>
                        </a:solidFill>
                        <a:latin typeface="Arial Rounded MT Bold" panose="020F0704030504030204" pitchFamily="34" charset="0"/>
                      </a:endParaRPr>
                    </a:p>
                  </a:txBody>
                  <a:tcPr anchor="ctr"/>
                </a:tc>
                <a:extLst>
                  <a:ext uri="{0D108BD9-81ED-4DB2-BD59-A6C34878D82A}">
                    <a16:rowId xmlns:a16="http://schemas.microsoft.com/office/drawing/2014/main" xmlns="" val="1075653936"/>
                  </a:ext>
                </a:extLst>
              </a:tr>
              <a:tr h="4092545">
                <a:tc>
                  <a:txBody>
                    <a:bodyPr/>
                    <a:lstStyle/>
                    <a:p>
                      <a:pPr marL="285750" indent="-285750">
                        <a:lnSpc>
                          <a:spcPct val="80000"/>
                        </a:lnSpc>
                        <a:spcBef>
                          <a:spcPts val="600"/>
                        </a:spcBef>
                        <a:spcAft>
                          <a:spcPts val="600"/>
                        </a:spcAft>
                        <a:buFont typeface="Arial" panose="020B0604020202020204" pitchFamily="34" charset="0"/>
                        <a:buChar char="•"/>
                      </a:pPr>
                      <a:r>
                        <a:rPr lang="id-ID" sz="240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Taat </a:t>
                      </a:r>
                      <a:r>
                        <a:rPr lang="id-ID" sz="2400" baseline="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beribah</a:t>
                      </a:r>
                    </a:p>
                    <a:p>
                      <a:pPr marL="285750" indent="-285750">
                        <a:lnSpc>
                          <a:spcPct val="80000"/>
                        </a:lnSpc>
                        <a:spcBef>
                          <a:spcPts val="600"/>
                        </a:spcBef>
                        <a:spcAft>
                          <a:spcPts val="600"/>
                        </a:spcAft>
                        <a:buFont typeface="Arial" panose="020B0604020202020204" pitchFamily="34" charset="0"/>
                        <a:buChar char="•"/>
                      </a:pPr>
                      <a:r>
                        <a:rPr lang="id-ID" sz="2400" baseline="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Santun, ramah, rajin</a:t>
                      </a:r>
                    </a:p>
                    <a:p>
                      <a:pPr marL="285750" indent="-285750">
                        <a:lnSpc>
                          <a:spcPct val="80000"/>
                        </a:lnSpc>
                        <a:spcBef>
                          <a:spcPts val="600"/>
                        </a:spcBef>
                        <a:spcAft>
                          <a:spcPts val="600"/>
                        </a:spcAft>
                        <a:buFont typeface="Arial" panose="020B0604020202020204" pitchFamily="34" charset="0"/>
                        <a:buChar char="•"/>
                      </a:pPr>
                      <a:r>
                        <a:rPr lang="id-ID" sz="2400" baseline="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Bekerja keras</a:t>
                      </a:r>
                    </a:p>
                    <a:p>
                      <a:pPr marL="285750" indent="-285750">
                        <a:lnSpc>
                          <a:spcPct val="80000"/>
                        </a:lnSpc>
                        <a:spcBef>
                          <a:spcPts val="600"/>
                        </a:spcBef>
                        <a:spcAft>
                          <a:spcPts val="600"/>
                        </a:spcAft>
                        <a:buFont typeface="Arial" panose="020B0604020202020204" pitchFamily="34" charset="0"/>
                        <a:buChar char="•"/>
                      </a:pPr>
                      <a:r>
                        <a:rPr lang="id-ID" sz="2400" baseline="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Memiliki karya yang unggul sesuai maupun tidak sesuai kompetensi keahliannya</a:t>
                      </a:r>
                    </a:p>
                    <a:p>
                      <a:pPr marL="285750" indent="-285750">
                        <a:lnSpc>
                          <a:spcPct val="80000"/>
                        </a:lnSpc>
                        <a:spcBef>
                          <a:spcPts val="600"/>
                        </a:spcBef>
                        <a:spcAft>
                          <a:spcPts val="600"/>
                        </a:spcAft>
                        <a:buFont typeface="Arial" panose="020B0604020202020204" pitchFamily="34" charset="0"/>
                        <a:buChar char="•"/>
                      </a:pPr>
                      <a:r>
                        <a:rPr lang="id-ID" sz="2400" baseline="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Juara dalam suatu perlombaan sesuai maupun tidak sesuai dengan kompetensi keahliannya</a:t>
                      </a:r>
                      <a:endParaRPr lang="id-ID" sz="2400" dirty="0">
                        <a:solidFill>
                          <a:schemeClr val="bg1"/>
                        </a:solidFill>
                        <a:latin typeface="Arial Rounded MT Bold" panose="020F0704030504030204" pitchFamily="34" charset="0"/>
                      </a:endParaRPr>
                    </a:p>
                  </a:txBody>
                  <a:tcPr/>
                </a:tc>
                <a:tc>
                  <a:txBody>
                    <a:bodyPr/>
                    <a:lstStyle/>
                    <a:p>
                      <a:pPr marL="285750" marR="0" indent="-285750" algn="l" defTabSz="914400" rtl="0" eaLnBrk="1" fontAlgn="auto" latinLnBrk="0" hangingPunct="1">
                        <a:lnSpc>
                          <a:spcPct val="80000"/>
                        </a:lnSpc>
                        <a:spcBef>
                          <a:spcPts val="600"/>
                        </a:spcBef>
                        <a:spcAft>
                          <a:spcPts val="600"/>
                        </a:spcAft>
                        <a:buClrTx/>
                        <a:buSzTx/>
                        <a:buFont typeface="Arial" panose="020B0604020202020204" pitchFamily="34" charset="0"/>
                        <a:buChar char="•"/>
                        <a:tabLst/>
                        <a:defRPr/>
                      </a:pPr>
                      <a:r>
                        <a:rPr lang="id-ID" sz="2400" baseline="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Memiliki perilaku khas (cium tangan guru, selalu membantu teman-temannya)</a:t>
                      </a:r>
                    </a:p>
                    <a:p>
                      <a:pPr marL="285750" marR="0" indent="-285750" algn="l" defTabSz="914400" rtl="0" eaLnBrk="1" fontAlgn="auto" latinLnBrk="0" hangingPunct="1">
                        <a:lnSpc>
                          <a:spcPct val="80000"/>
                        </a:lnSpc>
                        <a:spcBef>
                          <a:spcPts val="600"/>
                        </a:spcBef>
                        <a:spcAft>
                          <a:spcPts val="600"/>
                        </a:spcAft>
                        <a:buClrTx/>
                        <a:buSzTx/>
                        <a:buFont typeface="Arial" panose="020B0604020202020204" pitchFamily="34" charset="0"/>
                        <a:buChar char="•"/>
                        <a:tabLst/>
                        <a:defRPr/>
                      </a:pPr>
                      <a:r>
                        <a:rPr lang="id-ID" sz="2400" baseline="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Bekerja cerdas</a:t>
                      </a:r>
                    </a:p>
                    <a:p>
                      <a:pPr marL="285750" indent="-285750">
                        <a:lnSpc>
                          <a:spcPct val="80000"/>
                        </a:lnSpc>
                        <a:spcBef>
                          <a:spcPts val="600"/>
                        </a:spcBef>
                        <a:spcAft>
                          <a:spcPts val="600"/>
                        </a:spcAft>
                        <a:buFont typeface="Arial" panose="020B0604020202020204" pitchFamily="34" charset="0"/>
                        <a:buChar char="•"/>
                      </a:pPr>
                      <a:r>
                        <a:rPr lang="id-ID" sz="240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Memiliki</a:t>
                      </a:r>
                      <a:r>
                        <a:rPr lang="id-ID" sz="2400" baseline="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 karya yang khas sesuai maupun tidak sesuai kompetensi keahliannya </a:t>
                      </a:r>
                    </a:p>
                    <a:p>
                      <a:pPr marL="285750" indent="-285750">
                        <a:lnSpc>
                          <a:spcPct val="80000"/>
                        </a:lnSpc>
                        <a:spcBef>
                          <a:spcPts val="600"/>
                        </a:spcBef>
                        <a:spcAft>
                          <a:spcPts val="600"/>
                        </a:spcAft>
                        <a:buFont typeface="Arial" panose="020B0604020202020204" pitchFamily="34" charset="0"/>
                        <a:buChar char="•"/>
                      </a:pPr>
                      <a:r>
                        <a:rPr lang="id-ID" sz="2400" baseline="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Mengerjakan hal positif, yang tidak dikerjakan peserta didik lainnya</a:t>
                      </a:r>
                    </a:p>
                    <a:p>
                      <a:pPr marL="285750" indent="-285750">
                        <a:lnSpc>
                          <a:spcPct val="80000"/>
                        </a:lnSpc>
                        <a:spcBef>
                          <a:spcPts val="600"/>
                        </a:spcBef>
                        <a:spcAft>
                          <a:spcPts val="600"/>
                        </a:spcAft>
                        <a:buFont typeface="Arial" panose="020B0604020202020204" pitchFamily="34" charset="0"/>
                        <a:buChar char="•"/>
                      </a:pPr>
                      <a:r>
                        <a:rPr lang="id-ID" sz="2400" baseline="0" dirty="0" smtClean="0">
                          <a:solidFill>
                            <a:schemeClr val="bg1"/>
                          </a:solidFill>
                          <a:latin typeface="Arial Rounded MT Bold" panose="020F0704030504030204" pitchFamily="34" charset="0"/>
                          <a:ea typeface="Tahoma" panose="020B0604030504040204" pitchFamily="34" charset="0"/>
                          <a:cs typeface="Tahoma" panose="020B0604030504040204" pitchFamily="34" charset="0"/>
                        </a:rPr>
                        <a:t>Memiliki bakat menonjol di luar kompetensi keahliannya</a:t>
                      </a:r>
                      <a:endParaRPr lang="id-ID" sz="2400" dirty="0">
                        <a:solidFill>
                          <a:schemeClr val="bg1"/>
                        </a:solidFill>
                        <a:latin typeface="Arial Rounded MT Bold" panose="020F070403050403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xmlns="" val="1233699583"/>
                  </a:ext>
                </a:extLst>
              </a:tr>
            </a:tbl>
          </a:graphicData>
        </a:graphic>
      </p:graphicFrame>
    </p:spTree>
    <p:extLst>
      <p:ext uri="{BB962C8B-B14F-4D97-AF65-F5344CB8AC3E}">
        <p14:creationId xmlns:p14="http://schemas.microsoft.com/office/powerpoint/2010/main" val="7117258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pic>
        <p:nvPicPr>
          <p:cNvPr id="5" name="Picture 4"/>
          <p:cNvPicPr/>
          <p:nvPr/>
        </p:nvPicPr>
        <p:blipFill rotWithShape="1">
          <a:blip r:embed="rId4"/>
          <a:srcRect l="12308" t="27998" r="12735" b="8286"/>
          <a:stretch/>
        </p:blipFill>
        <p:spPr bwMode="auto">
          <a:xfrm>
            <a:off x="1545532" y="1584644"/>
            <a:ext cx="9747308" cy="4520322"/>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3310520" y="779239"/>
            <a:ext cx="8022661" cy="584775"/>
          </a:xfrm>
          <a:prstGeom prst="rect">
            <a:avLst/>
          </a:prstGeom>
          <a:noFill/>
        </p:spPr>
        <p:txBody>
          <a:bodyPr wrap="square" lIns="91440" tIns="45720" rIns="91440" bIns="45720">
            <a:spAutoFit/>
          </a:bodyPr>
          <a:lstStyle/>
          <a:p>
            <a:pPr algn="r"/>
            <a:r>
              <a:rPr lang="id-ID" sz="3200" b="1" dirty="0" smtClean="0">
                <a:ln w="22225">
                  <a:solidFill>
                    <a:schemeClr val="accent2"/>
                  </a:solidFill>
                  <a:prstDash val="solid"/>
                </a:ln>
                <a:solidFill>
                  <a:schemeClr val="bg1"/>
                </a:solidFill>
                <a:latin typeface="Arial Rounded MT Bold" panose="020F0704030504030204" pitchFamily="34" charset="0"/>
              </a:rPr>
              <a:t>Teknik Penilaian Pengetahuan</a:t>
            </a:r>
            <a:endParaRPr lang="en-US" sz="3200" b="1" dirty="0">
              <a:ln w="22225">
                <a:solidFill>
                  <a:schemeClr val="accent2"/>
                </a:solidFill>
                <a:prstDash val="solid"/>
              </a:ln>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487061809"/>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Rectangle 4"/>
          <p:cNvSpPr/>
          <p:nvPr/>
        </p:nvSpPr>
        <p:spPr>
          <a:xfrm>
            <a:off x="5090965" y="919187"/>
            <a:ext cx="6191117" cy="584775"/>
          </a:xfrm>
          <a:prstGeom prst="rect">
            <a:avLst/>
          </a:prstGeom>
          <a:noFill/>
        </p:spPr>
        <p:txBody>
          <a:bodyPr wrap="none" lIns="91440" tIns="45720" rIns="91440" bIns="45720">
            <a:spAutoFit/>
          </a:bodyPr>
          <a:lstStyle/>
          <a:p>
            <a:pPr algn="r"/>
            <a:r>
              <a:rPr lang="id-ID" sz="3200" b="1" dirty="0" smtClean="0">
                <a:ln w="22225">
                  <a:solidFill>
                    <a:schemeClr val="accent2"/>
                  </a:solidFill>
                  <a:prstDash val="solid"/>
                </a:ln>
                <a:solidFill>
                  <a:schemeClr val="bg1"/>
                </a:solidFill>
                <a:latin typeface="Arial Rounded MT Bold" panose="020F0704030504030204" pitchFamily="34" charset="0"/>
              </a:rPr>
              <a:t>Teknik Penilaian Keterampilan</a:t>
            </a:r>
            <a:endParaRPr lang="en-US" sz="3200" b="1" dirty="0">
              <a:ln w="22225">
                <a:solidFill>
                  <a:schemeClr val="accent2"/>
                </a:solidFill>
                <a:prstDash val="solid"/>
              </a:ln>
              <a:solidFill>
                <a:schemeClr val="bg1"/>
              </a:solidFill>
              <a:latin typeface="Arial Rounded MT Bold" panose="020F0704030504030204" pitchFamily="34" charset="0"/>
            </a:endParaRPr>
          </a:p>
        </p:txBody>
      </p:sp>
      <p:pic>
        <p:nvPicPr>
          <p:cNvPr id="6" name="Picture 5"/>
          <p:cNvPicPr/>
          <p:nvPr/>
        </p:nvPicPr>
        <p:blipFill rotWithShape="1">
          <a:blip r:embed="rId4"/>
          <a:srcRect l="16240" t="23003" r="11282" b="10557"/>
          <a:stretch/>
        </p:blipFill>
        <p:spPr bwMode="auto">
          <a:xfrm>
            <a:off x="995082" y="1587332"/>
            <a:ext cx="10287000" cy="45714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071829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Content Placeholder 2"/>
          <p:cNvSpPr txBox="1">
            <a:spLocks/>
          </p:cNvSpPr>
          <p:nvPr/>
        </p:nvSpPr>
        <p:spPr>
          <a:xfrm>
            <a:off x="2030506" y="1435055"/>
            <a:ext cx="9789458" cy="48993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Materi penilaian dikembangkan dari kurikulum.</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Bersifat lintas muatan atau mata pelajaran.</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Berkaitan dengan kemampuan peserta didik.</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Berbasis kinerja peserta didik.</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Memotivasi belajar peserta didik.</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Menekankan pada kegiatan dan pengalaman belajar peserta didik.</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Memberi kebebasan peserta didik untuk mengkonstruksi responnya.</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Menekankan keterpaduan sikap, pengetahuan, dan keterampilan.</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Mengembangkan kemampuan berpikir divergen.</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Menjadi bagian yang tidak terpisahkan dari pembelajaran.</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Menghendaki balikan yang segera dan terus menerus.</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Menekankan konteks yang mencerminkan dunia nyata.</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Menggunakan data yang diperoleh langsung dari dunia nyata.</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r>
              <a:rPr lang="id-ID" altLang="id-ID"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Menggunakan berbagai cara, metode, dan instrumen.</a:t>
            </a:r>
            <a:endParaRPr lang="id-ID" altLang="id-ID" dirty="0" smtClean="0">
              <a:solidFill>
                <a:schemeClr val="bg1"/>
              </a:solidFill>
              <a:latin typeface="Arial Rounded MT Bold" panose="020F0704030504030204" pitchFamily="34" charset="0"/>
            </a:endParaRPr>
          </a:p>
          <a:p>
            <a:pPr eaLnBrk="0" fontAlgn="base" hangingPunct="0">
              <a:lnSpc>
                <a:spcPct val="100000"/>
              </a:lnSpc>
              <a:spcBef>
                <a:spcPct val="0"/>
              </a:spcBef>
              <a:spcAft>
                <a:spcPct val="0"/>
              </a:spcAft>
            </a:pPr>
            <a:endParaRPr lang="id-ID" altLang="id-ID" dirty="0" smtClean="0">
              <a:solidFill>
                <a:schemeClr val="bg1"/>
              </a:solidFill>
              <a:latin typeface="Arial Rounded MT Bold" panose="020F0704030504030204" pitchFamily="34" charset="0"/>
            </a:endParaRPr>
          </a:p>
          <a:p>
            <a:endParaRPr lang="id-ID" dirty="0">
              <a:solidFill>
                <a:schemeClr val="bg1"/>
              </a:solidFill>
              <a:latin typeface="Arial Rounded MT Bold" panose="020F0704030504030204" pitchFamily="34" charset="0"/>
            </a:endParaRPr>
          </a:p>
        </p:txBody>
      </p:sp>
      <p:sp>
        <p:nvSpPr>
          <p:cNvPr id="2" name="Rectangle 1"/>
          <p:cNvSpPr/>
          <p:nvPr/>
        </p:nvSpPr>
        <p:spPr>
          <a:xfrm>
            <a:off x="5487492" y="541075"/>
            <a:ext cx="5978367" cy="781752"/>
          </a:xfrm>
          <a:prstGeom prst="rect">
            <a:avLst/>
          </a:prstGeom>
        </p:spPr>
        <p:txBody>
          <a:bodyPr wrap="none">
            <a:spAutoFit/>
          </a:bodyPr>
          <a:lstStyle/>
          <a:p>
            <a:pPr marL="4445" algn="r">
              <a:lnSpc>
                <a:spcPct val="80000"/>
              </a:lnSpc>
              <a:spcAft>
                <a:spcPts val="0"/>
              </a:spcAft>
            </a:pPr>
            <a:r>
              <a:rPr lang="id-ID" sz="2800" dirty="0" smtClean="0">
                <a:solidFill>
                  <a:schemeClr val="bg1"/>
                </a:solidFill>
                <a:latin typeface="Arial Rounded MT Bold" panose="020F0704030504030204" pitchFamily="34" charset="0"/>
              </a:rPr>
              <a:t>Prinsip-prinsip Penilaian Autentik</a:t>
            </a:r>
            <a:endParaRPr lang="en-US" sz="2800" dirty="0" smtClean="0">
              <a:solidFill>
                <a:schemeClr val="bg1"/>
              </a:solidFill>
              <a:latin typeface="Arial Rounded MT Bold" panose="020F0704030504030204" pitchFamily="34" charset="0"/>
            </a:endParaRPr>
          </a:p>
          <a:p>
            <a:pPr marL="4445" algn="r">
              <a:lnSpc>
                <a:spcPct val="80000"/>
              </a:lnSpc>
              <a:spcAft>
                <a:spcPts val="0"/>
              </a:spcAft>
            </a:pPr>
            <a:r>
              <a:rPr lang="id-ID" sz="2800" dirty="0" smtClean="0">
                <a:solidFill>
                  <a:schemeClr val="bg1"/>
                </a:solidFill>
                <a:latin typeface="Arial Rounded MT Bold" panose="020F0704030504030204" pitchFamily="34" charset="0"/>
              </a:rPr>
              <a:t>(Griffin, 2012)</a:t>
            </a:r>
            <a:endParaRPr lang="id-ID" sz="28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716137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aphicFrame>
        <p:nvGraphicFramePr>
          <p:cNvPr id="5" name="Content Placeholder 3"/>
          <p:cNvGraphicFramePr>
            <a:graphicFrameLocks/>
          </p:cNvGraphicFramePr>
          <p:nvPr>
            <p:extLst>
              <p:ext uri="{D42A27DB-BD31-4B8C-83A1-F6EECF244321}">
                <p14:modId xmlns:p14="http://schemas.microsoft.com/office/powerpoint/2010/main" val="3393303779"/>
              </p:ext>
            </p:extLst>
          </p:nvPr>
        </p:nvGraphicFramePr>
        <p:xfrm>
          <a:off x="875212" y="1319349"/>
          <a:ext cx="10724606" cy="4908725"/>
        </p:xfrm>
        <a:graphic>
          <a:graphicData uri="http://schemas.openxmlformats.org/drawingml/2006/table">
            <a:tbl>
              <a:tblPr firstRow="1" firstCol="1" bandRow="1">
                <a:tableStyleId>{5C22544A-7EE6-4342-B048-85BDC9FD1C3A}</a:tableStyleId>
              </a:tblPr>
              <a:tblGrid>
                <a:gridCol w="10724606">
                  <a:extLst>
                    <a:ext uri="{9D8B030D-6E8A-4147-A177-3AD203B41FA5}">
                      <a16:colId xmlns:a16="http://schemas.microsoft.com/office/drawing/2014/main" xmlns="" val="739803731"/>
                    </a:ext>
                  </a:extLst>
                </a:gridCol>
              </a:tblGrid>
              <a:tr h="742828">
                <a:tc>
                  <a:txBody>
                    <a:bodyPr/>
                    <a:lstStyle/>
                    <a:p>
                      <a:pPr>
                        <a:lnSpc>
                          <a:spcPct val="107000"/>
                        </a:lnSpc>
                        <a:spcAft>
                          <a:spcPts val="0"/>
                        </a:spcAft>
                      </a:pPr>
                      <a:r>
                        <a:rPr lang="id-ID" sz="2300" dirty="0">
                          <a:solidFill>
                            <a:schemeClr val="tx1"/>
                          </a:solidFill>
                          <a:effectLst/>
                        </a:rPr>
                        <a:t>Fokus Asesmen (Griffin P,2012):</a:t>
                      </a:r>
                      <a:endParaRPr lang="id-ID"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90" marR="396286" marT="70992" marB="0" anchor="ctr"/>
                </a:tc>
                <a:extLst>
                  <a:ext uri="{0D108BD9-81ED-4DB2-BD59-A6C34878D82A}">
                    <a16:rowId xmlns:a16="http://schemas.microsoft.com/office/drawing/2014/main" xmlns="" val="77859200"/>
                  </a:ext>
                </a:extLst>
              </a:tr>
              <a:tr h="4165897">
                <a:tc>
                  <a:txBody>
                    <a:bodyPr/>
                    <a:lstStyle/>
                    <a:p>
                      <a:pPr marL="342900" lvl="0" indent="-342900" algn="just" fontAlgn="base">
                        <a:lnSpc>
                          <a:spcPct val="90000"/>
                        </a:lnSpc>
                        <a:spcAft>
                          <a:spcPts val="1085"/>
                        </a:spcAft>
                        <a:buClr>
                          <a:srgbClr val="000000"/>
                        </a:buClr>
                        <a:buSzPts val="2400"/>
                        <a:buFont typeface="Arial" panose="020B0604020202020204" pitchFamily="34" charset="0"/>
                        <a:buChar char="•"/>
                      </a:pPr>
                      <a:r>
                        <a:rPr lang="id-ID" sz="2000" u="none" strike="noStrike" dirty="0">
                          <a:solidFill>
                            <a:schemeClr val="tx1"/>
                          </a:solidFill>
                          <a:effectLst/>
                          <a:uFill>
                            <a:solidFill>
                              <a:srgbClr val="000000"/>
                            </a:solidFill>
                          </a:uFill>
                        </a:rPr>
                        <a:t>Menyusun dan mengembangkan instrumen pengujian yang berkualitas pada penilaian kelas formatif dan sumatif;</a:t>
                      </a:r>
                      <a:endParaRPr lang="id-ID" sz="900" u="none" strike="noStrike" dirty="0">
                        <a:solidFill>
                          <a:schemeClr val="tx1"/>
                        </a:solidFill>
                        <a:effectLst/>
                        <a:uFill>
                          <a:solidFill>
                            <a:srgbClr val="000000"/>
                          </a:solidFill>
                        </a:uFill>
                      </a:endParaRPr>
                    </a:p>
                    <a:p>
                      <a:pPr marL="342900" lvl="0" indent="-342900" algn="just" fontAlgn="base">
                        <a:lnSpc>
                          <a:spcPct val="90000"/>
                        </a:lnSpc>
                        <a:spcAft>
                          <a:spcPts val="1085"/>
                        </a:spcAft>
                        <a:buClr>
                          <a:srgbClr val="000000"/>
                        </a:buClr>
                        <a:buSzPts val="2400"/>
                        <a:buFont typeface="Arial" panose="020B0604020202020204" pitchFamily="34" charset="0"/>
                        <a:buChar char="•"/>
                      </a:pPr>
                      <a:r>
                        <a:rPr lang="id-ID" sz="2000" u="none" strike="noStrike" dirty="0">
                          <a:solidFill>
                            <a:schemeClr val="tx1"/>
                          </a:solidFill>
                          <a:effectLst/>
                          <a:uFill>
                            <a:solidFill>
                              <a:srgbClr val="000000"/>
                            </a:solidFill>
                          </a:uFill>
                        </a:rPr>
                        <a:t>Menekankan umpan balik dalam pembelajaran sehari-hari untuk perbaikan kinerja siswa;</a:t>
                      </a:r>
                      <a:endParaRPr lang="id-ID" sz="900" u="none" strike="noStrike" dirty="0">
                        <a:solidFill>
                          <a:schemeClr val="tx1"/>
                        </a:solidFill>
                        <a:effectLst/>
                        <a:uFill>
                          <a:solidFill>
                            <a:srgbClr val="000000"/>
                          </a:solidFill>
                        </a:uFill>
                      </a:endParaRPr>
                    </a:p>
                    <a:p>
                      <a:pPr marL="342900" lvl="0" indent="-342900" algn="just" fontAlgn="base">
                        <a:lnSpc>
                          <a:spcPct val="90000"/>
                        </a:lnSpc>
                        <a:spcAft>
                          <a:spcPts val="1105"/>
                        </a:spcAft>
                        <a:buClr>
                          <a:srgbClr val="000000"/>
                        </a:buClr>
                        <a:buSzPts val="2400"/>
                        <a:buFont typeface="Arial" panose="020B0604020202020204" pitchFamily="34" charset="0"/>
                        <a:buChar char="•"/>
                      </a:pPr>
                      <a:r>
                        <a:rPr lang="id-ID" sz="2000" u="none" strike="noStrike" dirty="0">
                          <a:solidFill>
                            <a:schemeClr val="tx1"/>
                          </a:solidFill>
                          <a:effectLst/>
                          <a:uFill>
                            <a:solidFill>
                              <a:srgbClr val="000000"/>
                            </a:solidFill>
                          </a:uFill>
                        </a:rPr>
                        <a:t>Mengukur penguasaan siswa terhadap standar kompetensi berbasis kinerja;</a:t>
                      </a:r>
                      <a:endParaRPr lang="id-ID" sz="900" u="none" strike="noStrike" dirty="0">
                        <a:solidFill>
                          <a:schemeClr val="tx1"/>
                        </a:solidFill>
                        <a:effectLst/>
                        <a:uFill>
                          <a:solidFill>
                            <a:srgbClr val="000000"/>
                          </a:solidFill>
                        </a:uFill>
                      </a:endParaRPr>
                    </a:p>
                    <a:p>
                      <a:pPr marL="342900" lvl="0" indent="-342900" algn="just" fontAlgn="base">
                        <a:lnSpc>
                          <a:spcPct val="90000"/>
                        </a:lnSpc>
                        <a:spcAft>
                          <a:spcPts val="1105"/>
                        </a:spcAft>
                        <a:buClr>
                          <a:srgbClr val="000000"/>
                        </a:buClr>
                        <a:buSzPts val="2400"/>
                        <a:buFont typeface="Arial" panose="020B0604020202020204" pitchFamily="34" charset="0"/>
                        <a:buChar char="•"/>
                      </a:pPr>
                      <a:r>
                        <a:rPr lang="id-ID" sz="2000" u="none" strike="noStrike" dirty="0">
                          <a:solidFill>
                            <a:schemeClr val="tx1"/>
                          </a:solidFill>
                          <a:effectLst/>
                          <a:uFill>
                            <a:solidFill>
                              <a:srgbClr val="000000"/>
                            </a:solidFill>
                          </a:uFill>
                        </a:rPr>
                        <a:t>Mengukur penguasaan siswa terhadap standar kompetensi berdasarkan portofolio yang dimiliki siswa;</a:t>
                      </a:r>
                      <a:endParaRPr lang="id-ID" sz="900" u="none" strike="noStrike" dirty="0">
                        <a:solidFill>
                          <a:schemeClr val="tx1"/>
                        </a:solidFill>
                        <a:effectLst/>
                        <a:uFill>
                          <a:solidFill>
                            <a:srgbClr val="000000"/>
                          </a:solidFill>
                        </a:uFill>
                      </a:endParaRPr>
                    </a:p>
                    <a:p>
                      <a:pPr marL="342900" lvl="0" indent="-342900" algn="just" fontAlgn="base">
                        <a:lnSpc>
                          <a:spcPct val="107000"/>
                        </a:lnSpc>
                        <a:spcAft>
                          <a:spcPts val="0"/>
                        </a:spcAft>
                        <a:buClr>
                          <a:srgbClr val="000000"/>
                        </a:buClr>
                        <a:buSzPts val="2400"/>
                        <a:buFont typeface="Arial" panose="020B0604020202020204" pitchFamily="34" charset="0"/>
                        <a:buChar char="•"/>
                      </a:pPr>
                      <a:r>
                        <a:rPr lang="id-ID" sz="2000" u="none" strike="noStrike" dirty="0">
                          <a:solidFill>
                            <a:schemeClr val="tx1"/>
                          </a:solidFill>
                          <a:effectLst/>
                          <a:uFill>
                            <a:solidFill>
                              <a:srgbClr val="000000"/>
                            </a:solidFill>
                          </a:uFill>
                        </a:rPr>
                        <a:t>Menilai efektifitas program pembelajaran berdasarkan capaian kompetensi tingkat tinggi</a:t>
                      </a:r>
                      <a:endParaRPr lang="id-ID" sz="9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76290" marR="396286" marT="70992" marB="0"/>
                </a:tc>
                <a:extLst>
                  <a:ext uri="{0D108BD9-81ED-4DB2-BD59-A6C34878D82A}">
                    <a16:rowId xmlns:a16="http://schemas.microsoft.com/office/drawing/2014/main" xmlns="" val="3452829276"/>
                  </a:ext>
                </a:extLst>
              </a:tr>
            </a:tbl>
          </a:graphicData>
        </a:graphic>
      </p:graphicFrame>
    </p:spTree>
    <p:extLst>
      <p:ext uri="{BB962C8B-B14F-4D97-AF65-F5344CB8AC3E}">
        <p14:creationId xmlns:p14="http://schemas.microsoft.com/office/powerpoint/2010/main" val="145953499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Rectangle 6"/>
          <p:cNvSpPr>
            <a:spLocks noChangeArrowheads="1"/>
          </p:cNvSpPr>
          <p:nvPr/>
        </p:nvSpPr>
        <p:spPr bwMode="auto">
          <a:xfrm>
            <a:off x="3980328" y="583425"/>
            <a:ext cx="696557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id-ID" altLang="id-ID" sz="3200" b="1" i="0" u="none" strike="noStrike" cap="none" normalizeH="0" baseline="0" dirty="0" smtClean="0">
                <a:ln>
                  <a:noFill/>
                </a:ln>
                <a:solidFill>
                  <a:schemeClr val="bg1"/>
                </a:solidFill>
                <a:effectLst/>
                <a:latin typeface="Arial Rounded MT Bold" panose="020F0704030504030204" pitchFamily="34" charset="0"/>
                <a:ea typeface="Arial" panose="020B0604020202020204" pitchFamily="34" charset="0"/>
                <a:cs typeface="Century Gothic" panose="020B0502020202020204" pitchFamily="34" charset="0"/>
              </a:rPr>
              <a:t>Jenis dan Pengembangan Instrumen Penilaian</a:t>
            </a:r>
            <a:endParaRPr kumimoji="0" lang="id-ID" altLang="id-ID" sz="3200" b="1" i="0" u="none" strike="noStrike" cap="none" normalizeH="0" baseline="0" dirty="0" smtClean="0">
              <a:ln>
                <a:noFill/>
              </a:ln>
              <a:solidFill>
                <a:schemeClr val="bg1"/>
              </a:solidFill>
              <a:effectLst/>
              <a:latin typeface="Arial Rounded MT Bold" panose="020F0704030504030204" pitchFamily="34" charset="0"/>
              <a:ea typeface="Century Gothic" panose="020B0502020202020204" pitchFamily="34" charset="0"/>
              <a:cs typeface="Century Gothic" panose="020B0502020202020204" pitchFamily="34" charset="0"/>
            </a:endParaRPr>
          </a:p>
        </p:txBody>
      </p:sp>
      <p:sp>
        <p:nvSpPr>
          <p:cNvPr id="6" name="Rectangle 5"/>
          <p:cNvSpPr/>
          <p:nvPr/>
        </p:nvSpPr>
        <p:spPr>
          <a:xfrm>
            <a:off x="2261539" y="1993600"/>
            <a:ext cx="9930461" cy="3416320"/>
          </a:xfrm>
          <a:prstGeom prst="rect">
            <a:avLst/>
          </a:prstGeom>
        </p:spPr>
        <p:txBody>
          <a:bodyPr wrap="square">
            <a:spAutoFit/>
          </a:bodyPr>
          <a:lstStyle/>
          <a:p>
            <a:pPr marL="55563" indent="-6350">
              <a:spcBef>
                <a:spcPts val="1200"/>
              </a:spcBef>
            </a:pPr>
            <a:r>
              <a:rPr lang="id-ID" sz="2800" b="1" dirty="0">
                <a:solidFill>
                  <a:schemeClr val="bg1"/>
                </a:solidFill>
                <a:latin typeface="Arial Rounded MT Bold" panose="020F0704030504030204" pitchFamily="34" charset="0"/>
                <a:ea typeface="Century Gothic" panose="020B0502020202020204" pitchFamily="34" charset="0"/>
                <a:cs typeface="Century Gothic" panose="020B0502020202020204" pitchFamily="34" charset="0"/>
              </a:rPr>
              <a:t>Jenis Penilaian:</a:t>
            </a:r>
            <a:endParaRPr lang="id-ID" sz="2800" dirty="0">
              <a:solidFill>
                <a:schemeClr val="bg1"/>
              </a:solidFill>
              <a:latin typeface="Arial Rounded MT Bold" panose="020F0704030504030204" pitchFamily="34" charset="0"/>
              <a:ea typeface="Calibri" panose="020F0502020204030204" pitchFamily="34" charset="0"/>
            </a:endParaRPr>
          </a:p>
          <a:p>
            <a:pPr marL="403225" marR="1091565" indent="-403225">
              <a:spcBef>
                <a:spcPts val="1200"/>
              </a:spcBef>
              <a:buFont typeface="+mj-lt"/>
              <a:buAutoNum type="arabicPeriod"/>
            </a:pPr>
            <a:r>
              <a:rPr lang="id-ID" sz="2800" b="1" i="1" dirty="0">
                <a:solidFill>
                  <a:schemeClr val="bg1"/>
                </a:solidFill>
                <a:latin typeface="Arial Rounded MT Bold" panose="020F0704030504030204" pitchFamily="34" charset="0"/>
                <a:ea typeface="Century Gothic" panose="020B0502020202020204" pitchFamily="34" charset="0"/>
                <a:cs typeface="Century Gothic" panose="020B0502020202020204" pitchFamily="34" charset="0"/>
              </a:rPr>
              <a:t>Assessment OF Learning</a:t>
            </a:r>
            <a:r>
              <a:rPr lang="id-ID" sz="2800" dirty="0">
                <a:solidFill>
                  <a:schemeClr val="bg1"/>
                </a:solidFill>
                <a:latin typeface="Arial Rounded MT Bold" panose="020F0704030504030204" pitchFamily="34" charset="0"/>
                <a:ea typeface="Century Gothic" panose="020B0502020202020204" pitchFamily="34" charset="0"/>
                <a:cs typeface="Century Gothic" panose="020B0502020202020204" pitchFamily="34" charset="0"/>
              </a:rPr>
              <a:t>: Hasil, seberapa banyak para siswa sudah belajar dalam waktu tertentu?</a:t>
            </a:r>
            <a:endParaRPr lang="id-ID" sz="2800" dirty="0">
              <a:solidFill>
                <a:schemeClr val="bg1"/>
              </a:solidFill>
              <a:latin typeface="Arial Rounded MT Bold" panose="020F0704030504030204" pitchFamily="34" charset="0"/>
              <a:ea typeface="Calibri" panose="020F0502020204030204" pitchFamily="34" charset="0"/>
            </a:endParaRPr>
          </a:p>
          <a:p>
            <a:pPr marL="403225" marR="1091565" indent="-403225">
              <a:spcBef>
                <a:spcPts val="1200"/>
              </a:spcBef>
              <a:buFont typeface="+mj-lt"/>
              <a:buAutoNum type="arabicPeriod"/>
            </a:pPr>
            <a:r>
              <a:rPr lang="id-ID" sz="2800" b="1" dirty="0">
                <a:solidFill>
                  <a:schemeClr val="bg1"/>
                </a:solidFill>
                <a:latin typeface="Arial Rounded MT Bold" panose="020F0704030504030204" pitchFamily="34" charset="0"/>
                <a:ea typeface="Century Gothic" panose="020B0502020202020204" pitchFamily="34" charset="0"/>
                <a:cs typeface="Century Gothic" panose="020B0502020202020204" pitchFamily="34" charset="0"/>
              </a:rPr>
              <a:t>Assessment </a:t>
            </a:r>
            <a:r>
              <a:rPr lang="id-ID" sz="2800" b="1" dirty="0" smtClean="0">
                <a:solidFill>
                  <a:schemeClr val="bg1"/>
                </a:solidFill>
                <a:latin typeface="Arial Rounded MT Bold" panose="020F0704030504030204" pitchFamily="34" charset="0"/>
                <a:ea typeface="Century Gothic" panose="020B0502020202020204" pitchFamily="34" charset="0"/>
                <a:cs typeface="Century Gothic" panose="020B0502020202020204" pitchFamily="34" charset="0"/>
              </a:rPr>
              <a:t>F</a:t>
            </a:r>
            <a:r>
              <a:rPr lang="en-US" sz="2800" b="1" dirty="0" smtClean="0">
                <a:solidFill>
                  <a:schemeClr val="bg1"/>
                </a:solidFill>
                <a:latin typeface="Arial Rounded MT Bold" panose="020F0704030504030204" pitchFamily="34" charset="0"/>
                <a:ea typeface="Century Gothic" panose="020B0502020202020204" pitchFamily="34" charset="0"/>
                <a:cs typeface="Century Gothic" panose="020B0502020202020204" pitchFamily="34" charset="0"/>
              </a:rPr>
              <a:t>or</a:t>
            </a:r>
            <a:r>
              <a:rPr lang="id-ID" sz="2800" b="1" dirty="0" smtClean="0">
                <a:solidFill>
                  <a:schemeClr val="bg1"/>
                </a:solidFill>
                <a:latin typeface="Arial Rounded MT Bold" panose="020F0704030504030204" pitchFamily="34" charset="0"/>
                <a:ea typeface="Century Gothic" panose="020B0502020202020204" pitchFamily="34" charset="0"/>
                <a:cs typeface="Century Gothic" panose="020B0502020202020204" pitchFamily="34" charset="0"/>
              </a:rPr>
              <a:t> </a:t>
            </a:r>
            <a:r>
              <a:rPr lang="id-ID" sz="2800" b="1" dirty="0">
                <a:solidFill>
                  <a:schemeClr val="bg1"/>
                </a:solidFill>
                <a:latin typeface="Arial Rounded MT Bold" panose="020F0704030504030204" pitchFamily="34" charset="0"/>
                <a:ea typeface="Century Gothic" panose="020B0502020202020204" pitchFamily="34" charset="0"/>
                <a:cs typeface="Century Gothic" panose="020B0502020202020204" pitchFamily="34" charset="0"/>
              </a:rPr>
              <a:t>Learning</a:t>
            </a:r>
            <a:r>
              <a:rPr lang="id-ID" sz="2800" dirty="0">
                <a:solidFill>
                  <a:schemeClr val="bg1"/>
                </a:solidFill>
                <a:latin typeface="Arial Rounded MT Bold" panose="020F0704030504030204" pitchFamily="34" charset="0"/>
                <a:ea typeface="Century Gothic" panose="020B0502020202020204" pitchFamily="34" charset="0"/>
                <a:cs typeface="Century Gothic" panose="020B0502020202020204" pitchFamily="34" charset="0"/>
              </a:rPr>
              <a:t>: Proses, bagaimana kita menggunakan asesmen untuk membantu siswa belajar lebih banyak?</a:t>
            </a:r>
            <a:endParaRPr lang="id-ID" sz="2800" dirty="0">
              <a:solidFill>
                <a:schemeClr val="bg1"/>
              </a:solidFill>
              <a:effectLst/>
              <a:latin typeface="Arial Rounded MT Bold" panose="020F0704030504030204" pitchFamily="34" charset="0"/>
              <a:ea typeface="Calibri" panose="020F0502020204030204" pitchFamily="34" charset="0"/>
            </a:endParaRPr>
          </a:p>
        </p:txBody>
      </p:sp>
    </p:spTree>
    <p:extLst>
      <p:ext uri="{BB962C8B-B14F-4D97-AF65-F5344CB8AC3E}">
        <p14:creationId xmlns:p14="http://schemas.microsoft.com/office/powerpoint/2010/main" val="387250909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32" name="Title 3"/>
          <p:cNvSpPr txBox="1">
            <a:spLocks/>
          </p:cNvSpPr>
          <p:nvPr/>
        </p:nvSpPr>
        <p:spPr>
          <a:xfrm>
            <a:off x="5674659" y="688865"/>
            <a:ext cx="5311094" cy="113688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d-ID" sz="3600" b="1" dirty="0" smtClean="0">
                <a:latin typeface="Arial Rounded MT Bold" panose="020F0704030504030204" pitchFamily="34" charset="0"/>
              </a:rPr>
              <a:t>Tujuan</a:t>
            </a:r>
            <a:r>
              <a:rPr lang="en-US" sz="3600" b="1" dirty="0" smtClean="0">
                <a:latin typeface="Arial Rounded MT Bold" panose="020F0704030504030204" pitchFamily="34" charset="0"/>
              </a:rPr>
              <a:t> </a:t>
            </a:r>
            <a:r>
              <a:rPr lang="en-US" sz="3600" b="1" cap="none" dirty="0" smtClean="0">
                <a:latin typeface="Arial Rounded MT Bold" panose="020F0704030504030204" pitchFamily="34" charset="0"/>
              </a:rPr>
              <a:t>Sesi</a:t>
            </a:r>
            <a:r>
              <a:rPr lang="en-US" sz="3600" b="1" dirty="0" smtClean="0">
                <a:latin typeface="Arial Rounded MT Bold" panose="020F0704030504030204" pitchFamily="34" charset="0"/>
              </a:rPr>
              <a:t> B2.4 </a:t>
            </a:r>
            <a:endParaRPr lang="id-ID" sz="3600" b="1" dirty="0">
              <a:latin typeface="Arial Rounded MT Bold" panose="020F0704030504030204" pitchFamily="34" charset="0"/>
            </a:endParaRPr>
          </a:p>
        </p:txBody>
      </p:sp>
      <p:sp>
        <p:nvSpPr>
          <p:cNvPr id="34" name="Content Placeholder 4"/>
          <p:cNvSpPr txBox="1">
            <a:spLocks/>
          </p:cNvSpPr>
          <p:nvPr/>
        </p:nvSpPr>
        <p:spPr>
          <a:xfrm>
            <a:off x="2260644" y="2371635"/>
            <a:ext cx="8981098" cy="3114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buFont typeface="+mj-lt"/>
              <a:buAutoNum type="arabicPeriod"/>
            </a:pPr>
            <a:r>
              <a:rPr lang="en-US" sz="3000" b="1" dirty="0" smtClean="0">
                <a:latin typeface="Arial Rounded MT Bold" panose="020F0704030504030204" pitchFamily="34" charset="0"/>
              </a:rPr>
              <a:t>Mendeskripsikan konsep dan proses penilaian hasil belajar;</a:t>
            </a:r>
          </a:p>
          <a:p>
            <a:pPr marL="457200" indent="-457200">
              <a:buFont typeface="+mj-lt"/>
              <a:buAutoNum type="arabicPeriod"/>
            </a:pPr>
            <a:r>
              <a:rPr lang="en-US" sz="3000" b="1" dirty="0" smtClean="0">
                <a:latin typeface="Arial Rounded MT Bold" panose="020F0704030504030204" pitchFamily="34" charset="0"/>
              </a:rPr>
              <a:t>Membuat instrumen penilaian hasil belajar;</a:t>
            </a:r>
            <a:endParaRPr lang="id-ID" sz="3000" b="1" dirty="0" smtClean="0">
              <a:latin typeface="Arial Rounded MT Bold" panose="020F0704030504030204" pitchFamily="34" charset="0"/>
            </a:endParaRPr>
          </a:p>
          <a:p>
            <a:pPr marL="457200" indent="-457200">
              <a:buFont typeface="+mj-lt"/>
              <a:buAutoNum type="arabicPeriod"/>
            </a:pPr>
            <a:r>
              <a:rPr lang="en-US" sz="3000" b="1" dirty="0" smtClean="0">
                <a:latin typeface="Arial Rounded MT Bold" panose="020F0704030504030204" pitchFamily="34" charset="0"/>
              </a:rPr>
              <a:t>Menyusun</a:t>
            </a:r>
            <a:r>
              <a:rPr lang="id-ID" sz="3000" b="1" dirty="0" smtClean="0">
                <a:latin typeface="Arial Rounded MT Bold" panose="020F0704030504030204" pitchFamily="34" charset="0"/>
              </a:rPr>
              <a:t> soal-soal HOTS</a:t>
            </a:r>
            <a:r>
              <a:rPr lang="en-US" sz="3000" b="1" dirty="0" smtClean="0">
                <a:latin typeface="Arial Rounded MT Bold" panose="020F0704030504030204" pitchFamily="34" charset="0"/>
              </a:rPr>
              <a:t>;</a:t>
            </a:r>
          </a:p>
          <a:p>
            <a:pPr marL="457200" indent="-457200">
              <a:buFont typeface="+mj-lt"/>
              <a:buAutoNum type="arabicPeriod"/>
            </a:pPr>
            <a:r>
              <a:rPr lang="id-ID" sz="3000" b="1" dirty="0" smtClean="0">
                <a:latin typeface="Arial Rounded MT Bold" panose="020F0704030504030204" pitchFamily="34" charset="0"/>
              </a:rPr>
              <a:t>Menyimpulkan kelebihan dan keunikan </a:t>
            </a:r>
            <a:r>
              <a:rPr lang="en-US" sz="3000" b="1" dirty="0" smtClean="0">
                <a:latin typeface="Arial Rounded MT Bold" panose="020F0704030504030204" pitchFamily="34" charset="0"/>
              </a:rPr>
              <a:t>karakter </a:t>
            </a:r>
            <a:r>
              <a:rPr lang="id-ID" sz="3000" b="1" dirty="0" smtClean="0">
                <a:latin typeface="Arial Rounded MT Bold" panose="020F0704030504030204" pitchFamily="34" charset="0"/>
              </a:rPr>
              <a:t>peserta didik</a:t>
            </a:r>
            <a:r>
              <a:rPr lang="en-US" sz="3000" b="1" dirty="0" smtClean="0">
                <a:latin typeface="Arial Rounded MT Bold" panose="020F0704030504030204" pitchFamily="34" charset="0"/>
              </a:rPr>
              <a:t>.</a:t>
            </a:r>
          </a:p>
        </p:txBody>
      </p:sp>
      <p:sp>
        <p:nvSpPr>
          <p:cNvPr id="4" name="Rectangle 3"/>
          <p:cNvSpPr/>
          <p:nvPr/>
        </p:nvSpPr>
        <p:spPr>
          <a:xfrm>
            <a:off x="1918863" y="1674632"/>
            <a:ext cx="3537122" cy="584775"/>
          </a:xfrm>
          <a:prstGeom prst="rect">
            <a:avLst/>
          </a:prstGeom>
        </p:spPr>
        <p:txBody>
          <a:bodyPr wrap="none">
            <a:spAutoFit/>
          </a:bodyPr>
          <a:lstStyle/>
          <a:p>
            <a:r>
              <a:rPr lang="en-US" sz="3200" b="1" dirty="0">
                <a:latin typeface="Arial Rounded MT Bold" panose="020F0704030504030204" pitchFamily="34" charset="0"/>
              </a:rPr>
              <a:t>Peserta </a:t>
            </a:r>
            <a:r>
              <a:rPr lang="en-US" sz="3200" b="1" dirty="0" smtClean="0">
                <a:latin typeface="Arial Rounded MT Bold" panose="020F0704030504030204" pitchFamily="34" charset="0"/>
              </a:rPr>
              <a:t>mampu: </a:t>
            </a:r>
            <a:endParaRPr lang="en-US" sz="3200" dirty="0"/>
          </a:p>
        </p:txBody>
      </p:sp>
    </p:spTree>
    <p:extLst>
      <p:ext uri="{BB962C8B-B14F-4D97-AF65-F5344CB8AC3E}">
        <p14:creationId xmlns:p14="http://schemas.microsoft.com/office/powerpoint/2010/main" val="259180548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Shape 30012"/>
          <p:cNvSpPr/>
          <p:nvPr/>
        </p:nvSpPr>
        <p:spPr>
          <a:xfrm>
            <a:off x="3105920" y="122224"/>
            <a:ext cx="8130540" cy="652780"/>
          </a:xfrm>
          <a:custGeom>
            <a:avLst/>
            <a:gdLst/>
            <a:ahLst/>
            <a:cxnLst/>
            <a:rect l="0" t="0" r="0" b="0"/>
            <a:pathLst>
              <a:path w="8130540" h="652780">
                <a:moveTo>
                  <a:pt x="0" y="0"/>
                </a:moveTo>
                <a:lnTo>
                  <a:pt x="8130540" y="0"/>
                </a:lnTo>
                <a:lnTo>
                  <a:pt x="8130540" y="652780"/>
                </a:lnTo>
                <a:lnTo>
                  <a:pt x="0" y="652780"/>
                </a:lnTo>
                <a:lnTo>
                  <a:pt x="0" y="0"/>
                </a:lnTo>
              </a:path>
            </a:pathLst>
          </a:custGeom>
          <a:noFill/>
          <a:ln w="0" cap="flat">
            <a:miter lim="127000"/>
          </a:ln>
        </p:spPr>
        <p:style>
          <a:lnRef idx="0">
            <a:srgbClr val="000000">
              <a:alpha val="0"/>
            </a:srgbClr>
          </a:lnRef>
          <a:fillRef idx="1">
            <a:srgbClr val="FBE5D6"/>
          </a:fillRef>
          <a:effectRef idx="0">
            <a:scrgbClr r="0" g="0" b="0"/>
          </a:effectRef>
          <a:fontRef idx="none"/>
        </p:style>
        <p:txBody>
          <a:bodyPr/>
          <a:lstStyle/>
          <a:p>
            <a:endParaRPr lang="id-ID" sz="3200">
              <a:latin typeface="Arial Rounded MT Bold" panose="020F0704030504030204" pitchFamily="34" charset="0"/>
            </a:endParaRPr>
          </a:p>
        </p:txBody>
      </p:sp>
      <p:sp>
        <p:nvSpPr>
          <p:cNvPr id="12" name="Rectangle 11"/>
          <p:cNvSpPr/>
          <p:nvPr/>
        </p:nvSpPr>
        <p:spPr>
          <a:xfrm>
            <a:off x="5508854" y="540827"/>
            <a:ext cx="6128521" cy="495504"/>
          </a:xfrm>
          <a:prstGeom prst="rect">
            <a:avLst/>
          </a:prstGeom>
          <a:noFill/>
          <a:ln>
            <a:noFill/>
          </a:ln>
        </p:spPr>
        <p:txBody>
          <a:bodyPr vert="horz" lIns="0" tIns="0" rIns="0" bIns="0" rtlCol="0">
            <a:noAutofit/>
          </a:bodyPr>
          <a:lstStyle/>
          <a:p>
            <a:pPr algn="r">
              <a:lnSpc>
                <a:spcPct val="107000"/>
              </a:lnSpc>
              <a:spcAft>
                <a:spcPts val="800"/>
              </a:spcAft>
            </a:pPr>
            <a:r>
              <a:rPr lang="en-US" sz="3200" dirty="0" smtClean="0">
                <a:solidFill>
                  <a:srgbClr val="000000"/>
                </a:solidFill>
                <a:effectLst/>
                <a:latin typeface="Arial Rounded MT Bold" panose="020F0704030504030204" pitchFamily="34" charset="0"/>
                <a:ea typeface="Footlight MT"/>
                <a:cs typeface="Footlight MT"/>
              </a:rPr>
              <a:t>Penilaian </a:t>
            </a:r>
            <a:r>
              <a:rPr lang="id-ID" sz="3200" dirty="0" smtClean="0">
                <a:solidFill>
                  <a:srgbClr val="000000"/>
                </a:solidFill>
                <a:effectLst/>
                <a:latin typeface="Arial Rounded MT Bold" panose="020F0704030504030204" pitchFamily="34" charset="0"/>
                <a:ea typeface="Footlight MT"/>
                <a:cs typeface="Footlight MT"/>
              </a:rPr>
              <a:t>Kelas </a:t>
            </a:r>
            <a:r>
              <a:rPr lang="id-ID" sz="3200" dirty="0">
                <a:solidFill>
                  <a:srgbClr val="000000"/>
                </a:solidFill>
                <a:effectLst/>
                <a:latin typeface="Arial Rounded MT Bold" panose="020F0704030504030204" pitchFamily="34" charset="0"/>
                <a:ea typeface="Footlight MT"/>
                <a:cs typeface="Footlight MT"/>
              </a:rPr>
              <a:t>dan Sertifikasi</a:t>
            </a:r>
            <a:endParaRPr lang="id-ID" sz="3200" dirty="0">
              <a:solidFill>
                <a:srgbClr val="000000"/>
              </a:solidFill>
              <a:effectLst/>
              <a:latin typeface="Arial Rounded MT Bold" panose="020F0704030504030204" pitchFamily="34" charset="0"/>
              <a:ea typeface="Calibri" panose="020F0502020204030204" pitchFamily="34" charset="0"/>
            </a:endParaRPr>
          </a:p>
        </p:txBody>
      </p:sp>
      <p:grpSp>
        <p:nvGrpSpPr>
          <p:cNvPr id="13" name="Group 12"/>
          <p:cNvGrpSpPr/>
          <p:nvPr/>
        </p:nvGrpSpPr>
        <p:grpSpPr>
          <a:xfrm>
            <a:off x="496389" y="1144607"/>
            <a:ext cx="11174276" cy="5224780"/>
            <a:chOff x="0" y="0"/>
            <a:chExt cx="8130541" cy="5224780"/>
          </a:xfrm>
        </p:grpSpPr>
        <p:sp>
          <p:nvSpPr>
            <p:cNvPr id="14" name="Shape 30014"/>
            <p:cNvSpPr/>
            <p:nvPr/>
          </p:nvSpPr>
          <p:spPr>
            <a:xfrm>
              <a:off x="0" y="0"/>
              <a:ext cx="8130541" cy="5224780"/>
            </a:xfrm>
            <a:custGeom>
              <a:avLst/>
              <a:gdLst/>
              <a:ahLst/>
              <a:cxnLst/>
              <a:rect l="0" t="0" r="0" b="0"/>
              <a:pathLst>
                <a:path w="8130541" h="5224780">
                  <a:moveTo>
                    <a:pt x="0" y="0"/>
                  </a:moveTo>
                  <a:lnTo>
                    <a:pt x="8130541" y="0"/>
                  </a:lnTo>
                  <a:lnTo>
                    <a:pt x="8130541" y="5224780"/>
                  </a:lnTo>
                  <a:lnTo>
                    <a:pt x="0" y="5224780"/>
                  </a:lnTo>
                  <a:lnTo>
                    <a:pt x="0" y="0"/>
                  </a:lnTo>
                </a:path>
              </a:pathLst>
            </a:custGeom>
            <a:ln w="0" cap="flat">
              <a:miter lim="127000"/>
            </a:ln>
          </p:spPr>
          <p:style>
            <a:lnRef idx="0">
              <a:srgbClr val="000000">
                <a:alpha val="0"/>
              </a:srgbClr>
            </a:lnRef>
            <a:fillRef idx="1">
              <a:srgbClr val="EDEDED"/>
            </a:fillRef>
            <a:effectRef idx="0">
              <a:scrgbClr r="0" g="0" b="0"/>
            </a:effectRef>
            <a:fontRef idx="none"/>
          </p:style>
          <p:txBody>
            <a:bodyPr/>
            <a:lstStyle/>
            <a:p>
              <a:endParaRPr lang="id-ID"/>
            </a:p>
          </p:txBody>
        </p:sp>
        <p:sp>
          <p:nvSpPr>
            <p:cNvPr id="15" name="Shape 847"/>
            <p:cNvSpPr/>
            <p:nvPr/>
          </p:nvSpPr>
          <p:spPr>
            <a:xfrm>
              <a:off x="0" y="0"/>
              <a:ext cx="8130541" cy="5224780"/>
            </a:xfrm>
            <a:custGeom>
              <a:avLst/>
              <a:gdLst/>
              <a:ahLst/>
              <a:cxnLst/>
              <a:rect l="0" t="0" r="0" b="0"/>
              <a:pathLst>
                <a:path w="8130541" h="5224780">
                  <a:moveTo>
                    <a:pt x="0" y="5224780"/>
                  </a:moveTo>
                  <a:lnTo>
                    <a:pt x="8130541" y="5224780"/>
                  </a:lnTo>
                  <a:lnTo>
                    <a:pt x="8130541"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6" name="Shape 30015"/>
            <p:cNvSpPr/>
            <p:nvPr/>
          </p:nvSpPr>
          <p:spPr>
            <a:xfrm>
              <a:off x="2011680" y="1511300"/>
              <a:ext cx="1767840" cy="396240"/>
            </a:xfrm>
            <a:custGeom>
              <a:avLst/>
              <a:gdLst/>
              <a:ahLst/>
              <a:cxnLst/>
              <a:rect l="0" t="0" r="0" b="0"/>
              <a:pathLst>
                <a:path w="1767840" h="396240">
                  <a:moveTo>
                    <a:pt x="0" y="0"/>
                  </a:moveTo>
                  <a:lnTo>
                    <a:pt x="1767840" y="0"/>
                  </a:lnTo>
                  <a:lnTo>
                    <a:pt x="1767840" y="396240"/>
                  </a:lnTo>
                  <a:lnTo>
                    <a:pt x="0" y="396240"/>
                  </a:lnTo>
                  <a:lnTo>
                    <a:pt x="0" y="0"/>
                  </a:lnTo>
                </a:path>
              </a:pathLst>
            </a:custGeom>
            <a:ln w="0" cap="flat">
              <a:miter lim="127000"/>
            </a:ln>
          </p:spPr>
          <p:style>
            <a:lnRef idx="0">
              <a:srgbClr val="000000">
                <a:alpha val="0"/>
              </a:srgbClr>
            </a:lnRef>
            <a:fillRef idx="1">
              <a:srgbClr val="FBE5D6"/>
            </a:fillRef>
            <a:effectRef idx="0">
              <a:scrgbClr r="0" g="0" b="0"/>
            </a:effectRef>
            <a:fontRef idx="none"/>
          </p:style>
          <p:txBody>
            <a:bodyPr/>
            <a:lstStyle/>
            <a:p>
              <a:endParaRPr lang="id-ID"/>
            </a:p>
          </p:txBody>
        </p:sp>
        <p:sp>
          <p:nvSpPr>
            <p:cNvPr id="17" name="Shape 849"/>
            <p:cNvSpPr/>
            <p:nvPr/>
          </p:nvSpPr>
          <p:spPr>
            <a:xfrm>
              <a:off x="2011680" y="1511300"/>
              <a:ext cx="1767840" cy="396240"/>
            </a:xfrm>
            <a:custGeom>
              <a:avLst/>
              <a:gdLst/>
              <a:ahLst/>
              <a:cxnLst/>
              <a:rect l="0" t="0" r="0" b="0"/>
              <a:pathLst>
                <a:path w="1767840" h="396240">
                  <a:moveTo>
                    <a:pt x="0" y="396240"/>
                  </a:moveTo>
                  <a:lnTo>
                    <a:pt x="1767840" y="396240"/>
                  </a:lnTo>
                  <a:lnTo>
                    <a:pt x="176784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8" name="Rectangle 17"/>
            <p:cNvSpPr/>
            <p:nvPr/>
          </p:nvSpPr>
          <p:spPr>
            <a:xfrm>
              <a:off x="2400935" y="1582801"/>
              <a:ext cx="980219"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Rapor</a:t>
              </a:r>
              <a:endParaRPr lang="id-ID"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3137535" y="1582801"/>
              <a:ext cx="124047"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20" name="Rectangle 19"/>
            <p:cNvSpPr/>
            <p:nvPr/>
          </p:nvSpPr>
          <p:spPr>
            <a:xfrm>
              <a:off x="3231515" y="1582801"/>
              <a:ext cx="205530"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5</a:t>
              </a:r>
              <a:endParaRPr lang="id-ID" sz="1100">
                <a:solidFill>
                  <a:srgbClr val="000000"/>
                </a:solidFill>
                <a:effectLst/>
                <a:latin typeface="Calibri" panose="020F0502020204030204" pitchFamily="34" charset="0"/>
                <a:ea typeface="Calibri" panose="020F0502020204030204" pitchFamily="34" charset="0"/>
              </a:endParaRPr>
            </a:p>
          </p:txBody>
        </p:sp>
        <p:sp>
          <p:nvSpPr>
            <p:cNvPr id="21" name="Shape 30016"/>
            <p:cNvSpPr/>
            <p:nvPr/>
          </p:nvSpPr>
          <p:spPr>
            <a:xfrm>
              <a:off x="1882140" y="1691640"/>
              <a:ext cx="1767840" cy="396240"/>
            </a:xfrm>
            <a:custGeom>
              <a:avLst/>
              <a:gdLst/>
              <a:ahLst/>
              <a:cxnLst/>
              <a:rect l="0" t="0" r="0" b="0"/>
              <a:pathLst>
                <a:path w="1767840" h="396240">
                  <a:moveTo>
                    <a:pt x="0" y="0"/>
                  </a:moveTo>
                  <a:lnTo>
                    <a:pt x="1767840" y="0"/>
                  </a:lnTo>
                  <a:lnTo>
                    <a:pt x="1767840" y="396240"/>
                  </a:lnTo>
                  <a:lnTo>
                    <a:pt x="0" y="396240"/>
                  </a:lnTo>
                  <a:lnTo>
                    <a:pt x="0" y="0"/>
                  </a:lnTo>
                </a:path>
              </a:pathLst>
            </a:custGeom>
            <a:ln w="0" cap="flat">
              <a:miter lim="127000"/>
            </a:ln>
          </p:spPr>
          <p:style>
            <a:lnRef idx="0">
              <a:srgbClr val="000000">
                <a:alpha val="0"/>
              </a:srgbClr>
            </a:lnRef>
            <a:fillRef idx="1">
              <a:srgbClr val="FBE5D6"/>
            </a:fillRef>
            <a:effectRef idx="0">
              <a:scrgbClr r="0" g="0" b="0"/>
            </a:effectRef>
            <a:fontRef idx="none"/>
          </p:style>
          <p:txBody>
            <a:bodyPr/>
            <a:lstStyle/>
            <a:p>
              <a:endParaRPr lang="id-ID"/>
            </a:p>
          </p:txBody>
        </p:sp>
        <p:sp>
          <p:nvSpPr>
            <p:cNvPr id="22" name="Shape 854"/>
            <p:cNvSpPr/>
            <p:nvPr/>
          </p:nvSpPr>
          <p:spPr>
            <a:xfrm>
              <a:off x="1882140" y="1691640"/>
              <a:ext cx="1767840" cy="396240"/>
            </a:xfrm>
            <a:custGeom>
              <a:avLst/>
              <a:gdLst/>
              <a:ahLst/>
              <a:cxnLst/>
              <a:rect l="0" t="0" r="0" b="0"/>
              <a:pathLst>
                <a:path w="1767840" h="396240">
                  <a:moveTo>
                    <a:pt x="0" y="396240"/>
                  </a:moveTo>
                  <a:lnTo>
                    <a:pt x="1767840" y="396240"/>
                  </a:lnTo>
                  <a:lnTo>
                    <a:pt x="176784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3" name="Rectangle 22"/>
            <p:cNvSpPr/>
            <p:nvPr/>
          </p:nvSpPr>
          <p:spPr>
            <a:xfrm>
              <a:off x="2270760" y="1762522"/>
              <a:ext cx="979616" cy="41333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Rapor</a:t>
              </a:r>
              <a:endParaRPr lang="id-ID"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3007360" y="1762522"/>
              <a:ext cx="124177" cy="41333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3101340" y="1762522"/>
              <a:ext cx="205744" cy="41333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4</a:t>
              </a:r>
              <a:endParaRPr lang="id-ID" sz="1100">
                <a:solidFill>
                  <a:srgbClr val="000000"/>
                </a:solidFill>
                <a:effectLst/>
                <a:latin typeface="Calibri" panose="020F0502020204030204" pitchFamily="34" charset="0"/>
                <a:ea typeface="Calibri" panose="020F0502020204030204" pitchFamily="34" charset="0"/>
              </a:endParaRPr>
            </a:p>
          </p:txBody>
        </p:sp>
        <p:sp>
          <p:nvSpPr>
            <p:cNvPr id="26" name="Shape 30017"/>
            <p:cNvSpPr/>
            <p:nvPr/>
          </p:nvSpPr>
          <p:spPr>
            <a:xfrm>
              <a:off x="1762760" y="1907540"/>
              <a:ext cx="1767840" cy="396240"/>
            </a:xfrm>
            <a:custGeom>
              <a:avLst/>
              <a:gdLst/>
              <a:ahLst/>
              <a:cxnLst/>
              <a:rect l="0" t="0" r="0" b="0"/>
              <a:pathLst>
                <a:path w="1767840" h="396240">
                  <a:moveTo>
                    <a:pt x="0" y="0"/>
                  </a:moveTo>
                  <a:lnTo>
                    <a:pt x="1767840" y="0"/>
                  </a:lnTo>
                  <a:lnTo>
                    <a:pt x="1767840" y="396240"/>
                  </a:lnTo>
                  <a:lnTo>
                    <a:pt x="0" y="396240"/>
                  </a:lnTo>
                  <a:lnTo>
                    <a:pt x="0" y="0"/>
                  </a:lnTo>
                </a:path>
              </a:pathLst>
            </a:custGeom>
            <a:ln w="0" cap="flat">
              <a:miter lim="127000"/>
            </a:ln>
          </p:spPr>
          <p:style>
            <a:lnRef idx="0">
              <a:srgbClr val="000000">
                <a:alpha val="0"/>
              </a:srgbClr>
            </a:lnRef>
            <a:fillRef idx="1">
              <a:srgbClr val="FBE5D6"/>
            </a:fillRef>
            <a:effectRef idx="0">
              <a:scrgbClr r="0" g="0" b="0"/>
            </a:effectRef>
            <a:fontRef idx="none"/>
          </p:style>
          <p:txBody>
            <a:bodyPr/>
            <a:lstStyle/>
            <a:p>
              <a:endParaRPr lang="id-ID"/>
            </a:p>
          </p:txBody>
        </p:sp>
        <p:sp>
          <p:nvSpPr>
            <p:cNvPr id="27" name="Shape 859"/>
            <p:cNvSpPr/>
            <p:nvPr/>
          </p:nvSpPr>
          <p:spPr>
            <a:xfrm>
              <a:off x="1762760" y="1907540"/>
              <a:ext cx="1767840" cy="396240"/>
            </a:xfrm>
            <a:custGeom>
              <a:avLst/>
              <a:gdLst/>
              <a:ahLst/>
              <a:cxnLst/>
              <a:rect l="0" t="0" r="0" b="0"/>
              <a:pathLst>
                <a:path w="1767840" h="396240">
                  <a:moveTo>
                    <a:pt x="0" y="396240"/>
                  </a:moveTo>
                  <a:lnTo>
                    <a:pt x="1767840" y="396240"/>
                  </a:lnTo>
                  <a:lnTo>
                    <a:pt x="176784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28" name="Rectangle 27"/>
            <p:cNvSpPr/>
            <p:nvPr/>
          </p:nvSpPr>
          <p:spPr>
            <a:xfrm>
              <a:off x="2153031" y="1978168"/>
              <a:ext cx="979616" cy="41333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Rapor</a:t>
              </a:r>
              <a:endParaRPr lang="id-ID" sz="1100">
                <a:solidFill>
                  <a:srgbClr val="000000"/>
                </a:solidFill>
                <a:effectLst/>
                <a:latin typeface="Calibri" panose="020F0502020204030204" pitchFamily="34" charset="0"/>
                <a:ea typeface="Calibri" panose="020F0502020204030204" pitchFamily="34" charset="0"/>
              </a:endParaRPr>
            </a:p>
          </p:txBody>
        </p:sp>
        <p:sp>
          <p:nvSpPr>
            <p:cNvPr id="29" name="Rectangle 28"/>
            <p:cNvSpPr/>
            <p:nvPr/>
          </p:nvSpPr>
          <p:spPr>
            <a:xfrm>
              <a:off x="2889631" y="1978168"/>
              <a:ext cx="124177" cy="41333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2983611" y="1978168"/>
              <a:ext cx="205744" cy="41333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3</a:t>
              </a:r>
              <a:endParaRPr lang="id-ID" sz="1100">
                <a:solidFill>
                  <a:srgbClr val="000000"/>
                </a:solidFill>
                <a:effectLst/>
                <a:latin typeface="Calibri" panose="020F0502020204030204" pitchFamily="34" charset="0"/>
                <a:ea typeface="Calibri" panose="020F0502020204030204" pitchFamily="34" charset="0"/>
              </a:endParaRPr>
            </a:p>
          </p:txBody>
        </p:sp>
        <p:sp>
          <p:nvSpPr>
            <p:cNvPr id="31" name="Shape 30018"/>
            <p:cNvSpPr/>
            <p:nvPr/>
          </p:nvSpPr>
          <p:spPr>
            <a:xfrm>
              <a:off x="1656080" y="2120900"/>
              <a:ext cx="1767840" cy="396240"/>
            </a:xfrm>
            <a:custGeom>
              <a:avLst/>
              <a:gdLst/>
              <a:ahLst/>
              <a:cxnLst/>
              <a:rect l="0" t="0" r="0" b="0"/>
              <a:pathLst>
                <a:path w="1767840" h="396240">
                  <a:moveTo>
                    <a:pt x="0" y="0"/>
                  </a:moveTo>
                  <a:lnTo>
                    <a:pt x="1767840" y="0"/>
                  </a:lnTo>
                  <a:lnTo>
                    <a:pt x="1767840" y="396240"/>
                  </a:lnTo>
                  <a:lnTo>
                    <a:pt x="0" y="396240"/>
                  </a:lnTo>
                  <a:lnTo>
                    <a:pt x="0" y="0"/>
                  </a:lnTo>
                </a:path>
              </a:pathLst>
            </a:custGeom>
            <a:ln w="0" cap="flat">
              <a:miter lim="127000"/>
            </a:ln>
          </p:spPr>
          <p:style>
            <a:lnRef idx="0">
              <a:srgbClr val="000000">
                <a:alpha val="0"/>
              </a:srgbClr>
            </a:lnRef>
            <a:fillRef idx="1">
              <a:srgbClr val="FBE5D6"/>
            </a:fillRef>
            <a:effectRef idx="0">
              <a:scrgbClr r="0" g="0" b="0"/>
            </a:effectRef>
            <a:fontRef idx="none"/>
          </p:style>
          <p:txBody>
            <a:bodyPr/>
            <a:lstStyle/>
            <a:p>
              <a:endParaRPr lang="id-ID"/>
            </a:p>
          </p:txBody>
        </p:sp>
        <p:sp>
          <p:nvSpPr>
            <p:cNvPr id="32" name="Shape 864"/>
            <p:cNvSpPr/>
            <p:nvPr/>
          </p:nvSpPr>
          <p:spPr>
            <a:xfrm>
              <a:off x="1656080" y="2120900"/>
              <a:ext cx="1767840" cy="396240"/>
            </a:xfrm>
            <a:custGeom>
              <a:avLst/>
              <a:gdLst/>
              <a:ahLst/>
              <a:cxnLst/>
              <a:rect l="0" t="0" r="0" b="0"/>
              <a:pathLst>
                <a:path w="1767840" h="396240">
                  <a:moveTo>
                    <a:pt x="0" y="396240"/>
                  </a:moveTo>
                  <a:lnTo>
                    <a:pt x="1767840" y="396240"/>
                  </a:lnTo>
                  <a:lnTo>
                    <a:pt x="176784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33" name="Rectangle 32"/>
            <p:cNvSpPr/>
            <p:nvPr/>
          </p:nvSpPr>
          <p:spPr>
            <a:xfrm>
              <a:off x="2046351" y="2192655"/>
              <a:ext cx="980219"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Rapor</a:t>
              </a:r>
              <a:endParaRPr lang="id-ID" sz="110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2782951" y="2192655"/>
              <a:ext cx="124047"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2876931" y="2192655"/>
              <a:ext cx="205530"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2</a:t>
              </a:r>
              <a:endParaRPr lang="id-ID" sz="1100">
                <a:solidFill>
                  <a:srgbClr val="000000"/>
                </a:solidFill>
                <a:effectLst/>
                <a:latin typeface="Calibri" panose="020F0502020204030204" pitchFamily="34" charset="0"/>
                <a:ea typeface="Calibri" panose="020F0502020204030204" pitchFamily="34" charset="0"/>
              </a:endParaRPr>
            </a:p>
          </p:txBody>
        </p:sp>
        <p:sp>
          <p:nvSpPr>
            <p:cNvPr id="36" name="Shape 869"/>
            <p:cNvSpPr/>
            <p:nvPr/>
          </p:nvSpPr>
          <p:spPr>
            <a:xfrm>
              <a:off x="391160" y="4084320"/>
              <a:ext cx="1277620" cy="769620"/>
            </a:xfrm>
            <a:custGeom>
              <a:avLst/>
              <a:gdLst/>
              <a:ahLst/>
              <a:cxnLst/>
              <a:rect l="0" t="0" r="0" b="0"/>
              <a:pathLst>
                <a:path w="1277620" h="769620">
                  <a:moveTo>
                    <a:pt x="0" y="0"/>
                  </a:moveTo>
                  <a:lnTo>
                    <a:pt x="1277620" y="0"/>
                  </a:lnTo>
                  <a:lnTo>
                    <a:pt x="1277620" y="123952"/>
                  </a:lnTo>
                  <a:lnTo>
                    <a:pt x="124079" y="123952"/>
                  </a:lnTo>
                  <a:lnTo>
                    <a:pt x="124079" y="769620"/>
                  </a:lnTo>
                  <a:lnTo>
                    <a:pt x="0" y="769620"/>
                  </a:lnTo>
                  <a:lnTo>
                    <a:pt x="0"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id-ID"/>
            </a:p>
          </p:txBody>
        </p:sp>
        <p:sp>
          <p:nvSpPr>
            <p:cNvPr id="37" name="Shape 871"/>
            <p:cNvSpPr/>
            <p:nvPr/>
          </p:nvSpPr>
          <p:spPr>
            <a:xfrm>
              <a:off x="391160" y="4084320"/>
              <a:ext cx="1277620" cy="769620"/>
            </a:xfrm>
            <a:custGeom>
              <a:avLst/>
              <a:gdLst/>
              <a:ahLst/>
              <a:cxnLst/>
              <a:rect l="0" t="0" r="0" b="0"/>
              <a:pathLst>
                <a:path w="1277620" h="769620">
                  <a:moveTo>
                    <a:pt x="1277620" y="0"/>
                  </a:moveTo>
                  <a:lnTo>
                    <a:pt x="1277620" y="123952"/>
                  </a:lnTo>
                  <a:lnTo>
                    <a:pt x="124079" y="123952"/>
                  </a:lnTo>
                  <a:lnTo>
                    <a:pt x="124079" y="769620"/>
                  </a:lnTo>
                  <a:lnTo>
                    <a:pt x="0" y="769620"/>
                  </a:lnTo>
                  <a:lnTo>
                    <a:pt x="0" y="0"/>
                  </a:lnTo>
                  <a:close/>
                </a:path>
              </a:pathLst>
            </a:custGeom>
            <a:ln w="12700" cap="flat">
              <a:miter lim="127000"/>
            </a:ln>
          </p:spPr>
          <p:style>
            <a:lnRef idx="1">
              <a:srgbClr val="ED7D31"/>
            </a:lnRef>
            <a:fillRef idx="0">
              <a:srgbClr val="000000">
                <a:alpha val="0"/>
              </a:srgbClr>
            </a:fillRef>
            <a:effectRef idx="0">
              <a:scrgbClr r="0" g="0" b="0"/>
            </a:effectRef>
            <a:fontRef idx="none"/>
          </p:style>
          <p:txBody>
            <a:bodyPr/>
            <a:lstStyle/>
            <a:p>
              <a:endParaRPr lang="id-ID"/>
            </a:p>
          </p:txBody>
        </p:sp>
        <p:sp>
          <p:nvSpPr>
            <p:cNvPr id="38" name="Rectangle 37"/>
            <p:cNvSpPr/>
            <p:nvPr/>
          </p:nvSpPr>
          <p:spPr>
            <a:xfrm>
              <a:off x="701421" y="4300538"/>
              <a:ext cx="412580"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 KD</a:t>
              </a:r>
              <a:endParaRPr lang="id-ID" sz="11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584835" y="4300538"/>
              <a:ext cx="154147"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1</a:t>
              </a:r>
              <a:endParaRPr lang="id-ID" sz="1100">
                <a:solidFill>
                  <a:srgbClr val="000000"/>
                </a:solidFill>
                <a:effectLst/>
                <a:latin typeface="Calibri" panose="020F0502020204030204" pitchFamily="34" charset="0"/>
                <a:ea typeface="Calibri" panose="020F0502020204030204" pitchFamily="34" charset="0"/>
              </a:endParaRPr>
            </a:p>
          </p:txBody>
        </p:sp>
        <p:sp>
          <p:nvSpPr>
            <p:cNvPr id="40" name="Shape 873"/>
            <p:cNvSpPr/>
            <p:nvPr/>
          </p:nvSpPr>
          <p:spPr>
            <a:xfrm>
              <a:off x="1452880" y="3736340"/>
              <a:ext cx="218440" cy="215900"/>
            </a:xfrm>
            <a:custGeom>
              <a:avLst/>
              <a:gdLst/>
              <a:ahLst/>
              <a:cxnLst/>
              <a:rect l="0" t="0" r="0" b="0"/>
              <a:pathLst>
                <a:path w="218440" h="215900">
                  <a:moveTo>
                    <a:pt x="218440" y="0"/>
                  </a:moveTo>
                  <a:lnTo>
                    <a:pt x="218440" y="215900"/>
                  </a:lnTo>
                  <a:lnTo>
                    <a:pt x="0" y="215900"/>
                  </a:lnTo>
                  <a:lnTo>
                    <a:pt x="218440" y="0"/>
                  </a:lnTo>
                  <a:close/>
                </a:path>
              </a:pathLst>
            </a:custGeom>
            <a:ln w="0" cap="flat">
              <a:miter lim="127000"/>
            </a:ln>
          </p:spPr>
          <p:style>
            <a:lnRef idx="0">
              <a:srgbClr val="000000">
                <a:alpha val="0"/>
              </a:srgbClr>
            </a:lnRef>
            <a:fillRef idx="1">
              <a:srgbClr val="D87A51"/>
            </a:fillRef>
            <a:effectRef idx="0">
              <a:scrgbClr r="0" g="0" b="0"/>
            </a:effectRef>
            <a:fontRef idx="none"/>
          </p:style>
          <p:txBody>
            <a:bodyPr/>
            <a:lstStyle/>
            <a:p>
              <a:endParaRPr lang="id-ID"/>
            </a:p>
          </p:txBody>
        </p:sp>
        <p:sp>
          <p:nvSpPr>
            <p:cNvPr id="41" name="Shape 874"/>
            <p:cNvSpPr/>
            <p:nvPr/>
          </p:nvSpPr>
          <p:spPr>
            <a:xfrm>
              <a:off x="1452880" y="3736340"/>
              <a:ext cx="218440" cy="215900"/>
            </a:xfrm>
            <a:custGeom>
              <a:avLst/>
              <a:gdLst/>
              <a:ahLst/>
              <a:cxnLst/>
              <a:rect l="0" t="0" r="0" b="0"/>
              <a:pathLst>
                <a:path w="218440" h="215900">
                  <a:moveTo>
                    <a:pt x="0" y="215900"/>
                  </a:moveTo>
                  <a:lnTo>
                    <a:pt x="218440" y="0"/>
                  </a:lnTo>
                  <a:lnTo>
                    <a:pt x="218440" y="215900"/>
                  </a:lnTo>
                  <a:close/>
                </a:path>
              </a:pathLst>
            </a:custGeom>
            <a:ln w="12700" cap="flat">
              <a:miter lim="127000"/>
            </a:ln>
          </p:spPr>
          <p:style>
            <a:lnRef idx="1">
              <a:srgbClr val="D87A51"/>
            </a:lnRef>
            <a:fillRef idx="0">
              <a:srgbClr val="000000">
                <a:alpha val="0"/>
              </a:srgbClr>
            </a:fillRef>
            <a:effectRef idx="0">
              <a:scrgbClr r="0" g="0" b="0"/>
            </a:effectRef>
            <a:fontRef idx="none"/>
          </p:style>
          <p:txBody>
            <a:bodyPr/>
            <a:lstStyle/>
            <a:p>
              <a:endParaRPr lang="id-ID"/>
            </a:p>
          </p:txBody>
        </p:sp>
        <p:sp>
          <p:nvSpPr>
            <p:cNvPr id="42" name="Shape 876"/>
            <p:cNvSpPr/>
            <p:nvPr/>
          </p:nvSpPr>
          <p:spPr>
            <a:xfrm>
              <a:off x="1803400" y="3733800"/>
              <a:ext cx="1280160" cy="769620"/>
            </a:xfrm>
            <a:custGeom>
              <a:avLst/>
              <a:gdLst/>
              <a:ahLst/>
              <a:cxnLst/>
              <a:rect l="0" t="0" r="0" b="0"/>
              <a:pathLst>
                <a:path w="1280160" h="769620">
                  <a:moveTo>
                    <a:pt x="0" y="0"/>
                  </a:moveTo>
                  <a:lnTo>
                    <a:pt x="1280160" y="0"/>
                  </a:lnTo>
                  <a:lnTo>
                    <a:pt x="1280160" y="123952"/>
                  </a:lnTo>
                  <a:lnTo>
                    <a:pt x="124079" y="123952"/>
                  </a:lnTo>
                  <a:lnTo>
                    <a:pt x="124079" y="769620"/>
                  </a:lnTo>
                  <a:lnTo>
                    <a:pt x="0" y="769620"/>
                  </a:lnTo>
                  <a:lnTo>
                    <a:pt x="0" y="0"/>
                  </a:lnTo>
                  <a:close/>
                </a:path>
              </a:pathLst>
            </a:custGeom>
            <a:ln w="0" cap="flat">
              <a:miter lim="127000"/>
            </a:ln>
          </p:spPr>
          <p:style>
            <a:lnRef idx="0">
              <a:srgbClr val="000000">
                <a:alpha val="0"/>
              </a:srgbClr>
            </a:lnRef>
            <a:fillRef idx="1">
              <a:srgbClr val="C48170"/>
            </a:fillRef>
            <a:effectRef idx="0">
              <a:scrgbClr r="0" g="0" b="0"/>
            </a:effectRef>
            <a:fontRef idx="none"/>
          </p:style>
          <p:txBody>
            <a:bodyPr/>
            <a:lstStyle/>
            <a:p>
              <a:endParaRPr lang="id-ID"/>
            </a:p>
          </p:txBody>
        </p:sp>
        <p:sp>
          <p:nvSpPr>
            <p:cNvPr id="43" name="Shape 878"/>
            <p:cNvSpPr/>
            <p:nvPr/>
          </p:nvSpPr>
          <p:spPr>
            <a:xfrm>
              <a:off x="1803400" y="3733800"/>
              <a:ext cx="1280160" cy="769620"/>
            </a:xfrm>
            <a:custGeom>
              <a:avLst/>
              <a:gdLst/>
              <a:ahLst/>
              <a:cxnLst/>
              <a:rect l="0" t="0" r="0" b="0"/>
              <a:pathLst>
                <a:path w="1280160" h="769620">
                  <a:moveTo>
                    <a:pt x="1280160" y="0"/>
                  </a:moveTo>
                  <a:lnTo>
                    <a:pt x="1280160" y="123952"/>
                  </a:lnTo>
                  <a:lnTo>
                    <a:pt x="124079" y="123952"/>
                  </a:lnTo>
                  <a:lnTo>
                    <a:pt x="124079" y="769620"/>
                  </a:lnTo>
                  <a:lnTo>
                    <a:pt x="0" y="769620"/>
                  </a:lnTo>
                  <a:lnTo>
                    <a:pt x="0" y="0"/>
                  </a:lnTo>
                  <a:close/>
                </a:path>
              </a:pathLst>
            </a:custGeom>
            <a:ln w="12700" cap="flat">
              <a:miter lim="127000"/>
            </a:ln>
          </p:spPr>
          <p:style>
            <a:lnRef idx="1">
              <a:srgbClr val="C48170"/>
            </a:lnRef>
            <a:fillRef idx="0">
              <a:srgbClr val="000000">
                <a:alpha val="0"/>
              </a:srgbClr>
            </a:fillRef>
            <a:effectRef idx="0">
              <a:scrgbClr r="0" g="0" b="0"/>
            </a:effectRef>
            <a:fontRef idx="none"/>
          </p:style>
          <p:txBody>
            <a:bodyPr/>
            <a:lstStyle/>
            <a:p>
              <a:endParaRPr lang="id-ID"/>
            </a:p>
          </p:txBody>
        </p:sp>
        <p:sp>
          <p:nvSpPr>
            <p:cNvPr id="44" name="Rectangle 43"/>
            <p:cNvSpPr/>
            <p:nvPr/>
          </p:nvSpPr>
          <p:spPr>
            <a:xfrm>
              <a:off x="1998980" y="3950335"/>
              <a:ext cx="154147"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2</a:t>
              </a:r>
              <a:endParaRPr lang="id-ID" sz="1100">
                <a:solidFill>
                  <a:srgbClr val="000000"/>
                </a:solidFill>
                <a:effectLst/>
                <a:latin typeface="Calibri" panose="020F0502020204030204" pitchFamily="34" charset="0"/>
                <a:ea typeface="Calibri" panose="020F0502020204030204" pitchFamily="34" charset="0"/>
              </a:endParaRPr>
            </a:p>
          </p:txBody>
        </p:sp>
        <p:sp>
          <p:nvSpPr>
            <p:cNvPr id="45" name="Rectangle 44"/>
            <p:cNvSpPr/>
            <p:nvPr/>
          </p:nvSpPr>
          <p:spPr>
            <a:xfrm>
              <a:off x="2115820" y="3950335"/>
              <a:ext cx="93036"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46" name="Rectangle 45"/>
            <p:cNvSpPr/>
            <p:nvPr/>
          </p:nvSpPr>
          <p:spPr>
            <a:xfrm>
              <a:off x="2303526" y="3950335"/>
              <a:ext cx="40923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 KD</a:t>
              </a:r>
              <a:endParaRPr lang="id-ID" sz="1100">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2186940" y="3950335"/>
              <a:ext cx="154147"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3</a:t>
              </a:r>
              <a:endParaRPr lang="id-ID" sz="1100">
                <a:solidFill>
                  <a:srgbClr val="000000"/>
                </a:solidFill>
                <a:effectLst/>
                <a:latin typeface="Calibri" panose="020F0502020204030204" pitchFamily="34" charset="0"/>
                <a:ea typeface="Calibri" panose="020F0502020204030204" pitchFamily="34" charset="0"/>
              </a:endParaRPr>
            </a:p>
          </p:txBody>
        </p:sp>
        <p:sp>
          <p:nvSpPr>
            <p:cNvPr id="48" name="Shape 882"/>
            <p:cNvSpPr/>
            <p:nvPr/>
          </p:nvSpPr>
          <p:spPr>
            <a:xfrm>
              <a:off x="2867660" y="3385820"/>
              <a:ext cx="218440" cy="218440"/>
            </a:xfrm>
            <a:custGeom>
              <a:avLst/>
              <a:gdLst/>
              <a:ahLst/>
              <a:cxnLst/>
              <a:rect l="0" t="0" r="0" b="0"/>
              <a:pathLst>
                <a:path w="218440" h="218440">
                  <a:moveTo>
                    <a:pt x="218440" y="0"/>
                  </a:moveTo>
                  <a:lnTo>
                    <a:pt x="218440" y="218440"/>
                  </a:lnTo>
                  <a:lnTo>
                    <a:pt x="0" y="218440"/>
                  </a:lnTo>
                  <a:lnTo>
                    <a:pt x="218440" y="0"/>
                  </a:lnTo>
                  <a:close/>
                </a:path>
              </a:pathLst>
            </a:custGeom>
            <a:ln w="0" cap="flat">
              <a:miter lim="127000"/>
            </a:ln>
          </p:spPr>
          <p:style>
            <a:lnRef idx="0">
              <a:srgbClr val="000000">
                <a:alpha val="0"/>
              </a:srgbClr>
            </a:lnRef>
            <a:fillRef idx="1">
              <a:srgbClr val="B4908B"/>
            </a:fillRef>
            <a:effectRef idx="0">
              <a:scrgbClr r="0" g="0" b="0"/>
            </a:effectRef>
            <a:fontRef idx="none"/>
          </p:style>
          <p:txBody>
            <a:bodyPr/>
            <a:lstStyle/>
            <a:p>
              <a:endParaRPr lang="id-ID"/>
            </a:p>
          </p:txBody>
        </p:sp>
        <p:sp>
          <p:nvSpPr>
            <p:cNvPr id="49" name="Shape 883"/>
            <p:cNvSpPr/>
            <p:nvPr/>
          </p:nvSpPr>
          <p:spPr>
            <a:xfrm>
              <a:off x="2867660" y="3385820"/>
              <a:ext cx="218440" cy="218440"/>
            </a:xfrm>
            <a:custGeom>
              <a:avLst/>
              <a:gdLst/>
              <a:ahLst/>
              <a:cxnLst/>
              <a:rect l="0" t="0" r="0" b="0"/>
              <a:pathLst>
                <a:path w="218440" h="218440">
                  <a:moveTo>
                    <a:pt x="0" y="218440"/>
                  </a:moveTo>
                  <a:lnTo>
                    <a:pt x="218440" y="0"/>
                  </a:lnTo>
                  <a:lnTo>
                    <a:pt x="218440" y="218440"/>
                  </a:lnTo>
                  <a:close/>
                </a:path>
              </a:pathLst>
            </a:custGeom>
            <a:ln w="12700" cap="flat">
              <a:miter lim="127000"/>
            </a:ln>
          </p:spPr>
          <p:style>
            <a:lnRef idx="1">
              <a:srgbClr val="B4908B"/>
            </a:lnRef>
            <a:fillRef idx="0">
              <a:srgbClr val="000000">
                <a:alpha val="0"/>
              </a:srgbClr>
            </a:fillRef>
            <a:effectRef idx="0">
              <a:scrgbClr r="0" g="0" b="0"/>
            </a:effectRef>
            <a:fontRef idx="none"/>
          </p:style>
          <p:txBody>
            <a:bodyPr/>
            <a:lstStyle/>
            <a:p>
              <a:endParaRPr lang="id-ID"/>
            </a:p>
          </p:txBody>
        </p:sp>
        <p:sp>
          <p:nvSpPr>
            <p:cNvPr id="50" name="Shape 885"/>
            <p:cNvSpPr/>
            <p:nvPr/>
          </p:nvSpPr>
          <p:spPr>
            <a:xfrm>
              <a:off x="3218180" y="3385820"/>
              <a:ext cx="1280160" cy="767080"/>
            </a:xfrm>
            <a:custGeom>
              <a:avLst/>
              <a:gdLst/>
              <a:ahLst/>
              <a:cxnLst/>
              <a:rect l="0" t="0" r="0" b="0"/>
              <a:pathLst>
                <a:path w="1280160" h="767080">
                  <a:moveTo>
                    <a:pt x="0" y="0"/>
                  </a:moveTo>
                  <a:lnTo>
                    <a:pt x="1280160" y="0"/>
                  </a:lnTo>
                  <a:lnTo>
                    <a:pt x="1280160" y="123571"/>
                  </a:lnTo>
                  <a:lnTo>
                    <a:pt x="123698" y="123571"/>
                  </a:lnTo>
                  <a:lnTo>
                    <a:pt x="123698" y="767080"/>
                  </a:lnTo>
                  <a:lnTo>
                    <a:pt x="0" y="767080"/>
                  </a:lnTo>
                  <a:lnTo>
                    <a:pt x="0" y="0"/>
                  </a:lnTo>
                  <a:close/>
                </a:path>
              </a:pathLst>
            </a:custGeom>
            <a:ln w="0" cap="flat">
              <a:miter lim="127000"/>
            </a:ln>
          </p:spPr>
          <p:style>
            <a:lnRef idx="0">
              <a:srgbClr val="000000">
                <a:alpha val="0"/>
              </a:srgbClr>
            </a:lnRef>
            <a:fillRef idx="1">
              <a:srgbClr val="A5A5A5"/>
            </a:fillRef>
            <a:effectRef idx="0">
              <a:scrgbClr r="0" g="0" b="0"/>
            </a:effectRef>
            <a:fontRef idx="none"/>
          </p:style>
          <p:txBody>
            <a:bodyPr/>
            <a:lstStyle/>
            <a:p>
              <a:endParaRPr lang="id-ID"/>
            </a:p>
          </p:txBody>
        </p:sp>
        <p:sp>
          <p:nvSpPr>
            <p:cNvPr id="51" name="Shape 887"/>
            <p:cNvSpPr/>
            <p:nvPr/>
          </p:nvSpPr>
          <p:spPr>
            <a:xfrm>
              <a:off x="3218180" y="3385820"/>
              <a:ext cx="1280160" cy="767080"/>
            </a:xfrm>
            <a:custGeom>
              <a:avLst/>
              <a:gdLst/>
              <a:ahLst/>
              <a:cxnLst/>
              <a:rect l="0" t="0" r="0" b="0"/>
              <a:pathLst>
                <a:path w="1280160" h="767080">
                  <a:moveTo>
                    <a:pt x="1280160" y="0"/>
                  </a:moveTo>
                  <a:lnTo>
                    <a:pt x="1280160" y="123571"/>
                  </a:lnTo>
                  <a:lnTo>
                    <a:pt x="123698" y="123571"/>
                  </a:lnTo>
                  <a:lnTo>
                    <a:pt x="123698" y="767080"/>
                  </a:lnTo>
                  <a:lnTo>
                    <a:pt x="0" y="767080"/>
                  </a:lnTo>
                  <a:lnTo>
                    <a:pt x="0" y="0"/>
                  </a:lnTo>
                  <a:close/>
                </a:path>
              </a:pathLst>
            </a:custGeom>
            <a:ln w="12700" cap="flat">
              <a:miter lim="127000"/>
            </a:ln>
          </p:spPr>
          <p:style>
            <a:lnRef idx="1">
              <a:srgbClr val="A5A5A5"/>
            </a:lnRef>
            <a:fillRef idx="0">
              <a:srgbClr val="000000">
                <a:alpha val="0"/>
              </a:srgbClr>
            </a:fillRef>
            <a:effectRef idx="0">
              <a:scrgbClr r="0" g="0" b="0"/>
            </a:effectRef>
            <a:fontRef idx="none"/>
          </p:style>
          <p:txBody>
            <a:bodyPr/>
            <a:lstStyle/>
            <a:p>
              <a:endParaRPr lang="id-ID"/>
            </a:p>
          </p:txBody>
        </p:sp>
        <p:sp>
          <p:nvSpPr>
            <p:cNvPr id="52" name="Rectangle 51"/>
            <p:cNvSpPr/>
            <p:nvPr/>
          </p:nvSpPr>
          <p:spPr>
            <a:xfrm>
              <a:off x="3413506" y="3600450"/>
              <a:ext cx="154147"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4</a:t>
              </a:r>
              <a:endParaRPr lang="id-ID" sz="1100">
                <a:solidFill>
                  <a:srgbClr val="000000"/>
                </a:solidFill>
                <a:effectLst/>
                <a:latin typeface="Calibri" panose="020F0502020204030204" pitchFamily="34" charset="0"/>
                <a:ea typeface="Calibri" panose="020F0502020204030204" pitchFamily="34" charset="0"/>
              </a:endParaRPr>
            </a:p>
          </p:txBody>
        </p:sp>
        <p:sp>
          <p:nvSpPr>
            <p:cNvPr id="53" name="Rectangle 52"/>
            <p:cNvSpPr/>
            <p:nvPr/>
          </p:nvSpPr>
          <p:spPr>
            <a:xfrm>
              <a:off x="3530346" y="3600450"/>
              <a:ext cx="93036"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54" name="Rectangle 53"/>
            <p:cNvSpPr/>
            <p:nvPr/>
          </p:nvSpPr>
          <p:spPr>
            <a:xfrm>
              <a:off x="3717925" y="3600450"/>
              <a:ext cx="40923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 KD</a:t>
              </a:r>
              <a:endParaRPr lang="id-ID" sz="1100">
                <a:solidFill>
                  <a:srgbClr val="000000"/>
                </a:solidFill>
                <a:effectLst/>
                <a:latin typeface="Calibri" panose="020F0502020204030204" pitchFamily="34" charset="0"/>
                <a:ea typeface="Calibri" panose="020F0502020204030204" pitchFamily="34" charset="0"/>
              </a:endParaRPr>
            </a:p>
          </p:txBody>
        </p:sp>
        <p:sp>
          <p:nvSpPr>
            <p:cNvPr id="55" name="Rectangle 54"/>
            <p:cNvSpPr/>
            <p:nvPr/>
          </p:nvSpPr>
          <p:spPr>
            <a:xfrm>
              <a:off x="3601339" y="3600450"/>
              <a:ext cx="154147"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5</a:t>
              </a:r>
              <a:endParaRPr lang="id-ID" sz="1100">
                <a:solidFill>
                  <a:srgbClr val="000000"/>
                </a:solidFill>
                <a:effectLst/>
                <a:latin typeface="Calibri" panose="020F0502020204030204" pitchFamily="34" charset="0"/>
                <a:ea typeface="Calibri" panose="020F0502020204030204" pitchFamily="34" charset="0"/>
              </a:endParaRPr>
            </a:p>
          </p:txBody>
        </p:sp>
        <p:sp>
          <p:nvSpPr>
            <p:cNvPr id="56" name="Shape 892"/>
            <p:cNvSpPr/>
            <p:nvPr/>
          </p:nvSpPr>
          <p:spPr>
            <a:xfrm>
              <a:off x="5026660" y="1993900"/>
              <a:ext cx="1236980" cy="744220"/>
            </a:xfrm>
            <a:custGeom>
              <a:avLst/>
              <a:gdLst/>
              <a:ahLst/>
              <a:cxnLst/>
              <a:rect l="0" t="0" r="0" b="0"/>
              <a:pathLst>
                <a:path w="1236980" h="744220">
                  <a:moveTo>
                    <a:pt x="0" y="0"/>
                  </a:moveTo>
                  <a:lnTo>
                    <a:pt x="1236980" y="0"/>
                  </a:lnTo>
                  <a:lnTo>
                    <a:pt x="1236980" y="119888"/>
                  </a:lnTo>
                  <a:lnTo>
                    <a:pt x="120014" y="119888"/>
                  </a:lnTo>
                  <a:lnTo>
                    <a:pt x="120014" y="744220"/>
                  </a:lnTo>
                  <a:lnTo>
                    <a:pt x="0" y="744220"/>
                  </a:lnTo>
                  <a:lnTo>
                    <a:pt x="0" y="0"/>
                  </a:lnTo>
                  <a:close/>
                </a:path>
              </a:pathLst>
            </a:custGeom>
            <a:ln w="0" cap="flat">
              <a:miter lim="127000"/>
            </a:ln>
          </p:spPr>
          <p:style>
            <a:lnRef idx="0">
              <a:srgbClr val="000000">
                <a:alpha val="0"/>
              </a:srgbClr>
            </a:lnRef>
            <a:fillRef idx="1">
              <a:srgbClr val="00B0F0"/>
            </a:fillRef>
            <a:effectRef idx="0">
              <a:scrgbClr r="0" g="0" b="0"/>
            </a:effectRef>
            <a:fontRef idx="none"/>
          </p:style>
          <p:txBody>
            <a:bodyPr/>
            <a:lstStyle/>
            <a:p>
              <a:endParaRPr lang="id-ID"/>
            </a:p>
          </p:txBody>
        </p:sp>
        <p:sp>
          <p:nvSpPr>
            <p:cNvPr id="57" name="Shape 894"/>
            <p:cNvSpPr/>
            <p:nvPr/>
          </p:nvSpPr>
          <p:spPr>
            <a:xfrm>
              <a:off x="5026660" y="1993900"/>
              <a:ext cx="1236980" cy="744220"/>
            </a:xfrm>
            <a:custGeom>
              <a:avLst/>
              <a:gdLst/>
              <a:ahLst/>
              <a:cxnLst/>
              <a:rect l="0" t="0" r="0" b="0"/>
              <a:pathLst>
                <a:path w="1236980" h="744220">
                  <a:moveTo>
                    <a:pt x="1236980" y="0"/>
                  </a:moveTo>
                  <a:lnTo>
                    <a:pt x="1236980" y="119888"/>
                  </a:lnTo>
                  <a:lnTo>
                    <a:pt x="120014" y="119888"/>
                  </a:lnTo>
                  <a:lnTo>
                    <a:pt x="120014" y="744220"/>
                  </a:lnTo>
                  <a:lnTo>
                    <a:pt x="0" y="744220"/>
                  </a:lnTo>
                  <a:lnTo>
                    <a:pt x="0" y="0"/>
                  </a:lnTo>
                  <a:close/>
                </a:path>
              </a:pathLst>
            </a:custGeom>
            <a:ln w="12700" cap="flat">
              <a:miter lim="127000"/>
            </a:ln>
          </p:spPr>
          <p:style>
            <a:lnRef idx="1">
              <a:srgbClr val="00B0F0"/>
            </a:lnRef>
            <a:fillRef idx="0">
              <a:srgbClr val="000000">
                <a:alpha val="0"/>
              </a:srgbClr>
            </a:fillRef>
            <a:effectRef idx="0">
              <a:scrgbClr r="0" g="0" b="0"/>
            </a:effectRef>
            <a:fontRef idx="none"/>
          </p:style>
          <p:txBody>
            <a:bodyPr/>
            <a:lstStyle/>
            <a:p>
              <a:endParaRPr lang="id-ID"/>
            </a:p>
          </p:txBody>
        </p:sp>
        <p:sp>
          <p:nvSpPr>
            <p:cNvPr id="58" name="Rectangle 57"/>
            <p:cNvSpPr/>
            <p:nvPr/>
          </p:nvSpPr>
          <p:spPr>
            <a:xfrm>
              <a:off x="5218812" y="2204974"/>
              <a:ext cx="117723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KLASTER/</a:t>
              </a:r>
              <a:endParaRPr lang="id-ID" sz="1100">
                <a:solidFill>
                  <a:srgbClr val="000000"/>
                </a:solidFill>
                <a:effectLst/>
                <a:latin typeface="Calibri" panose="020F0502020204030204" pitchFamily="34" charset="0"/>
                <a:ea typeface="Calibri" panose="020F0502020204030204" pitchFamily="34" charset="0"/>
              </a:endParaRPr>
            </a:p>
          </p:txBody>
        </p:sp>
        <p:sp>
          <p:nvSpPr>
            <p:cNvPr id="59" name="Rectangle 58"/>
            <p:cNvSpPr/>
            <p:nvPr/>
          </p:nvSpPr>
          <p:spPr>
            <a:xfrm>
              <a:off x="5218812" y="2456434"/>
              <a:ext cx="1079639"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OKUPASI</a:t>
              </a:r>
              <a:endParaRPr lang="id-ID" sz="1100">
                <a:solidFill>
                  <a:srgbClr val="000000"/>
                </a:solidFill>
                <a:effectLst/>
                <a:latin typeface="Calibri" panose="020F0502020204030204" pitchFamily="34" charset="0"/>
                <a:ea typeface="Calibri" panose="020F0502020204030204" pitchFamily="34" charset="0"/>
              </a:endParaRPr>
            </a:p>
          </p:txBody>
        </p:sp>
        <p:sp>
          <p:nvSpPr>
            <p:cNvPr id="60" name="Shape 897"/>
            <p:cNvSpPr/>
            <p:nvPr/>
          </p:nvSpPr>
          <p:spPr>
            <a:xfrm>
              <a:off x="6055360" y="1656080"/>
              <a:ext cx="210820" cy="210820"/>
            </a:xfrm>
            <a:custGeom>
              <a:avLst/>
              <a:gdLst/>
              <a:ahLst/>
              <a:cxnLst/>
              <a:rect l="0" t="0" r="0" b="0"/>
              <a:pathLst>
                <a:path w="210820" h="210820">
                  <a:moveTo>
                    <a:pt x="210820" y="0"/>
                  </a:moveTo>
                  <a:lnTo>
                    <a:pt x="210820" y="210820"/>
                  </a:lnTo>
                  <a:lnTo>
                    <a:pt x="0" y="210820"/>
                  </a:lnTo>
                  <a:lnTo>
                    <a:pt x="21082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61" name="Shape 898"/>
            <p:cNvSpPr/>
            <p:nvPr/>
          </p:nvSpPr>
          <p:spPr>
            <a:xfrm>
              <a:off x="6055360" y="1656080"/>
              <a:ext cx="210820" cy="210820"/>
            </a:xfrm>
            <a:custGeom>
              <a:avLst/>
              <a:gdLst/>
              <a:ahLst/>
              <a:cxnLst/>
              <a:rect l="0" t="0" r="0" b="0"/>
              <a:pathLst>
                <a:path w="210820" h="210820">
                  <a:moveTo>
                    <a:pt x="0" y="210820"/>
                  </a:moveTo>
                  <a:lnTo>
                    <a:pt x="210820" y="0"/>
                  </a:lnTo>
                  <a:lnTo>
                    <a:pt x="210820" y="210820"/>
                  </a:lnTo>
                  <a:close/>
                </a:path>
              </a:pathLst>
            </a:custGeom>
            <a:ln w="12700" cap="flat">
              <a:miter lim="127000"/>
            </a:ln>
          </p:spPr>
          <p:style>
            <a:lnRef idx="1">
              <a:srgbClr val="5B9BD5"/>
            </a:lnRef>
            <a:fillRef idx="0">
              <a:srgbClr val="000000">
                <a:alpha val="0"/>
              </a:srgbClr>
            </a:fillRef>
            <a:effectRef idx="0">
              <a:scrgbClr r="0" g="0" b="0"/>
            </a:effectRef>
            <a:fontRef idx="none"/>
          </p:style>
          <p:txBody>
            <a:bodyPr/>
            <a:lstStyle/>
            <a:p>
              <a:endParaRPr lang="id-ID"/>
            </a:p>
          </p:txBody>
        </p:sp>
        <p:sp>
          <p:nvSpPr>
            <p:cNvPr id="62" name="Shape 900"/>
            <p:cNvSpPr/>
            <p:nvPr/>
          </p:nvSpPr>
          <p:spPr>
            <a:xfrm>
              <a:off x="6393180" y="1656080"/>
              <a:ext cx="1236980" cy="744220"/>
            </a:xfrm>
            <a:custGeom>
              <a:avLst/>
              <a:gdLst/>
              <a:ahLst/>
              <a:cxnLst/>
              <a:rect l="0" t="0" r="0" b="0"/>
              <a:pathLst>
                <a:path w="1236980" h="744220">
                  <a:moveTo>
                    <a:pt x="0" y="0"/>
                  </a:moveTo>
                  <a:lnTo>
                    <a:pt x="1236980" y="0"/>
                  </a:lnTo>
                  <a:lnTo>
                    <a:pt x="1236980" y="119888"/>
                  </a:lnTo>
                  <a:lnTo>
                    <a:pt x="120015" y="119888"/>
                  </a:lnTo>
                  <a:lnTo>
                    <a:pt x="120015" y="744220"/>
                  </a:lnTo>
                  <a:lnTo>
                    <a:pt x="0" y="744220"/>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63" name="Shape 902"/>
            <p:cNvSpPr/>
            <p:nvPr/>
          </p:nvSpPr>
          <p:spPr>
            <a:xfrm>
              <a:off x="6393180" y="1656080"/>
              <a:ext cx="1236980" cy="744220"/>
            </a:xfrm>
            <a:custGeom>
              <a:avLst/>
              <a:gdLst/>
              <a:ahLst/>
              <a:cxnLst/>
              <a:rect l="0" t="0" r="0" b="0"/>
              <a:pathLst>
                <a:path w="1236980" h="744220">
                  <a:moveTo>
                    <a:pt x="1236980" y="0"/>
                  </a:moveTo>
                  <a:lnTo>
                    <a:pt x="1236980" y="119888"/>
                  </a:lnTo>
                  <a:lnTo>
                    <a:pt x="120015" y="119888"/>
                  </a:lnTo>
                  <a:lnTo>
                    <a:pt x="120015" y="744220"/>
                  </a:lnTo>
                  <a:lnTo>
                    <a:pt x="0" y="744220"/>
                  </a:lnTo>
                  <a:lnTo>
                    <a:pt x="0" y="0"/>
                  </a:lnTo>
                  <a:close/>
                </a:path>
              </a:pathLst>
            </a:custGeom>
            <a:ln w="12700" cap="flat">
              <a:miter lim="127000"/>
            </a:ln>
          </p:spPr>
          <p:style>
            <a:lnRef idx="1">
              <a:srgbClr val="5B9BD5"/>
            </a:lnRef>
            <a:fillRef idx="0">
              <a:srgbClr val="000000">
                <a:alpha val="0"/>
              </a:srgbClr>
            </a:fillRef>
            <a:effectRef idx="0">
              <a:scrgbClr r="0" g="0" b="0"/>
            </a:effectRef>
            <a:fontRef idx="none"/>
          </p:style>
          <p:txBody>
            <a:bodyPr/>
            <a:lstStyle/>
            <a:p>
              <a:endParaRPr lang="id-ID"/>
            </a:p>
          </p:txBody>
        </p:sp>
        <p:sp>
          <p:nvSpPr>
            <p:cNvPr id="64" name="Rectangle 63"/>
            <p:cNvSpPr/>
            <p:nvPr/>
          </p:nvSpPr>
          <p:spPr>
            <a:xfrm>
              <a:off x="6585586" y="1866408"/>
              <a:ext cx="1276907"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KUALIFIKA</a:t>
              </a:r>
              <a:endParaRPr lang="id-ID" sz="1100">
                <a:solidFill>
                  <a:srgbClr val="000000"/>
                </a:solidFill>
                <a:effectLst/>
                <a:latin typeface="Calibri" panose="020F0502020204030204" pitchFamily="34" charset="0"/>
                <a:ea typeface="Calibri" panose="020F0502020204030204" pitchFamily="34" charset="0"/>
              </a:endParaRPr>
            </a:p>
          </p:txBody>
        </p:sp>
        <p:sp>
          <p:nvSpPr>
            <p:cNvPr id="65" name="Rectangle 64"/>
            <p:cNvSpPr/>
            <p:nvPr/>
          </p:nvSpPr>
          <p:spPr>
            <a:xfrm>
              <a:off x="6585586" y="2118360"/>
              <a:ext cx="215124"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SI</a:t>
              </a:r>
              <a:endParaRPr lang="id-ID" sz="1100">
                <a:solidFill>
                  <a:srgbClr val="000000"/>
                </a:solidFill>
                <a:effectLst/>
                <a:latin typeface="Calibri" panose="020F0502020204030204" pitchFamily="34" charset="0"/>
                <a:ea typeface="Calibri" panose="020F0502020204030204" pitchFamily="34" charset="0"/>
              </a:endParaRPr>
            </a:p>
          </p:txBody>
        </p:sp>
        <p:sp>
          <p:nvSpPr>
            <p:cNvPr id="66" name="Shape 906"/>
            <p:cNvSpPr/>
            <p:nvPr/>
          </p:nvSpPr>
          <p:spPr>
            <a:xfrm>
              <a:off x="4412107" y="2699004"/>
              <a:ext cx="544703" cy="509778"/>
            </a:xfrm>
            <a:custGeom>
              <a:avLst/>
              <a:gdLst/>
              <a:ahLst/>
              <a:cxnLst/>
              <a:rect l="0" t="0" r="0" b="0"/>
              <a:pathLst>
                <a:path w="544703" h="509778">
                  <a:moveTo>
                    <a:pt x="289941" y="0"/>
                  </a:moveTo>
                  <a:lnTo>
                    <a:pt x="544703" y="16764"/>
                  </a:lnTo>
                  <a:lnTo>
                    <a:pt x="527812" y="271526"/>
                  </a:lnTo>
                  <a:lnTo>
                    <a:pt x="468376" y="203581"/>
                  </a:lnTo>
                  <a:lnTo>
                    <a:pt x="118872" y="509778"/>
                  </a:lnTo>
                  <a:lnTo>
                    <a:pt x="0" y="374015"/>
                  </a:lnTo>
                  <a:lnTo>
                    <a:pt x="349377" y="67818"/>
                  </a:lnTo>
                  <a:lnTo>
                    <a:pt x="289941"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id-ID"/>
            </a:p>
          </p:txBody>
        </p:sp>
        <p:sp>
          <p:nvSpPr>
            <p:cNvPr id="67" name="Shape 908"/>
            <p:cNvSpPr/>
            <p:nvPr/>
          </p:nvSpPr>
          <p:spPr>
            <a:xfrm>
              <a:off x="4412107" y="2699004"/>
              <a:ext cx="544703" cy="509778"/>
            </a:xfrm>
            <a:custGeom>
              <a:avLst/>
              <a:gdLst/>
              <a:ahLst/>
              <a:cxnLst/>
              <a:rect l="0" t="0" r="0" b="0"/>
              <a:pathLst>
                <a:path w="544703" h="509778">
                  <a:moveTo>
                    <a:pt x="0" y="374015"/>
                  </a:moveTo>
                  <a:lnTo>
                    <a:pt x="349377" y="67818"/>
                  </a:lnTo>
                  <a:lnTo>
                    <a:pt x="289941" y="0"/>
                  </a:lnTo>
                  <a:lnTo>
                    <a:pt x="544703" y="16764"/>
                  </a:lnTo>
                  <a:lnTo>
                    <a:pt x="527812" y="271526"/>
                  </a:lnTo>
                  <a:lnTo>
                    <a:pt x="468376" y="203581"/>
                  </a:lnTo>
                  <a:lnTo>
                    <a:pt x="118872" y="509778"/>
                  </a:lnTo>
                  <a:close/>
                </a:path>
              </a:pathLst>
            </a:custGeom>
            <a:ln w="12700" cap="flat">
              <a:miter lim="127000"/>
            </a:ln>
          </p:spPr>
          <p:style>
            <a:lnRef idx="1">
              <a:srgbClr val="385723"/>
            </a:lnRef>
            <a:fillRef idx="0">
              <a:srgbClr val="000000">
                <a:alpha val="0"/>
              </a:srgbClr>
            </a:fillRef>
            <a:effectRef idx="0">
              <a:scrgbClr r="0" g="0" b="0"/>
            </a:effectRef>
            <a:fontRef idx="none"/>
          </p:style>
          <p:txBody>
            <a:bodyPr/>
            <a:lstStyle/>
            <a:p>
              <a:endParaRPr lang="id-ID"/>
            </a:p>
          </p:txBody>
        </p:sp>
        <p:sp>
          <p:nvSpPr>
            <p:cNvPr id="68" name="Rectangle 67"/>
            <p:cNvSpPr/>
            <p:nvPr/>
          </p:nvSpPr>
          <p:spPr>
            <a:xfrm>
              <a:off x="541655" y="3485515"/>
              <a:ext cx="1193957"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Penilaian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69" name="Rectangle 68"/>
            <p:cNvSpPr/>
            <p:nvPr/>
          </p:nvSpPr>
          <p:spPr>
            <a:xfrm>
              <a:off x="658495" y="3759835"/>
              <a:ext cx="814822"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Harian</a:t>
              </a:r>
              <a:endParaRPr lang="id-ID" sz="1100">
                <a:solidFill>
                  <a:srgbClr val="000000"/>
                </a:solidFill>
                <a:effectLst/>
                <a:latin typeface="Calibri" panose="020F0502020204030204" pitchFamily="34" charset="0"/>
                <a:ea typeface="Calibri" panose="020F0502020204030204" pitchFamily="34" charset="0"/>
              </a:endParaRPr>
            </a:p>
          </p:txBody>
        </p:sp>
        <p:sp>
          <p:nvSpPr>
            <p:cNvPr id="70" name="Rectangle 69"/>
            <p:cNvSpPr/>
            <p:nvPr/>
          </p:nvSpPr>
          <p:spPr>
            <a:xfrm>
              <a:off x="2259330" y="3485515"/>
              <a:ext cx="48372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UTS</a:t>
              </a:r>
              <a:endParaRPr lang="id-ID" sz="1100">
                <a:solidFill>
                  <a:srgbClr val="000000"/>
                </a:solidFill>
                <a:effectLst/>
                <a:latin typeface="Calibri" panose="020F0502020204030204" pitchFamily="34" charset="0"/>
                <a:ea typeface="Calibri" panose="020F0502020204030204" pitchFamily="34" charset="0"/>
              </a:endParaRPr>
            </a:p>
          </p:txBody>
        </p:sp>
        <p:sp>
          <p:nvSpPr>
            <p:cNvPr id="71" name="Rectangle 70"/>
            <p:cNvSpPr/>
            <p:nvPr/>
          </p:nvSpPr>
          <p:spPr>
            <a:xfrm>
              <a:off x="3567430" y="3101975"/>
              <a:ext cx="504703"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UAS</a:t>
              </a:r>
              <a:endParaRPr lang="id-ID" sz="1100">
                <a:solidFill>
                  <a:srgbClr val="000000"/>
                </a:solidFill>
                <a:effectLst/>
                <a:latin typeface="Calibri" panose="020F0502020204030204" pitchFamily="34" charset="0"/>
                <a:ea typeface="Calibri" panose="020F0502020204030204" pitchFamily="34" charset="0"/>
              </a:endParaRPr>
            </a:p>
          </p:txBody>
        </p:sp>
        <p:sp>
          <p:nvSpPr>
            <p:cNvPr id="72" name="Rectangle 71"/>
            <p:cNvSpPr/>
            <p:nvPr/>
          </p:nvSpPr>
          <p:spPr>
            <a:xfrm>
              <a:off x="5131435" y="1460500"/>
              <a:ext cx="1380940"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Sertifikasi/ </a:t>
              </a:r>
              <a:endParaRPr lang="id-ID" sz="1100">
                <a:solidFill>
                  <a:srgbClr val="000000"/>
                </a:solidFill>
                <a:effectLst/>
                <a:latin typeface="Calibri" panose="020F0502020204030204" pitchFamily="34" charset="0"/>
                <a:ea typeface="Calibri" panose="020F0502020204030204" pitchFamily="34" charset="0"/>
              </a:endParaRPr>
            </a:p>
          </p:txBody>
        </p:sp>
        <p:sp>
          <p:nvSpPr>
            <p:cNvPr id="73" name="Rectangle 72"/>
            <p:cNvSpPr/>
            <p:nvPr/>
          </p:nvSpPr>
          <p:spPr>
            <a:xfrm>
              <a:off x="5131435" y="1734582"/>
              <a:ext cx="1216623"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Portofolio</a:t>
              </a:r>
              <a:endParaRPr lang="id-ID" sz="1100">
                <a:solidFill>
                  <a:srgbClr val="000000"/>
                </a:solidFill>
                <a:effectLst/>
                <a:latin typeface="Calibri" panose="020F0502020204030204" pitchFamily="34" charset="0"/>
                <a:ea typeface="Calibri" panose="020F0502020204030204" pitchFamily="34" charset="0"/>
              </a:endParaRPr>
            </a:p>
          </p:txBody>
        </p:sp>
        <p:sp>
          <p:nvSpPr>
            <p:cNvPr id="74" name="Rectangle 73"/>
            <p:cNvSpPr/>
            <p:nvPr/>
          </p:nvSpPr>
          <p:spPr>
            <a:xfrm>
              <a:off x="6423914" y="1388888"/>
              <a:ext cx="1595068" cy="31010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UN,UKK,&amp;US</a:t>
              </a:r>
              <a:endParaRPr lang="id-ID" sz="1100">
                <a:solidFill>
                  <a:srgbClr val="000000"/>
                </a:solidFill>
                <a:effectLst/>
                <a:latin typeface="Calibri" panose="020F0502020204030204" pitchFamily="34" charset="0"/>
                <a:ea typeface="Calibri" panose="020F0502020204030204" pitchFamily="34" charset="0"/>
              </a:endParaRPr>
            </a:p>
          </p:txBody>
        </p:sp>
        <p:sp>
          <p:nvSpPr>
            <p:cNvPr id="75" name="Shape 917"/>
            <p:cNvSpPr/>
            <p:nvPr/>
          </p:nvSpPr>
          <p:spPr>
            <a:xfrm>
              <a:off x="445770" y="2769870"/>
              <a:ext cx="3916680" cy="469900"/>
            </a:xfrm>
            <a:custGeom>
              <a:avLst/>
              <a:gdLst/>
              <a:ahLst/>
              <a:cxnLst/>
              <a:rect l="0" t="0" r="0" b="0"/>
              <a:pathLst>
                <a:path w="3916680" h="469900">
                  <a:moveTo>
                    <a:pt x="0" y="469900"/>
                  </a:moveTo>
                  <a:cubicBezTo>
                    <a:pt x="0" y="340106"/>
                    <a:pt x="17526" y="234950"/>
                    <a:pt x="39116" y="234950"/>
                  </a:cubicBezTo>
                  <a:lnTo>
                    <a:pt x="1919224" y="234950"/>
                  </a:lnTo>
                  <a:cubicBezTo>
                    <a:pt x="1940814" y="234950"/>
                    <a:pt x="1958340" y="129794"/>
                    <a:pt x="1958340" y="0"/>
                  </a:cubicBezTo>
                  <a:cubicBezTo>
                    <a:pt x="1958340" y="129794"/>
                    <a:pt x="1975866" y="234950"/>
                    <a:pt x="1997456" y="234950"/>
                  </a:cubicBezTo>
                  <a:lnTo>
                    <a:pt x="3877564" y="234950"/>
                  </a:lnTo>
                  <a:cubicBezTo>
                    <a:pt x="3899154" y="234950"/>
                    <a:pt x="3916680" y="340106"/>
                    <a:pt x="3916680" y="469900"/>
                  </a:cubicBezTo>
                </a:path>
              </a:pathLst>
            </a:custGeom>
            <a:ln w="20320" cap="flat">
              <a:miter lim="127000"/>
            </a:ln>
          </p:spPr>
          <p:style>
            <a:lnRef idx="1">
              <a:srgbClr val="00B050"/>
            </a:lnRef>
            <a:fillRef idx="0">
              <a:srgbClr val="000000">
                <a:alpha val="0"/>
              </a:srgbClr>
            </a:fillRef>
            <a:effectRef idx="0">
              <a:scrgbClr r="0" g="0" b="0"/>
            </a:effectRef>
            <a:fontRef idx="none"/>
          </p:style>
          <p:txBody>
            <a:bodyPr/>
            <a:lstStyle/>
            <a:p>
              <a:endParaRPr lang="id-ID"/>
            </a:p>
          </p:txBody>
        </p:sp>
        <p:sp>
          <p:nvSpPr>
            <p:cNvPr id="76" name="Shape 919"/>
            <p:cNvSpPr/>
            <p:nvPr/>
          </p:nvSpPr>
          <p:spPr>
            <a:xfrm>
              <a:off x="2081530" y="928370"/>
              <a:ext cx="5570220" cy="467360"/>
            </a:xfrm>
            <a:custGeom>
              <a:avLst/>
              <a:gdLst/>
              <a:ahLst/>
              <a:cxnLst/>
              <a:rect l="0" t="0" r="0" b="0"/>
              <a:pathLst>
                <a:path w="5570220" h="467360">
                  <a:moveTo>
                    <a:pt x="0" y="467360"/>
                  </a:moveTo>
                  <a:cubicBezTo>
                    <a:pt x="0" y="338328"/>
                    <a:pt x="17399" y="233680"/>
                    <a:pt x="38989" y="233680"/>
                  </a:cubicBezTo>
                  <a:lnTo>
                    <a:pt x="2746121" y="233680"/>
                  </a:lnTo>
                  <a:cubicBezTo>
                    <a:pt x="2767711" y="233680"/>
                    <a:pt x="2785110" y="129032"/>
                    <a:pt x="2785110" y="0"/>
                  </a:cubicBezTo>
                  <a:cubicBezTo>
                    <a:pt x="2785110" y="129032"/>
                    <a:pt x="2802509" y="233680"/>
                    <a:pt x="2824099" y="233680"/>
                  </a:cubicBezTo>
                  <a:lnTo>
                    <a:pt x="5531232" y="233680"/>
                  </a:lnTo>
                  <a:cubicBezTo>
                    <a:pt x="5552821" y="233680"/>
                    <a:pt x="5570220" y="338328"/>
                    <a:pt x="5570220" y="467360"/>
                  </a:cubicBezTo>
                </a:path>
              </a:pathLst>
            </a:custGeom>
            <a:ln w="20320" cap="flat">
              <a:miter lim="127000"/>
            </a:ln>
          </p:spPr>
          <p:style>
            <a:lnRef idx="1">
              <a:srgbClr val="548235"/>
            </a:lnRef>
            <a:fillRef idx="0">
              <a:srgbClr val="000000">
                <a:alpha val="0"/>
              </a:srgbClr>
            </a:fillRef>
            <a:effectRef idx="0">
              <a:scrgbClr r="0" g="0" b="0"/>
            </a:effectRef>
            <a:fontRef idx="none"/>
          </p:style>
          <p:txBody>
            <a:bodyPr/>
            <a:lstStyle/>
            <a:p>
              <a:endParaRPr lang="id-ID"/>
            </a:p>
          </p:txBody>
        </p:sp>
        <p:sp>
          <p:nvSpPr>
            <p:cNvPr id="77" name="Shape 30019"/>
            <p:cNvSpPr/>
            <p:nvPr/>
          </p:nvSpPr>
          <p:spPr>
            <a:xfrm>
              <a:off x="1465580" y="2369820"/>
              <a:ext cx="1767840" cy="396240"/>
            </a:xfrm>
            <a:custGeom>
              <a:avLst/>
              <a:gdLst/>
              <a:ahLst/>
              <a:cxnLst/>
              <a:rect l="0" t="0" r="0" b="0"/>
              <a:pathLst>
                <a:path w="1767840" h="396240">
                  <a:moveTo>
                    <a:pt x="0" y="0"/>
                  </a:moveTo>
                  <a:lnTo>
                    <a:pt x="1767840" y="0"/>
                  </a:lnTo>
                  <a:lnTo>
                    <a:pt x="1767840" y="396240"/>
                  </a:lnTo>
                  <a:lnTo>
                    <a:pt x="0" y="396240"/>
                  </a:lnTo>
                  <a:lnTo>
                    <a:pt x="0" y="0"/>
                  </a:lnTo>
                </a:path>
              </a:pathLst>
            </a:custGeom>
            <a:ln w="0" cap="flat">
              <a:miter lim="127000"/>
            </a:ln>
          </p:spPr>
          <p:style>
            <a:lnRef idx="0">
              <a:srgbClr val="000000">
                <a:alpha val="0"/>
              </a:srgbClr>
            </a:lnRef>
            <a:fillRef idx="1">
              <a:srgbClr val="FBE5D6"/>
            </a:fillRef>
            <a:effectRef idx="0">
              <a:scrgbClr r="0" g="0" b="0"/>
            </a:effectRef>
            <a:fontRef idx="none"/>
          </p:style>
          <p:txBody>
            <a:bodyPr/>
            <a:lstStyle/>
            <a:p>
              <a:endParaRPr lang="id-ID"/>
            </a:p>
          </p:txBody>
        </p:sp>
        <p:sp>
          <p:nvSpPr>
            <p:cNvPr id="78" name="Shape 921"/>
            <p:cNvSpPr/>
            <p:nvPr/>
          </p:nvSpPr>
          <p:spPr>
            <a:xfrm>
              <a:off x="1465580" y="2369820"/>
              <a:ext cx="1767840" cy="396240"/>
            </a:xfrm>
            <a:custGeom>
              <a:avLst/>
              <a:gdLst/>
              <a:ahLst/>
              <a:cxnLst/>
              <a:rect l="0" t="0" r="0" b="0"/>
              <a:pathLst>
                <a:path w="1767840" h="396240">
                  <a:moveTo>
                    <a:pt x="0" y="396240"/>
                  </a:moveTo>
                  <a:lnTo>
                    <a:pt x="1767840" y="396240"/>
                  </a:lnTo>
                  <a:lnTo>
                    <a:pt x="1767840"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79" name="Rectangle 78"/>
            <p:cNvSpPr/>
            <p:nvPr/>
          </p:nvSpPr>
          <p:spPr>
            <a:xfrm>
              <a:off x="1855470" y="2440559"/>
              <a:ext cx="980218"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Rapor</a:t>
              </a:r>
              <a:endParaRPr lang="id-ID" sz="1100">
                <a:solidFill>
                  <a:srgbClr val="000000"/>
                </a:solidFill>
                <a:effectLst/>
                <a:latin typeface="Calibri" panose="020F0502020204030204" pitchFamily="34" charset="0"/>
                <a:ea typeface="Calibri" panose="020F0502020204030204" pitchFamily="34" charset="0"/>
              </a:endParaRPr>
            </a:p>
          </p:txBody>
        </p:sp>
        <p:sp>
          <p:nvSpPr>
            <p:cNvPr id="80" name="Rectangle 79"/>
            <p:cNvSpPr/>
            <p:nvPr/>
          </p:nvSpPr>
          <p:spPr>
            <a:xfrm>
              <a:off x="2592070" y="2440559"/>
              <a:ext cx="124047"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81" name="Rectangle 80"/>
            <p:cNvSpPr/>
            <p:nvPr/>
          </p:nvSpPr>
          <p:spPr>
            <a:xfrm>
              <a:off x="2686050" y="2440559"/>
              <a:ext cx="205530"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000000"/>
                  </a:solidFill>
                  <a:effectLst/>
                  <a:latin typeface="Calibri" panose="020F0502020204030204" pitchFamily="34" charset="0"/>
                  <a:ea typeface="Calibri" panose="020F0502020204030204" pitchFamily="34" charset="0"/>
                </a:rPr>
                <a:t>1</a:t>
              </a:r>
              <a:endParaRPr lang="id-ID" sz="1100">
                <a:solidFill>
                  <a:srgbClr val="000000"/>
                </a:solidFill>
                <a:effectLst/>
                <a:latin typeface="Calibri" panose="020F0502020204030204" pitchFamily="34" charset="0"/>
                <a:ea typeface="Calibri" panose="020F0502020204030204" pitchFamily="34" charset="0"/>
              </a:endParaRPr>
            </a:p>
          </p:txBody>
        </p:sp>
        <p:sp>
          <p:nvSpPr>
            <p:cNvPr id="82" name="Shape 30020"/>
            <p:cNvSpPr/>
            <p:nvPr/>
          </p:nvSpPr>
          <p:spPr>
            <a:xfrm>
              <a:off x="2890520" y="233680"/>
              <a:ext cx="3959860" cy="563880"/>
            </a:xfrm>
            <a:custGeom>
              <a:avLst/>
              <a:gdLst/>
              <a:ahLst/>
              <a:cxnLst/>
              <a:rect l="0" t="0" r="0" b="0"/>
              <a:pathLst>
                <a:path w="3959860" h="563880">
                  <a:moveTo>
                    <a:pt x="0" y="0"/>
                  </a:moveTo>
                  <a:lnTo>
                    <a:pt x="3959860" y="0"/>
                  </a:lnTo>
                  <a:lnTo>
                    <a:pt x="3959860" y="563880"/>
                  </a:lnTo>
                  <a:lnTo>
                    <a:pt x="0" y="563880"/>
                  </a:lnTo>
                  <a:lnTo>
                    <a:pt x="0" y="0"/>
                  </a:lnTo>
                </a:path>
              </a:pathLst>
            </a:custGeom>
            <a:ln w="0" cap="flat">
              <a:miter lim="127000"/>
            </a:ln>
          </p:spPr>
          <p:style>
            <a:lnRef idx="0">
              <a:srgbClr val="000000">
                <a:alpha val="0"/>
              </a:srgbClr>
            </a:lnRef>
            <a:fillRef idx="1">
              <a:srgbClr val="FFC000"/>
            </a:fillRef>
            <a:effectRef idx="0">
              <a:scrgbClr r="0" g="0" b="0"/>
            </a:effectRef>
            <a:fontRef idx="none"/>
          </p:style>
          <p:txBody>
            <a:bodyPr/>
            <a:lstStyle/>
            <a:p>
              <a:endParaRPr lang="id-ID"/>
            </a:p>
          </p:txBody>
        </p:sp>
        <p:sp>
          <p:nvSpPr>
            <p:cNvPr id="83" name="Shape 926"/>
            <p:cNvSpPr/>
            <p:nvPr/>
          </p:nvSpPr>
          <p:spPr>
            <a:xfrm>
              <a:off x="2890520" y="233680"/>
              <a:ext cx="3959860" cy="563880"/>
            </a:xfrm>
            <a:custGeom>
              <a:avLst/>
              <a:gdLst/>
              <a:ahLst/>
              <a:cxnLst/>
              <a:rect l="0" t="0" r="0" b="0"/>
              <a:pathLst>
                <a:path w="3959860" h="563880">
                  <a:moveTo>
                    <a:pt x="0" y="563880"/>
                  </a:moveTo>
                  <a:lnTo>
                    <a:pt x="3959860" y="563880"/>
                  </a:lnTo>
                  <a:lnTo>
                    <a:pt x="3959860" y="0"/>
                  </a:lnTo>
                  <a:lnTo>
                    <a:pt x="0" y="0"/>
                  </a:lnTo>
                  <a:close/>
                </a:path>
              </a:pathLst>
            </a:custGeom>
            <a:ln w="12700" cap="flat">
              <a:miter lim="127000"/>
            </a:ln>
          </p:spPr>
          <p:style>
            <a:lnRef idx="1">
              <a:srgbClr val="8497B0"/>
            </a:lnRef>
            <a:fillRef idx="0">
              <a:srgbClr val="000000">
                <a:alpha val="0"/>
              </a:srgbClr>
            </a:fillRef>
            <a:effectRef idx="0">
              <a:scrgbClr r="0" g="0" b="0"/>
            </a:effectRef>
            <a:fontRef idx="none"/>
          </p:style>
          <p:txBody>
            <a:bodyPr/>
            <a:lstStyle/>
            <a:p>
              <a:endParaRPr lang="id-ID"/>
            </a:p>
          </p:txBody>
        </p:sp>
        <p:sp>
          <p:nvSpPr>
            <p:cNvPr id="84" name="Rectangle 83"/>
            <p:cNvSpPr/>
            <p:nvPr/>
          </p:nvSpPr>
          <p:spPr>
            <a:xfrm>
              <a:off x="3154995" y="332180"/>
              <a:ext cx="4874675" cy="378497"/>
            </a:xfrm>
            <a:prstGeom prst="rect">
              <a:avLst/>
            </a:prstGeom>
            <a:ln>
              <a:noFill/>
            </a:ln>
          </p:spPr>
          <p:txBody>
            <a:bodyPr vert="horz" lIns="0" tIns="0" rIns="0" bIns="0" rtlCol="0">
              <a:noAutofit/>
            </a:bodyPr>
            <a:lstStyle/>
            <a:p>
              <a:pPr>
                <a:lnSpc>
                  <a:spcPct val="107000"/>
                </a:lnSpc>
                <a:spcAft>
                  <a:spcPts val="800"/>
                </a:spcAft>
              </a:pPr>
              <a:r>
                <a:rPr lang="id-ID" sz="2200" dirty="0">
                  <a:solidFill>
                    <a:srgbClr val="663300"/>
                  </a:solidFill>
                  <a:effectLst/>
                  <a:latin typeface="Arial Rounded MT Bold" panose="020F0704030504030204" pitchFamily="34" charset="0"/>
                  <a:ea typeface="Calibri" panose="020F0502020204030204" pitchFamily="34" charset="0"/>
                </a:rPr>
                <a:t>Ijazah Dan Sertifikat Kompetensi</a:t>
              </a:r>
              <a:endParaRPr lang="id-ID" sz="1100" dirty="0">
                <a:solidFill>
                  <a:srgbClr val="000000"/>
                </a:solidFill>
                <a:effectLst/>
                <a:latin typeface="Arial Rounded MT Bold" panose="020F0704030504030204" pitchFamily="34" charset="0"/>
                <a:ea typeface="Calibri" panose="020F0502020204030204" pitchFamily="34" charset="0"/>
              </a:endParaRPr>
            </a:p>
          </p:txBody>
        </p:sp>
        <p:sp>
          <p:nvSpPr>
            <p:cNvPr id="85" name="Shape 928"/>
            <p:cNvSpPr/>
            <p:nvPr/>
          </p:nvSpPr>
          <p:spPr>
            <a:xfrm>
              <a:off x="4259580" y="1757680"/>
              <a:ext cx="500380" cy="701040"/>
            </a:xfrm>
            <a:custGeom>
              <a:avLst/>
              <a:gdLst/>
              <a:ahLst/>
              <a:cxnLst/>
              <a:rect l="0" t="0" r="0" b="0"/>
              <a:pathLst>
                <a:path w="500380" h="701040">
                  <a:moveTo>
                    <a:pt x="250190" y="0"/>
                  </a:moveTo>
                  <a:lnTo>
                    <a:pt x="500380" y="350520"/>
                  </a:lnTo>
                  <a:lnTo>
                    <a:pt x="250190" y="701040"/>
                  </a:lnTo>
                  <a:lnTo>
                    <a:pt x="250190" y="525780"/>
                  </a:lnTo>
                  <a:lnTo>
                    <a:pt x="0" y="525780"/>
                  </a:lnTo>
                  <a:lnTo>
                    <a:pt x="0" y="175260"/>
                  </a:lnTo>
                  <a:lnTo>
                    <a:pt x="250190" y="175260"/>
                  </a:lnTo>
                  <a:lnTo>
                    <a:pt x="25019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id-ID"/>
            </a:p>
          </p:txBody>
        </p:sp>
        <p:sp>
          <p:nvSpPr>
            <p:cNvPr id="86" name="Shape 929"/>
            <p:cNvSpPr/>
            <p:nvPr/>
          </p:nvSpPr>
          <p:spPr>
            <a:xfrm>
              <a:off x="4259580" y="1757680"/>
              <a:ext cx="500380" cy="701040"/>
            </a:xfrm>
            <a:custGeom>
              <a:avLst/>
              <a:gdLst/>
              <a:ahLst/>
              <a:cxnLst/>
              <a:rect l="0" t="0" r="0" b="0"/>
              <a:pathLst>
                <a:path w="500380" h="701040">
                  <a:moveTo>
                    <a:pt x="0" y="175260"/>
                  </a:moveTo>
                  <a:lnTo>
                    <a:pt x="250190" y="175260"/>
                  </a:lnTo>
                  <a:lnTo>
                    <a:pt x="250190" y="0"/>
                  </a:lnTo>
                  <a:lnTo>
                    <a:pt x="500380" y="350520"/>
                  </a:lnTo>
                  <a:lnTo>
                    <a:pt x="250190" y="701040"/>
                  </a:lnTo>
                  <a:lnTo>
                    <a:pt x="250190" y="525780"/>
                  </a:lnTo>
                  <a:lnTo>
                    <a:pt x="0" y="52578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87" name="Shape 930"/>
            <p:cNvSpPr/>
            <p:nvPr/>
          </p:nvSpPr>
          <p:spPr>
            <a:xfrm>
              <a:off x="422910" y="4806950"/>
              <a:ext cx="7468109" cy="76200"/>
            </a:xfrm>
            <a:custGeom>
              <a:avLst/>
              <a:gdLst/>
              <a:ahLst/>
              <a:cxnLst/>
              <a:rect l="0" t="0" r="0" b="0"/>
              <a:pathLst>
                <a:path w="7468109" h="76200">
                  <a:moveTo>
                    <a:pt x="7391909" y="0"/>
                  </a:moveTo>
                  <a:lnTo>
                    <a:pt x="7468109" y="38100"/>
                  </a:lnTo>
                  <a:lnTo>
                    <a:pt x="7391909" y="76200"/>
                  </a:lnTo>
                  <a:lnTo>
                    <a:pt x="7391909" y="48260"/>
                  </a:lnTo>
                  <a:lnTo>
                    <a:pt x="0" y="48260"/>
                  </a:lnTo>
                  <a:lnTo>
                    <a:pt x="0" y="27940"/>
                  </a:lnTo>
                  <a:lnTo>
                    <a:pt x="7391909" y="27940"/>
                  </a:lnTo>
                  <a:lnTo>
                    <a:pt x="7391909"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88" name="Shape 931"/>
            <p:cNvSpPr/>
            <p:nvPr/>
          </p:nvSpPr>
          <p:spPr>
            <a:xfrm>
              <a:off x="349250" y="671830"/>
              <a:ext cx="76200" cy="4172509"/>
            </a:xfrm>
            <a:custGeom>
              <a:avLst/>
              <a:gdLst/>
              <a:ahLst/>
              <a:cxnLst/>
              <a:rect l="0" t="0" r="0" b="0"/>
              <a:pathLst>
                <a:path w="76200" h="4172509">
                  <a:moveTo>
                    <a:pt x="38100" y="0"/>
                  </a:moveTo>
                  <a:lnTo>
                    <a:pt x="76200" y="76200"/>
                  </a:lnTo>
                  <a:lnTo>
                    <a:pt x="48260" y="76200"/>
                  </a:lnTo>
                  <a:lnTo>
                    <a:pt x="48260" y="4172509"/>
                  </a:lnTo>
                  <a:lnTo>
                    <a:pt x="27940" y="4172509"/>
                  </a:lnTo>
                  <a:lnTo>
                    <a:pt x="27940" y="76200"/>
                  </a:lnTo>
                  <a:lnTo>
                    <a:pt x="0" y="76200"/>
                  </a:lnTo>
                  <a:lnTo>
                    <a:pt x="3810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89" name="Rectangle 88"/>
            <p:cNvSpPr/>
            <p:nvPr/>
          </p:nvSpPr>
          <p:spPr>
            <a:xfrm>
              <a:off x="3772281" y="4907280"/>
              <a:ext cx="277799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Semester/Kelas/Tahun</a:t>
              </a:r>
              <a:endParaRPr lang="id-ID" sz="1100">
                <a:solidFill>
                  <a:srgbClr val="000000"/>
                </a:solidFill>
                <a:effectLst/>
                <a:latin typeface="Calibri" panose="020F0502020204030204" pitchFamily="34" charset="0"/>
                <a:ea typeface="Calibri" panose="020F0502020204030204" pitchFamily="34" charset="0"/>
              </a:endParaRPr>
            </a:p>
          </p:txBody>
        </p:sp>
        <p:sp>
          <p:nvSpPr>
            <p:cNvPr id="90" name="Rectangle 89"/>
            <p:cNvSpPr/>
            <p:nvPr/>
          </p:nvSpPr>
          <p:spPr>
            <a:xfrm rot="-5399999">
              <a:off x="-1045018" y="1967621"/>
              <a:ext cx="2522908"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Capaian Kompetensi</a:t>
              </a:r>
              <a:endParaRPr lang="id-ID"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93859626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1" name="Title 1"/>
          <p:cNvSpPr>
            <a:spLocks noGrp="1"/>
          </p:cNvSpPr>
          <p:nvPr>
            <p:ph type="title"/>
          </p:nvPr>
        </p:nvSpPr>
        <p:spPr>
          <a:xfrm>
            <a:off x="4600135" y="854809"/>
            <a:ext cx="6962335" cy="620290"/>
          </a:xfrm>
        </p:spPr>
        <p:txBody>
          <a:bodyPr>
            <a:normAutofit/>
          </a:bodyPr>
          <a:lstStyle/>
          <a:p>
            <a:r>
              <a:rPr lang="id-ID" sz="3200" b="1" dirty="0">
                <a:solidFill>
                  <a:schemeClr val="accent5">
                    <a:lumMod val="75000"/>
                  </a:schemeClr>
                </a:solidFill>
                <a:latin typeface="Arial Rounded MT Bold" panose="020F0704030504030204" pitchFamily="34" charset="0"/>
              </a:rPr>
              <a:t>Karakterisasi Instrumen Uji</a:t>
            </a:r>
            <a:endParaRPr lang="id-ID" sz="3200" dirty="0">
              <a:solidFill>
                <a:schemeClr val="accent5">
                  <a:lumMod val="75000"/>
                </a:schemeClr>
              </a:solidFill>
              <a:latin typeface="Arial Rounded MT Bold" panose="020F0704030504030204" pitchFamily="34" charset="0"/>
            </a:endParaRPr>
          </a:p>
        </p:txBody>
      </p:sp>
      <p:sp>
        <p:nvSpPr>
          <p:cNvPr id="12" name="Rectangle 11"/>
          <p:cNvSpPr/>
          <p:nvPr/>
        </p:nvSpPr>
        <p:spPr>
          <a:xfrm>
            <a:off x="1037490" y="1398731"/>
            <a:ext cx="3213572" cy="584775"/>
          </a:xfrm>
          <a:prstGeom prst="rect">
            <a:avLst/>
          </a:prstGeom>
        </p:spPr>
        <p:txBody>
          <a:bodyPr wrap="none">
            <a:spAutoFit/>
          </a:bodyPr>
          <a:lstStyle/>
          <a:p>
            <a:r>
              <a:rPr lang="id-ID" sz="3200" b="1" dirty="0">
                <a:solidFill>
                  <a:srgbClr val="000000"/>
                </a:solidFill>
                <a:latin typeface="Calibri" panose="020F0502020204030204" pitchFamily="34" charset="0"/>
                <a:ea typeface="Calibri" panose="020F0502020204030204" pitchFamily="34" charset="0"/>
              </a:rPr>
              <a:t>Taksonomi Bloom</a:t>
            </a:r>
            <a:endParaRPr lang="id-ID" sz="3200" dirty="0"/>
          </a:p>
        </p:txBody>
      </p:sp>
      <p:pic>
        <p:nvPicPr>
          <p:cNvPr id="13" name="Picture 12"/>
          <p:cNvPicPr/>
          <p:nvPr/>
        </p:nvPicPr>
        <p:blipFill>
          <a:blip r:embed="rId4"/>
          <a:stretch>
            <a:fillRect/>
          </a:stretch>
        </p:blipFill>
        <p:spPr>
          <a:xfrm>
            <a:off x="1078454" y="1969438"/>
            <a:ext cx="8714740" cy="4317712"/>
          </a:xfrm>
          <a:prstGeom prst="rect">
            <a:avLst/>
          </a:prstGeom>
        </p:spPr>
      </p:pic>
      <p:sp>
        <p:nvSpPr>
          <p:cNvPr id="14" name="TextBox 13"/>
          <p:cNvSpPr txBox="1"/>
          <p:nvPr/>
        </p:nvSpPr>
        <p:spPr>
          <a:xfrm>
            <a:off x="9793194" y="5456153"/>
            <a:ext cx="2206548" cy="830997"/>
          </a:xfrm>
          <a:prstGeom prst="rect">
            <a:avLst/>
          </a:prstGeom>
          <a:noFill/>
        </p:spPr>
        <p:txBody>
          <a:bodyPr wrap="square" rtlCol="0">
            <a:spAutoFit/>
          </a:bodyPr>
          <a:lstStyle/>
          <a:p>
            <a:r>
              <a:rPr lang="en-US" sz="1600" b="1" dirty="0" smtClean="0">
                <a:solidFill>
                  <a:schemeClr val="bg1"/>
                </a:solidFill>
              </a:rPr>
              <a:t>Sumber: </a:t>
            </a:r>
            <a:r>
              <a:rPr lang="en-US" sz="1600" b="1" dirty="0" err="1" smtClean="0">
                <a:solidFill>
                  <a:schemeClr val="bg1"/>
                </a:solidFill>
              </a:rPr>
              <a:t>Mc</a:t>
            </a:r>
            <a:r>
              <a:rPr lang="en-US" sz="1600" b="1" dirty="0" smtClean="0">
                <a:solidFill>
                  <a:schemeClr val="bg1"/>
                </a:solidFill>
              </a:rPr>
              <a:t> </a:t>
            </a:r>
            <a:r>
              <a:rPr lang="en-US" sz="1600" b="1" dirty="0" err="1" smtClean="0">
                <a:solidFill>
                  <a:schemeClr val="bg1"/>
                </a:solidFill>
              </a:rPr>
              <a:t>Davitt</a:t>
            </a:r>
            <a:r>
              <a:rPr lang="en-US" sz="1600" b="1" dirty="0" smtClean="0">
                <a:solidFill>
                  <a:schemeClr val="bg1"/>
                </a:solidFill>
              </a:rPr>
              <a:t> (1003) &amp; Anderson et al. (2001) </a:t>
            </a:r>
            <a:endParaRPr lang="en-US" sz="1600" b="1" dirty="0">
              <a:solidFill>
                <a:schemeClr val="bg1"/>
              </a:solidFill>
            </a:endParaRPr>
          </a:p>
        </p:txBody>
      </p:sp>
    </p:spTree>
    <p:extLst>
      <p:ext uri="{BB962C8B-B14F-4D97-AF65-F5344CB8AC3E}">
        <p14:creationId xmlns:p14="http://schemas.microsoft.com/office/powerpoint/2010/main" val="333354536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6" name="Rectangle 3"/>
          <p:cNvSpPr>
            <a:spLocks noChangeArrowheads="1"/>
          </p:cNvSpPr>
          <p:nvPr/>
        </p:nvSpPr>
        <p:spPr bwMode="auto">
          <a:xfrm>
            <a:off x="1020869" y="2390778"/>
            <a:ext cx="101207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75" algn="l" defTabSz="914400" rtl="0" eaLnBrk="0" fontAlgn="base" latinLnBrk="0" hangingPunct="0">
              <a:lnSpc>
                <a:spcPct val="100000"/>
              </a:lnSpc>
              <a:spcBef>
                <a:spcPct val="0"/>
              </a:spcBef>
              <a:spcAft>
                <a:spcPct val="0"/>
              </a:spcAft>
              <a:buClrTx/>
              <a:buSzTx/>
              <a:buFontTx/>
              <a:buNone/>
              <a:tabLst/>
            </a:pPr>
            <a:r>
              <a:rPr kumimoji="0" lang="id-ID" altLang="id-ID" sz="2800" b="1" i="0" u="none" strike="noStrike" cap="none" normalizeH="0" baseline="0" dirty="0" smtClean="0">
                <a:ln>
                  <a:noFill/>
                </a:ln>
                <a:solidFill>
                  <a:srgbClr val="FF0000"/>
                </a:solidFill>
                <a:effectLst/>
                <a:latin typeface="Arial Rounded MT Bold" panose="020F0704030504030204" pitchFamily="34" charset="0"/>
                <a:ea typeface="Century Gothic" panose="020B0502020202020204" pitchFamily="34" charset="0"/>
                <a:cs typeface="Century Gothic" panose="020B0502020202020204" pitchFamily="34" charset="0"/>
              </a:rPr>
              <a:t>Agar butir soal </a:t>
            </a:r>
            <a:r>
              <a:rPr kumimoji="0" lang="id-ID" altLang="id-ID" sz="2800" b="0"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rPr>
              <a:t>yang ditulis dapat menuntut berpikir tingkat tinggi, maka setiap butir soal selalu diberikan </a:t>
            </a:r>
            <a:r>
              <a:rPr kumimoji="0" lang="id-ID" altLang="id-ID" sz="2800" b="0" i="1" u="none" strike="noStrike" cap="none" normalizeH="0" baseline="0" dirty="0" smtClean="0">
                <a:ln>
                  <a:noFill/>
                </a:ln>
                <a:solidFill>
                  <a:srgbClr val="92D050"/>
                </a:solidFill>
                <a:effectLst/>
                <a:latin typeface="Arial Rounded MT Bold" panose="020F0704030504030204" pitchFamily="34" charset="0"/>
                <a:ea typeface="Century Gothic" panose="020B0502020202020204" pitchFamily="34" charset="0"/>
                <a:cs typeface="Century Gothic" panose="020B0502020202020204" pitchFamily="34" charset="0"/>
              </a:rPr>
              <a:t>dasar pertanyaan </a:t>
            </a:r>
            <a:r>
              <a:rPr kumimoji="0" lang="id-ID" altLang="id-ID" sz="2800" b="0"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rPr>
              <a:t>(stimulus)</a:t>
            </a:r>
            <a:r>
              <a:rPr kumimoji="0" lang="en-US" altLang="id-ID" sz="2800" b="0"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rPr>
              <a:t>.</a:t>
            </a:r>
            <a:endParaRPr kumimoji="0" lang="id-ID" altLang="id-ID" sz="2800" b="0" i="0" u="none" strike="noStrike" cap="none" normalizeH="0" baseline="0" dirty="0" smtClean="0">
              <a:ln>
                <a:noFill/>
              </a:ln>
              <a:solidFill>
                <a:schemeClr val="tx1"/>
              </a:solidFill>
              <a:effectLst/>
              <a:latin typeface="Arial Rounded MT Bold" panose="020F0704030504030204" pitchFamily="34" charset="0"/>
            </a:endParaRPr>
          </a:p>
          <a:p>
            <a:pPr marL="0" marR="0" lvl="0" indent="3175" algn="l" defTabSz="914400" rtl="0" eaLnBrk="0" fontAlgn="base" latinLnBrk="0" hangingPunct="0">
              <a:lnSpc>
                <a:spcPct val="100000"/>
              </a:lnSpc>
              <a:spcBef>
                <a:spcPct val="0"/>
              </a:spcBef>
              <a:spcAft>
                <a:spcPct val="0"/>
              </a:spcAft>
              <a:buClrTx/>
              <a:buSzTx/>
              <a:buFontTx/>
              <a:buNone/>
              <a:tabLst/>
            </a:pPr>
            <a:endParaRPr kumimoji="0" lang="id-ID" altLang="id-ID" sz="2800" b="0" i="0" u="none" strike="noStrike" cap="none" normalizeH="0" baseline="0" dirty="0" smtClean="0">
              <a:ln>
                <a:noFill/>
              </a:ln>
              <a:solidFill>
                <a:schemeClr val="tx1"/>
              </a:solidFill>
              <a:effectLst/>
              <a:latin typeface="Arial Rounded MT Bold" panose="020F0704030504030204" pitchFamily="34" charset="0"/>
            </a:endParaRPr>
          </a:p>
        </p:txBody>
      </p:sp>
      <p:sp>
        <p:nvSpPr>
          <p:cNvPr id="7" name="Rectangle 4"/>
          <p:cNvSpPr>
            <a:spLocks noChangeArrowheads="1"/>
          </p:cNvSpPr>
          <p:nvPr/>
        </p:nvSpPr>
        <p:spPr bwMode="auto">
          <a:xfrm>
            <a:off x="1020869" y="3847420"/>
            <a:ext cx="10728960" cy="2509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5373" tIns="45720" rIns="91440" bIns="158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800" b="0" i="0" u="none" strike="noStrike" cap="none" normalizeH="0" baseline="0" dirty="0" smtClean="0">
                <a:ln>
                  <a:noFill/>
                </a:ln>
                <a:solidFill>
                  <a:srgbClr val="000000"/>
                </a:solidFill>
                <a:effectLst/>
                <a:latin typeface="Arial Rounded MT Bold" panose="020F0704030504030204" pitchFamily="34" charset="0"/>
                <a:ea typeface="Wingdings" panose="05000000000000000000" pitchFamily="2" charset="2"/>
                <a:cs typeface="Wingdings" panose="05000000000000000000" pitchFamily="2" charset="2"/>
              </a:rPr>
              <a:t>F </a:t>
            </a:r>
            <a:r>
              <a:rPr kumimoji="0" lang="id-ID" altLang="id-ID" sz="2800" b="0"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rPr>
              <a:t>berbentuk sumber/bahan bacaan seperti: teks bacaan, paragrap, teks drama, penggalan novel/cerita/dongeng, puisi, kasus, gambar, grafik, foto, rumus, tabel, daftar kata/symbol, contoh, peta, film, atau suara yang direkam</a:t>
            </a:r>
            <a:endParaRPr kumimoji="0" lang="id-ID" altLang="id-ID" sz="2800" b="1"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800" b="0" i="0" u="none" strike="noStrike" cap="none" normalizeH="0" baseline="0" dirty="0" smtClean="0">
                <a:ln>
                  <a:noFill/>
                </a:ln>
                <a:solidFill>
                  <a:srgbClr val="000000"/>
                </a:solidFill>
                <a:effectLst/>
                <a:latin typeface="Arial Rounded MT Bold" panose="020F0704030504030204" pitchFamily="34" charset="0"/>
                <a:ea typeface="Wingdings" panose="05000000000000000000" pitchFamily="2" charset="2"/>
                <a:cs typeface="Wingdings" panose="05000000000000000000" pitchFamily="2" charset="2"/>
              </a:rPr>
              <a:t>F </a:t>
            </a:r>
            <a:r>
              <a:rPr kumimoji="0" lang="id-ID" altLang="id-ID" sz="2800" b="1" i="0" u="none" strike="noStrike" cap="none" normalizeH="0" baseline="0" dirty="0" smtClean="0">
                <a:ln>
                  <a:noFill/>
                </a:ln>
                <a:solidFill>
                  <a:srgbClr val="00B0F0"/>
                </a:solidFill>
                <a:effectLst/>
                <a:latin typeface="Arial Rounded MT Bold" panose="020F0704030504030204" pitchFamily="34" charset="0"/>
                <a:ea typeface="Century Gothic" panose="020B0502020202020204" pitchFamily="34" charset="0"/>
                <a:cs typeface="Century Gothic" panose="020B0502020202020204" pitchFamily="34" charset="0"/>
              </a:rPr>
              <a:t>dianalisis, dievaluasi, dan dikreasikan</a:t>
            </a:r>
            <a:r>
              <a:rPr kumimoji="0" lang="en-US" altLang="id-ID" sz="2800" b="1"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rPr>
              <a:t>.</a:t>
            </a:r>
            <a:endParaRPr kumimoji="0" lang="id-ID" altLang="id-ID" sz="2800" b="1"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2000" b="0" i="0" u="none" strike="noStrike" cap="none" normalizeH="0" baseline="0" dirty="0" smtClean="0">
              <a:ln>
                <a:noFill/>
              </a:ln>
              <a:solidFill>
                <a:schemeClr val="tx1"/>
              </a:solidFill>
              <a:effectLst/>
              <a:latin typeface="Arial Rounded MT Bold" panose="020F0704030504030204" pitchFamily="34" charset="0"/>
            </a:endParaRPr>
          </a:p>
        </p:txBody>
      </p:sp>
      <p:sp>
        <p:nvSpPr>
          <p:cNvPr id="2" name="Rectangle 1"/>
          <p:cNvSpPr/>
          <p:nvPr/>
        </p:nvSpPr>
        <p:spPr>
          <a:xfrm>
            <a:off x="2283785" y="1106020"/>
            <a:ext cx="8966025" cy="1146211"/>
          </a:xfrm>
          <a:prstGeom prst="rect">
            <a:avLst/>
          </a:prstGeom>
        </p:spPr>
        <p:txBody>
          <a:bodyPr wrap="square">
            <a:spAutoFit/>
          </a:bodyPr>
          <a:lstStyle/>
          <a:p>
            <a:pPr algn="r">
              <a:lnSpc>
                <a:spcPct val="107000"/>
              </a:lnSpc>
              <a:spcAft>
                <a:spcPts val="0"/>
              </a:spcAft>
            </a:pPr>
            <a:r>
              <a:rPr lang="id-ID" sz="3200" dirty="0">
                <a:solidFill>
                  <a:schemeClr val="bg1"/>
                </a:solidFill>
                <a:latin typeface="Arial Rounded MT Bold" panose="020F0704030504030204" pitchFamily="34" charset="0"/>
              </a:rPr>
              <a:t>Bagaimana </a:t>
            </a:r>
            <a:r>
              <a:rPr lang="id-ID" sz="3200" dirty="0" smtClean="0">
                <a:solidFill>
                  <a:schemeClr val="bg1"/>
                </a:solidFill>
                <a:latin typeface="Arial Rounded MT Bold" panose="020F0704030504030204" pitchFamily="34" charset="0"/>
              </a:rPr>
              <a:t>butir soal yang </a:t>
            </a:r>
            <a:r>
              <a:rPr lang="id-ID" sz="3200" dirty="0">
                <a:solidFill>
                  <a:schemeClr val="bg1"/>
                </a:solidFill>
                <a:latin typeface="Arial Rounded MT Bold" panose="020F0704030504030204" pitchFamily="34" charset="0"/>
              </a:rPr>
              <a:t>dapat menuntut HOTS...?</a:t>
            </a:r>
            <a:endParaRPr lang="id-ID" sz="32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805615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6" name="Rectangle 3"/>
          <p:cNvSpPr>
            <a:spLocks noChangeArrowheads="1"/>
          </p:cNvSpPr>
          <p:nvPr/>
        </p:nvSpPr>
        <p:spPr bwMode="auto">
          <a:xfrm>
            <a:off x="1316931" y="1780726"/>
            <a:ext cx="10267532" cy="466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28600" marR="0" lvl="0" indent="-228600" algn="l" defTabSz="914400" rtl="0" eaLnBrk="0" fontAlgn="base" latinLnBrk="0" hangingPunct="0">
              <a:lnSpc>
                <a:spcPct val="90000"/>
              </a:lnSpc>
              <a:spcBef>
                <a:spcPts val="1200"/>
              </a:spcBef>
              <a:spcAft>
                <a:spcPct val="0"/>
              </a:spcAft>
              <a:buClrTx/>
              <a:buSzTx/>
              <a:buFont typeface="Arial" panose="020B0604020202020204" pitchFamily="34" charset="0"/>
              <a:buChar char="•"/>
              <a:tabLst/>
            </a:pPr>
            <a:r>
              <a:rPr kumimoji="0" lang="id-ID" altLang="id-ID" sz="2800" b="0" i="0" u="none" strike="noStrike" cap="none" normalizeH="0" baseline="0" dirty="0" smtClean="0">
                <a:ln>
                  <a:noFill/>
                </a:ln>
                <a:solidFill>
                  <a:schemeClr val="bg1"/>
                </a:solidFill>
                <a:effectLst/>
                <a:latin typeface="Arial Rounded MT Bold" panose="020F0704030504030204" pitchFamily="34" charset="0"/>
                <a:ea typeface="Berlin Sans FB" panose="020E0602020502020306" pitchFamily="34" charset="0"/>
                <a:cs typeface="Berlin Sans FB" panose="020E0602020502020306" pitchFamily="34" charset="0"/>
              </a:rPr>
              <a:t>Menyediakan berbagai macam data (pernyataan, tabel, grafik, hasil dari percobaan yang dilakukan, laporan, bahan bacaan, hasil observasi, dll) sebagai stimulus untuk menjawab soal-soal</a:t>
            </a:r>
            <a:r>
              <a:rPr kumimoji="0" lang="en-US" altLang="id-ID" sz="2800" b="0" i="0" u="none" strike="noStrike" cap="none" normalizeH="0" baseline="0" dirty="0" smtClean="0">
                <a:ln>
                  <a:noFill/>
                </a:ln>
                <a:solidFill>
                  <a:schemeClr val="bg1"/>
                </a:solidFill>
                <a:effectLst/>
                <a:latin typeface="Arial Rounded MT Bold" panose="020F0704030504030204" pitchFamily="34" charset="0"/>
                <a:ea typeface="Berlin Sans FB" panose="020E0602020502020306" pitchFamily="34" charset="0"/>
                <a:cs typeface="Berlin Sans FB" panose="020E0602020502020306" pitchFamily="34" charset="0"/>
              </a:rPr>
              <a:t>.</a:t>
            </a:r>
          </a:p>
          <a:p>
            <a:pPr marL="228600" marR="0" lvl="0" indent="-228600" algn="l" defTabSz="914400" rtl="0" eaLnBrk="0" fontAlgn="base" latinLnBrk="0" hangingPunct="0">
              <a:lnSpc>
                <a:spcPct val="90000"/>
              </a:lnSpc>
              <a:spcBef>
                <a:spcPts val="1200"/>
              </a:spcBef>
              <a:spcAft>
                <a:spcPct val="0"/>
              </a:spcAft>
              <a:buClrTx/>
              <a:buSzTx/>
              <a:buFont typeface="Arial" panose="020B0604020202020204" pitchFamily="34" charset="0"/>
              <a:buChar char="•"/>
              <a:tabLst/>
            </a:pPr>
            <a:r>
              <a:rPr lang="id-ID" altLang="id-ID" sz="2800"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Berbagai </a:t>
            </a:r>
            <a:r>
              <a:rPr lang="id-ID" altLang="id-ID" sz="2800" dirty="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macam data yang disediakan seharus memberikan informasi kepada siswa merujuk kepada pengetahuan atau kemampuan dasar sehingga dapat diolah lebih </a:t>
            </a:r>
            <a:r>
              <a:rPr lang="id-ID" altLang="id-ID" sz="2800"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lanjut</a:t>
            </a:r>
            <a:r>
              <a:rPr lang="en-US" altLang="id-ID" sz="2800" dirty="0" smtClean="0">
                <a:solidFill>
                  <a:schemeClr val="bg1"/>
                </a:solidFill>
                <a:latin typeface="Arial Rounded MT Bold" panose="020F0704030504030204" pitchFamily="34" charset="0"/>
              </a:rPr>
              <a:t>.</a:t>
            </a:r>
          </a:p>
          <a:p>
            <a:pPr marL="228600" marR="0" lvl="0" indent="-228600" algn="l" defTabSz="914400" rtl="0" eaLnBrk="0" fontAlgn="base" latinLnBrk="0" hangingPunct="0">
              <a:lnSpc>
                <a:spcPct val="90000"/>
              </a:lnSpc>
              <a:spcBef>
                <a:spcPts val="1200"/>
              </a:spcBef>
              <a:spcAft>
                <a:spcPct val="0"/>
              </a:spcAft>
              <a:buClrTx/>
              <a:buSzTx/>
              <a:buFont typeface="Arial" panose="020B0604020202020204" pitchFamily="34" charset="0"/>
              <a:buChar char="•"/>
              <a:tabLst/>
            </a:pPr>
            <a:r>
              <a:rPr lang="id-ID" altLang="id-ID" sz="2800"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Data </a:t>
            </a:r>
            <a:r>
              <a:rPr lang="id-ID" altLang="id-ID" sz="2800" dirty="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yang diajukkan sebagai stimulus kepada siswa dibuat dengan situasi yang “autentik” atau nyata (kontekstual</a:t>
            </a:r>
            <a:r>
              <a:rPr lang="id-ID" altLang="id-ID" sz="2800"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a:t>
            </a:r>
            <a:r>
              <a:rPr lang="en-US" altLang="id-ID" sz="2800" dirty="0" smtClean="0">
                <a:solidFill>
                  <a:schemeClr val="bg1"/>
                </a:solidFill>
                <a:latin typeface="Arial Rounded MT Bold" panose="020F0704030504030204" pitchFamily="34" charset="0"/>
                <a:ea typeface="Berlin Sans FB" panose="020E0602020502020306" pitchFamily="34" charset="0"/>
                <a:cs typeface="Berlin Sans FB" panose="020E0602020502020306" pitchFamily="34" charset="0"/>
              </a:rPr>
              <a:t>.</a:t>
            </a:r>
            <a:endParaRPr lang="id-ID" altLang="id-ID" sz="2800" dirty="0">
              <a:solidFill>
                <a:schemeClr val="bg1"/>
              </a:solidFill>
              <a:latin typeface="Arial Rounded MT Bold" panose="020F0704030504030204" pitchFamily="34" charset="0"/>
            </a:endParaRPr>
          </a:p>
        </p:txBody>
      </p:sp>
      <p:sp>
        <p:nvSpPr>
          <p:cNvPr id="2" name="Rectangle 1"/>
          <p:cNvSpPr/>
          <p:nvPr/>
        </p:nvSpPr>
        <p:spPr>
          <a:xfrm>
            <a:off x="3871232" y="964943"/>
            <a:ext cx="6981014" cy="619272"/>
          </a:xfrm>
          <a:prstGeom prst="rect">
            <a:avLst/>
          </a:prstGeom>
        </p:spPr>
        <p:txBody>
          <a:bodyPr wrap="none">
            <a:spAutoFit/>
          </a:bodyPr>
          <a:lstStyle/>
          <a:p>
            <a:pPr algn="r">
              <a:lnSpc>
                <a:spcPct val="107000"/>
              </a:lnSpc>
              <a:spcAft>
                <a:spcPts val="0"/>
              </a:spcAft>
            </a:pPr>
            <a:r>
              <a:rPr lang="id-ID" sz="3200" dirty="0">
                <a:solidFill>
                  <a:schemeClr val="bg1"/>
                </a:solidFill>
                <a:latin typeface="Arial Rounded MT Bold" panose="020F0704030504030204" pitchFamily="34" charset="0"/>
              </a:rPr>
              <a:t>Teknik Penulisan Butir Model PISA</a:t>
            </a:r>
            <a:endParaRPr lang="id-ID" sz="32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925702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Rectangle 4"/>
          <p:cNvSpPr>
            <a:spLocks noChangeArrowheads="1"/>
          </p:cNvSpPr>
          <p:nvPr/>
        </p:nvSpPr>
        <p:spPr bwMode="auto">
          <a:xfrm>
            <a:off x="4278211" y="1325439"/>
            <a:ext cx="6741202" cy="75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3997" tIns="45720" rIns="91440" bIns="21900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id-ID" altLang="id-ID" sz="3200" b="1" i="0" u="none" strike="noStrike" cap="none" normalizeH="0" baseline="0" dirty="0" smtClean="0">
                <a:ln>
                  <a:noFill/>
                </a:ln>
                <a:solidFill>
                  <a:schemeClr val="bg1"/>
                </a:solidFill>
                <a:effectLst/>
                <a:latin typeface="Arial Rounded MT Bold" panose="020F0704030504030204" pitchFamily="34" charset="0"/>
                <a:ea typeface="Century Gothic" panose="020B0502020202020204" pitchFamily="34" charset="0"/>
                <a:cs typeface="Century Gothic" panose="020B0502020202020204" pitchFamily="34" charset="0"/>
              </a:rPr>
              <a:t>Strategi Pengembangan Tes</a:t>
            </a:r>
          </a:p>
        </p:txBody>
      </p:sp>
      <p:sp>
        <p:nvSpPr>
          <p:cNvPr id="6" name="Rectangle 4"/>
          <p:cNvSpPr>
            <a:spLocks noChangeArrowheads="1"/>
          </p:cNvSpPr>
          <p:nvPr/>
        </p:nvSpPr>
        <p:spPr bwMode="auto">
          <a:xfrm>
            <a:off x="1374501" y="2441663"/>
            <a:ext cx="1019342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ts val="1200"/>
              </a:spcBef>
              <a:spcAft>
                <a:spcPct val="0"/>
              </a:spcAft>
              <a:buClrTx/>
              <a:buSzTx/>
              <a:buFontTx/>
              <a:buNone/>
              <a:tabLst/>
            </a:pPr>
            <a:r>
              <a:rPr kumimoji="0" lang="id-ID" altLang="id-ID" sz="2800" b="0"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rPr>
              <a:t>Bedah (analisis) kurikulum untuk menyusun peta konsep atau kompetensi esensial dan level pemahaman yang diamanatkan (agar tes sesuai dengan pesan kurikulum)</a:t>
            </a:r>
            <a:r>
              <a:rPr lang="en-US" altLang="id-ID" sz="2800" dirty="0">
                <a:solidFill>
                  <a:srgbClr val="000000"/>
                </a:solidFill>
                <a:latin typeface="Arial Rounded MT Bold" panose="020F0704030504030204" pitchFamily="34" charset="0"/>
                <a:ea typeface="Century Gothic" panose="020B0502020202020204" pitchFamily="34" charset="0"/>
                <a:cs typeface="Century Gothic" panose="020B0502020202020204" pitchFamily="34" charset="0"/>
              </a:rPr>
              <a:t>:</a:t>
            </a:r>
            <a:endParaRPr kumimoji="0" lang="id-ID" altLang="id-ID" sz="2800" b="0" i="0" u="none" strike="noStrike" cap="none" normalizeH="0" baseline="0" dirty="0" smtClean="0">
              <a:ln>
                <a:noFill/>
              </a:ln>
              <a:solidFill>
                <a:schemeClr val="tx1"/>
              </a:solidFill>
              <a:effectLst/>
              <a:latin typeface="Arial Rounded MT Bold" panose="020F0704030504030204" pitchFamily="34" charset="0"/>
            </a:endParaRPr>
          </a:p>
          <a:p>
            <a:pPr marL="282575" marR="0" lvl="0" indent="-282575" algn="l" defTabSz="914400" rtl="0" eaLnBrk="0" fontAlgn="base" latinLnBrk="0" hangingPunct="0">
              <a:lnSpc>
                <a:spcPct val="90000"/>
              </a:lnSpc>
              <a:spcBef>
                <a:spcPts val="1200"/>
              </a:spcBef>
              <a:spcAft>
                <a:spcPct val="0"/>
              </a:spcAft>
              <a:buClrTx/>
              <a:buSzTx/>
              <a:buFont typeface="Arial" panose="020B0604020202020204" pitchFamily="34" charset="0"/>
              <a:buChar char="•"/>
              <a:tabLst/>
            </a:pPr>
            <a:r>
              <a:rPr kumimoji="0" lang="id-ID" altLang="id-ID" sz="2800" b="0"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rPr>
              <a:t>Identifikasi kompetensi dasar (KD) yang memenuhi tuntutan Standar Isi dan indikator-indikator yang cocok dengan KD</a:t>
            </a:r>
            <a:r>
              <a:rPr kumimoji="0" lang="en-US" altLang="id-ID" sz="2800" b="0"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rPr>
              <a:t>.</a:t>
            </a:r>
            <a:endParaRPr kumimoji="0" lang="id-ID" altLang="id-ID" sz="2800" b="0" i="0" u="none" strike="noStrike" cap="none" normalizeH="0" baseline="0" dirty="0" smtClean="0">
              <a:ln>
                <a:noFill/>
              </a:ln>
              <a:solidFill>
                <a:schemeClr val="tx1"/>
              </a:solidFill>
              <a:effectLst/>
              <a:latin typeface="Arial Rounded MT Bold" panose="020F0704030504030204" pitchFamily="34" charset="0"/>
            </a:endParaRPr>
          </a:p>
          <a:p>
            <a:pPr marL="282575" marR="0" lvl="0" indent="-282575" algn="l" defTabSz="914400" rtl="0" eaLnBrk="0" fontAlgn="base" latinLnBrk="0" hangingPunct="0">
              <a:lnSpc>
                <a:spcPct val="90000"/>
              </a:lnSpc>
              <a:spcBef>
                <a:spcPts val="1200"/>
              </a:spcBef>
              <a:spcAft>
                <a:spcPct val="0"/>
              </a:spcAft>
              <a:buClrTx/>
              <a:buSzTx/>
              <a:buFont typeface="Arial" panose="020B0604020202020204" pitchFamily="34" charset="0"/>
              <a:buChar char="•"/>
              <a:tabLst/>
            </a:pPr>
            <a:r>
              <a:rPr kumimoji="0" lang="id-ID" altLang="id-ID" sz="2800" b="0"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rPr>
              <a:t>Susun dokumen pengembangan tes</a:t>
            </a:r>
            <a:r>
              <a:rPr kumimoji="0" lang="en-US" altLang="id-ID" sz="2800" b="0" i="0" u="none" strike="noStrike" cap="none" normalizeH="0" baseline="0" dirty="0" smtClean="0">
                <a:ln>
                  <a:noFill/>
                </a:ln>
                <a:solidFill>
                  <a:srgbClr val="000000"/>
                </a:solidFill>
                <a:effectLst/>
                <a:latin typeface="Arial Rounded MT Bold" panose="020F0704030504030204" pitchFamily="34" charset="0"/>
                <a:ea typeface="Century Gothic" panose="020B0502020202020204" pitchFamily="34" charset="0"/>
                <a:cs typeface="Century Gothic" panose="020B0502020202020204" pitchFamily="34" charset="0"/>
              </a:rPr>
              <a:t>.</a:t>
            </a:r>
            <a:endParaRPr kumimoji="0" lang="id-ID" altLang="id-ID" sz="2800" b="0" i="0" u="none" strike="noStrike" cap="none" normalizeH="0" baseline="0" dirty="0" smtClean="0">
              <a:ln>
                <a:no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291803997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Rectangle 4"/>
          <p:cNvSpPr>
            <a:spLocks noChangeArrowheads="1"/>
          </p:cNvSpPr>
          <p:nvPr/>
        </p:nvSpPr>
        <p:spPr bwMode="auto">
          <a:xfrm>
            <a:off x="4760100" y="313506"/>
            <a:ext cx="65327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id-ID" altLang="id-ID" sz="2800" i="0" u="none" strike="noStrike" cap="none" normalizeH="0" baseline="0" dirty="0" smtClean="0">
                <a:ln>
                  <a:noFill/>
                </a:ln>
                <a:solidFill>
                  <a:schemeClr val="bg1"/>
                </a:solidFill>
                <a:effectLst/>
                <a:latin typeface="Arial Rounded MT Bold" panose="020F0704030504030204" pitchFamily="34" charset="0"/>
                <a:ea typeface="Century Gothic" panose="020B0502020202020204" pitchFamily="34" charset="0"/>
                <a:cs typeface="Century Gothic" panose="020B0502020202020204" pitchFamily="34" charset="0"/>
              </a:rPr>
              <a:t>Contoh Sederhana Peta Konsep (belajar menghitung untung rugi)</a:t>
            </a:r>
          </a:p>
        </p:txBody>
      </p:sp>
      <p:grpSp>
        <p:nvGrpSpPr>
          <p:cNvPr id="6" name="Group 5"/>
          <p:cNvGrpSpPr/>
          <p:nvPr/>
        </p:nvGrpSpPr>
        <p:grpSpPr>
          <a:xfrm>
            <a:off x="1810271" y="1409700"/>
            <a:ext cx="8571458" cy="4966375"/>
            <a:chOff x="0" y="0"/>
            <a:chExt cx="8571458" cy="4966375"/>
          </a:xfrm>
        </p:grpSpPr>
        <p:sp>
          <p:nvSpPr>
            <p:cNvPr id="7" name="Shape 1054"/>
            <p:cNvSpPr/>
            <p:nvPr/>
          </p:nvSpPr>
          <p:spPr>
            <a:xfrm>
              <a:off x="2895600" y="0"/>
              <a:ext cx="1295400" cy="762000"/>
            </a:xfrm>
            <a:custGeom>
              <a:avLst/>
              <a:gdLst/>
              <a:ahLst/>
              <a:cxnLst/>
              <a:rect l="0" t="0" r="0" b="0"/>
              <a:pathLst>
                <a:path w="1295400" h="762000">
                  <a:moveTo>
                    <a:pt x="127000" y="0"/>
                  </a:moveTo>
                  <a:lnTo>
                    <a:pt x="1168400" y="0"/>
                  </a:lnTo>
                  <a:cubicBezTo>
                    <a:pt x="1238504" y="0"/>
                    <a:pt x="1295400" y="56896"/>
                    <a:pt x="1295400" y="127000"/>
                  </a:cubicBezTo>
                  <a:lnTo>
                    <a:pt x="1295400" y="635000"/>
                  </a:lnTo>
                  <a:cubicBezTo>
                    <a:pt x="1295400" y="705104"/>
                    <a:pt x="1238504" y="762000"/>
                    <a:pt x="1168400" y="762000"/>
                  </a:cubicBezTo>
                  <a:lnTo>
                    <a:pt x="127000" y="762000"/>
                  </a:lnTo>
                  <a:cubicBezTo>
                    <a:pt x="56896" y="762000"/>
                    <a:pt x="0" y="705104"/>
                    <a:pt x="0" y="635000"/>
                  </a:cubicBezTo>
                  <a:lnTo>
                    <a:pt x="0" y="127000"/>
                  </a:lnTo>
                  <a:cubicBezTo>
                    <a:pt x="0" y="56896"/>
                    <a:pt x="56896" y="0"/>
                    <a:pt x="127000"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1" name="Shape 1055"/>
            <p:cNvSpPr/>
            <p:nvPr/>
          </p:nvSpPr>
          <p:spPr>
            <a:xfrm>
              <a:off x="2895600" y="0"/>
              <a:ext cx="1295400" cy="762000"/>
            </a:xfrm>
            <a:custGeom>
              <a:avLst/>
              <a:gdLst/>
              <a:ahLst/>
              <a:cxnLst/>
              <a:rect l="0" t="0" r="0" b="0"/>
              <a:pathLst>
                <a:path w="1295400" h="762000">
                  <a:moveTo>
                    <a:pt x="0" y="127000"/>
                  </a:moveTo>
                  <a:cubicBezTo>
                    <a:pt x="0" y="56896"/>
                    <a:pt x="56896" y="0"/>
                    <a:pt x="127000" y="0"/>
                  </a:cubicBezTo>
                  <a:lnTo>
                    <a:pt x="1168400" y="0"/>
                  </a:lnTo>
                  <a:cubicBezTo>
                    <a:pt x="1238504" y="0"/>
                    <a:pt x="1295400" y="56896"/>
                    <a:pt x="1295400" y="127000"/>
                  </a:cubicBezTo>
                  <a:lnTo>
                    <a:pt x="1295400" y="635000"/>
                  </a:lnTo>
                  <a:cubicBezTo>
                    <a:pt x="1295400" y="705104"/>
                    <a:pt x="1238504" y="762000"/>
                    <a:pt x="1168400" y="762000"/>
                  </a:cubicBezTo>
                  <a:lnTo>
                    <a:pt x="127000" y="762000"/>
                  </a:lnTo>
                  <a:cubicBezTo>
                    <a:pt x="56896" y="762000"/>
                    <a:pt x="0" y="705104"/>
                    <a:pt x="0" y="6350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12" name="Rectangle 11"/>
            <p:cNvSpPr/>
            <p:nvPr/>
          </p:nvSpPr>
          <p:spPr>
            <a:xfrm>
              <a:off x="3158236" y="124613"/>
              <a:ext cx="1022041" cy="336570"/>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Operasi </a:t>
              </a:r>
              <a:endParaRPr lang="id-ID" sz="1100">
                <a:effectLst/>
                <a:latin typeface="Calibri" panose="020F0502020204030204" pitchFamily="34" charset="0"/>
                <a:ea typeface="Calibri" panose="020F0502020204030204" pitchFamily="34" charset="0"/>
              </a:endParaRPr>
            </a:p>
          </p:txBody>
        </p:sp>
        <p:sp>
          <p:nvSpPr>
            <p:cNvPr id="13" name="Rectangle 12"/>
            <p:cNvSpPr/>
            <p:nvPr/>
          </p:nvSpPr>
          <p:spPr>
            <a:xfrm>
              <a:off x="2949829" y="398650"/>
              <a:ext cx="1581367" cy="337038"/>
            </a:xfrm>
            <a:prstGeom prst="rect">
              <a:avLst/>
            </a:prstGeom>
            <a:ln>
              <a:noFill/>
            </a:ln>
          </p:spPr>
          <p:txBody>
            <a:bodyPr vert="horz" lIns="0" tIns="0" rIns="0" bIns="0" rtlCol="0">
              <a:noAutofit/>
            </a:bodyPr>
            <a:lstStyle/>
            <a:p>
              <a:pPr>
                <a:lnSpc>
                  <a:spcPct val="107000"/>
                </a:lnSpc>
                <a:spcAft>
                  <a:spcPts val="800"/>
                </a:spcAft>
              </a:pPr>
              <a:r>
                <a:rPr lang="id-ID" sz="1800" dirty="0">
                  <a:effectLst/>
                  <a:latin typeface="Times New Roman" panose="02020603050405020304" pitchFamily="18" charset="0"/>
                  <a:ea typeface="Times New Roman" panose="02020603050405020304" pitchFamily="18" charset="0"/>
                </a:rPr>
                <a:t>Pengurangan</a:t>
              </a:r>
              <a:endParaRPr lang="id-ID" sz="1100" dirty="0">
                <a:effectLst/>
                <a:latin typeface="Calibri" panose="020F0502020204030204" pitchFamily="34" charset="0"/>
                <a:ea typeface="Calibri" panose="020F0502020204030204" pitchFamily="34" charset="0"/>
              </a:endParaRPr>
            </a:p>
          </p:txBody>
        </p:sp>
        <p:sp>
          <p:nvSpPr>
            <p:cNvPr id="14" name="Shape 1058"/>
            <p:cNvSpPr/>
            <p:nvPr/>
          </p:nvSpPr>
          <p:spPr>
            <a:xfrm>
              <a:off x="685800" y="914400"/>
              <a:ext cx="1295400" cy="762000"/>
            </a:xfrm>
            <a:custGeom>
              <a:avLst/>
              <a:gdLst/>
              <a:ahLst/>
              <a:cxnLst/>
              <a:rect l="0" t="0" r="0" b="0"/>
              <a:pathLst>
                <a:path w="1295400" h="762000">
                  <a:moveTo>
                    <a:pt x="127000" y="0"/>
                  </a:moveTo>
                  <a:lnTo>
                    <a:pt x="1168400" y="0"/>
                  </a:lnTo>
                  <a:cubicBezTo>
                    <a:pt x="1238504" y="0"/>
                    <a:pt x="1295400" y="56896"/>
                    <a:pt x="1295400" y="127000"/>
                  </a:cubicBezTo>
                  <a:lnTo>
                    <a:pt x="1295400" y="635000"/>
                  </a:lnTo>
                  <a:cubicBezTo>
                    <a:pt x="1295400" y="705104"/>
                    <a:pt x="1238504" y="762000"/>
                    <a:pt x="1168400" y="762000"/>
                  </a:cubicBezTo>
                  <a:lnTo>
                    <a:pt x="127000" y="762000"/>
                  </a:lnTo>
                  <a:cubicBezTo>
                    <a:pt x="56896" y="762000"/>
                    <a:pt x="0" y="705104"/>
                    <a:pt x="0" y="635000"/>
                  </a:cubicBezTo>
                  <a:lnTo>
                    <a:pt x="0" y="127000"/>
                  </a:lnTo>
                  <a:cubicBezTo>
                    <a:pt x="0" y="56896"/>
                    <a:pt x="56896" y="0"/>
                    <a:pt x="127000"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15" name="Shape 1059"/>
            <p:cNvSpPr/>
            <p:nvPr/>
          </p:nvSpPr>
          <p:spPr>
            <a:xfrm>
              <a:off x="685800" y="914400"/>
              <a:ext cx="1295400" cy="762000"/>
            </a:xfrm>
            <a:custGeom>
              <a:avLst/>
              <a:gdLst/>
              <a:ahLst/>
              <a:cxnLst/>
              <a:rect l="0" t="0" r="0" b="0"/>
              <a:pathLst>
                <a:path w="1295400" h="762000">
                  <a:moveTo>
                    <a:pt x="0" y="127000"/>
                  </a:moveTo>
                  <a:cubicBezTo>
                    <a:pt x="0" y="56896"/>
                    <a:pt x="56896" y="0"/>
                    <a:pt x="127000" y="0"/>
                  </a:cubicBezTo>
                  <a:lnTo>
                    <a:pt x="1168400" y="0"/>
                  </a:lnTo>
                  <a:cubicBezTo>
                    <a:pt x="1238504" y="0"/>
                    <a:pt x="1295400" y="56896"/>
                    <a:pt x="1295400" y="127000"/>
                  </a:cubicBezTo>
                  <a:lnTo>
                    <a:pt x="1295400" y="635000"/>
                  </a:lnTo>
                  <a:cubicBezTo>
                    <a:pt x="1295400" y="705104"/>
                    <a:pt x="1238504" y="762000"/>
                    <a:pt x="1168400" y="762000"/>
                  </a:cubicBezTo>
                  <a:lnTo>
                    <a:pt x="127000" y="762000"/>
                  </a:lnTo>
                  <a:cubicBezTo>
                    <a:pt x="56896" y="762000"/>
                    <a:pt x="0" y="705104"/>
                    <a:pt x="0" y="6350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16" name="Rectangle 15"/>
            <p:cNvSpPr/>
            <p:nvPr/>
          </p:nvSpPr>
          <p:spPr>
            <a:xfrm>
              <a:off x="797941" y="945058"/>
              <a:ext cx="1427492" cy="299174"/>
            </a:xfrm>
            <a:prstGeom prst="rect">
              <a:avLst/>
            </a:prstGeom>
            <a:ln>
              <a:noFill/>
            </a:ln>
          </p:spPr>
          <p:txBody>
            <a:bodyPr vert="horz" lIns="0" tIns="0" rIns="0" bIns="0" rtlCol="0">
              <a:noAutofit/>
            </a:bodyPr>
            <a:lstStyle/>
            <a:p>
              <a:pPr>
                <a:lnSpc>
                  <a:spcPct val="107000"/>
                </a:lnSpc>
                <a:spcAft>
                  <a:spcPts val="800"/>
                </a:spcAft>
              </a:pPr>
              <a:r>
                <a:rPr lang="id-ID" sz="1600">
                  <a:effectLst/>
                  <a:latin typeface="Times New Roman" panose="02020603050405020304" pitchFamily="18" charset="0"/>
                  <a:ea typeface="Times New Roman" panose="02020603050405020304" pitchFamily="18" charset="0"/>
                </a:rPr>
                <a:t>Konsep Hub.</a:t>
              </a:r>
              <a:endParaRPr lang="id-ID" sz="1100">
                <a:effectLst/>
                <a:latin typeface="Calibri" panose="020F0502020204030204" pitchFamily="34" charset="0"/>
                <a:ea typeface="Calibri" panose="020F0502020204030204" pitchFamily="34" charset="0"/>
              </a:endParaRPr>
            </a:p>
          </p:txBody>
        </p:sp>
        <p:sp>
          <p:nvSpPr>
            <p:cNvPr id="17" name="Rectangle 16"/>
            <p:cNvSpPr/>
            <p:nvPr/>
          </p:nvSpPr>
          <p:spPr>
            <a:xfrm>
              <a:off x="963295" y="1188615"/>
              <a:ext cx="983870" cy="299641"/>
            </a:xfrm>
            <a:prstGeom prst="rect">
              <a:avLst/>
            </a:prstGeom>
            <a:ln>
              <a:noFill/>
            </a:ln>
          </p:spPr>
          <p:txBody>
            <a:bodyPr vert="horz" lIns="0" tIns="0" rIns="0" bIns="0" rtlCol="0">
              <a:noAutofit/>
            </a:bodyPr>
            <a:lstStyle/>
            <a:p>
              <a:pPr>
                <a:lnSpc>
                  <a:spcPct val="107000"/>
                </a:lnSpc>
                <a:spcAft>
                  <a:spcPts val="800"/>
                </a:spcAft>
              </a:pPr>
              <a:r>
                <a:rPr lang="id-ID" sz="1600">
                  <a:effectLst/>
                  <a:latin typeface="Times New Roman" panose="02020603050405020304" pitchFamily="18" charset="0"/>
                  <a:ea typeface="Times New Roman" panose="02020603050405020304" pitchFamily="18" charset="0"/>
                </a:rPr>
                <a:t>Modal &amp;</a:t>
              </a:r>
              <a:endParaRPr lang="id-ID" sz="1100">
                <a:effectLst/>
                <a:latin typeface="Calibri" panose="020F0502020204030204" pitchFamily="34" charset="0"/>
                <a:ea typeface="Calibri" panose="020F0502020204030204" pitchFamily="34" charset="0"/>
              </a:endParaRPr>
            </a:p>
          </p:txBody>
        </p:sp>
        <p:sp>
          <p:nvSpPr>
            <p:cNvPr id="18" name="Rectangle 17"/>
            <p:cNvSpPr/>
            <p:nvPr/>
          </p:nvSpPr>
          <p:spPr>
            <a:xfrm>
              <a:off x="935355" y="1433119"/>
              <a:ext cx="1056431" cy="299174"/>
            </a:xfrm>
            <a:prstGeom prst="rect">
              <a:avLst/>
            </a:prstGeom>
            <a:ln>
              <a:noFill/>
            </a:ln>
          </p:spPr>
          <p:txBody>
            <a:bodyPr vert="horz" lIns="0" tIns="0" rIns="0" bIns="0" rtlCol="0">
              <a:noAutofit/>
            </a:bodyPr>
            <a:lstStyle/>
            <a:p>
              <a:pPr>
                <a:lnSpc>
                  <a:spcPct val="107000"/>
                </a:lnSpc>
                <a:spcAft>
                  <a:spcPts val="800"/>
                </a:spcAft>
              </a:pPr>
              <a:r>
                <a:rPr lang="id-ID" sz="1600">
                  <a:effectLst/>
                  <a:latin typeface="Times New Roman" panose="02020603050405020304" pitchFamily="18" charset="0"/>
                  <a:ea typeface="Times New Roman" panose="02020603050405020304" pitchFamily="18" charset="0"/>
                </a:rPr>
                <a:t>penjualan</a:t>
              </a:r>
              <a:endParaRPr lang="id-ID" sz="1100">
                <a:effectLst/>
                <a:latin typeface="Calibri" panose="020F0502020204030204" pitchFamily="34" charset="0"/>
                <a:ea typeface="Calibri" panose="020F0502020204030204" pitchFamily="34" charset="0"/>
              </a:endParaRPr>
            </a:p>
          </p:txBody>
        </p:sp>
        <p:sp>
          <p:nvSpPr>
            <p:cNvPr id="19" name="Shape 1063"/>
            <p:cNvSpPr/>
            <p:nvPr/>
          </p:nvSpPr>
          <p:spPr>
            <a:xfrm>
              <a:off x="4038600" y="4267200"/>
              <a:ext cx="1295400" cy="685800"/>
            </a:xfrm>
            <a:custGeom>
              <a:avLst/>
              <a:gdLst/>
              <a:ahLst/>
              <a:cxnLst/>
              <a:rect l="0" t="0" r="0" b="0"/>
              <a:pathLst>
                <a:path w="1295400" h="685800">
                  <a:moveTo>
                    <a:pt x="114300" y="0"/>
                  </a:move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lnTo>
                    <a:pt x="0" y="114300"/>
                  </a:lnTo>
                  <a:cubicBezTo>
                    <a:pt x="0" y="51181"/>
                    <a:pt x="51181" y="0"/>
                    <a:pt x="114300"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20" name="Shape 1064"/>
            <p:cNvSpPr/>
            <p:nvPr/>
          </p:nvSpPr>
          <p:spPr>
            <a:xfrm>
              <a:off x="4038600" y="4267200"/>
              <a:ext cx="1295400" cy="685800"/>
            </a:xfrm>
            <a:custGeom>
              <a:avLst/>
              <a:gdLst/>
              <a:ahLst/>
              <a:cxnLst/>
              <a:rect l="0" t="0" r="0" b="0"/>
              <a:pathLst>
                <a:path w="1295400" h="685800">
                  <a:moveTo>
                    <a:pt x="0" y="114300"/>
                  </a:moveTo>
                  <a:cubicBezTo>
                    <a:pt x="0" y="51181"/>
                    <a:pt x="51181" y="0"/>
                    <a:pt x="114300" y="0"/>
                  </a:cubicBez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21" name="Rectangle 20"/>
            <p:cNvSpPr/>
            <p:nvPr/>
          </p:nvSpPr>
          <p:spPr>
            <a:xfrm>
              <a:off x="4330319" y="4355300"/>
              <a:ext cx="945913" cy="336570"/>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Operasi</a:t>
              </a:r>
              <a:endParaRPr lang="id-ID" sz="1100">
                <a:effectLst/>
                <a:latin typeface="Calibri" panose="020F0502020204030204" pitchFamily="34" charset="0"/>
                <a:ea typeface="Calibri" panose="020F0502020204030204" pitchFamily="34" charset="0"/>
              </a:endParaRPr>
            </a:p>
          </p:txBody>
        </p:sp>
        <p:sp>
          <p:nvSpPr>
            <p:cNvPr id="22" name="Rectangle 21"/>
            <p:cNvSpPr/>
            <p:nvPr/>
          </p:nvSpPr>
          <p:spPr>
            <a:xfrm>
              <a:off x="4256786" y="4629337"/>
              <a:ext cx="1145989" cy="337038"/>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Perkalian</a:t>
              </a:r>
              <a:endParaRPr lang="id-ID" sz="1100">
                <a:effectLst/>
                <a:latin typeface="Calibri" panose="020F0502020204030204" pitchFamily="34" charset="0"/>
                <a:ea typeface="Calibri" panose="020F0502020204030204" pitchFamily="34" charset="0"/>
              </a:endParaRPr>
            </a:p>
          </p:txBody>
        </p:sp>
        <p:sp>
          <p:nvSpPr>
            <p:cNvPr id="23" name="Shape 1067"/>
            <p:cNvSpPr/>
            <p:nvPr/>
          </p:nvSpPr>
          <p:spPr>
            <a:xfrm>
              <a:off x="2743200" y="1600200"/>
              <a:ext cx="1676400" cy="914400"/>
            </a:xfrm>
            <a:custGeom>
              <a:avLst/>
              <a:gdLst/>
              <a:ahLst/>
              <a:cxnLst/>
              <a:rect l="0" t="0" r="0" b="0"/>
              <a:pathLst>
                <a:path w="1676400" h="914400">
                  <a:moveTo>
                    <a:pt x="152400" y="0"/>
                  </a:moveTo>
                  <a:lnTo>
                    <a:pt x="1524000" y="0"/>
                  </a:lnTo>
                  <a:cubicBezTo>
                    <a:pt x="1608201" y="0"/>
                    <a:pt x="1676400" y="68199"/>
                    <a:pt x="1676400" y="152400"/>
                  </a:cubicBezTo>
                  <a:lnTo>
                    <a:pt x="1676400" y="762000"/>
                  </a:lnTo>
                  <a:cubicBezTo>
                    <a:pt x="1676400" y="846201"/>
                    <a:pt x="1608201" y="914400"/>
                    <a:pt x="1524000" y="914400"/>
                  </a:cubicBezTo>
                  <a:lnTo>
                    <a:pt x="152400" y="914400"/>
                  </a:lnTo>
                  <a:cubicBezTo>
                    <a:pt x="68199" y="914400"/>
                    <a:pt x="0" y="846201"/>
                    <a:pt x="0" y="762000"/>
                  </a:cubicBezTo>
                  <a:lnTo>
                    <a:pt x="0" y="152400"/>
                  </a:lnTo>
                  <a:cubicBezTo>
                    <a:pt x="0" y="68199"/>
                    <a:pt x="68199" y="0"/>
                    <a:pt x="152400"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24" name="Shape 1068"/>
            <p:cNvSpPr/>
            <p:nvPr/>
          </p:nvSpPr>
          <p:spPr>
            <a:xfrm>
              <a:off x="2743200" y="1600200"/>
              <a:ext cx="1676400" cy="914400"/>
            </a:xfrm>
            <a:custGeom>
              <a:avLst/>
              <a:gdLst/>
              <a:ahLst/>
              <a:cxnLst/>
              <a:rect l="0" t="0" r="0" b="0"/>
              <a:pathLst>
                <a:path w="1676400" h="914400">
                  <a:moveTo>
                    <a:pt x="0" y="152400"/>
                  </a:moveTo>
                  <a:cubicBezTo>
                    <a:pt x="0" y="68199"/>
                    <a:pt x="68199" y="0"/>
                    <a:pt x="152400" y="0"/>
                  </a:cubicBezTo>
                  <a:lnTo>
                    <a:pt x="1524000" y="0"/>
                  </a:lnTo>
                  <a:cubicBezTo>
                    <a:pt x="1608201" y="0"/>
                    <a:pt x="1676400" y="68199"/>
                    <a:pt x="1676400" y="152400"/>
                  </a:cubicBezTo>
                  <a:lnTo>
                    <a:pt x="1676400" y="762000"/>
                  </a:lnTo>
                  <a:cubicBezTo>
                    <a:pt x="1676400" y="846201"/>
                    <a:pt x="1608201" y="914400"/>
                    <a:pt x="1524000" y="914400"/>
                  </a:cubicBezTo>
                  <a:lnTo>
                    <a:pt x="152400" y="914400"/>
                  </a:lnTo>
                  <a:cubicBezTo>
                    <a:pt x="68199" y="914400"/>
                    <a:pt x="0" y="846201"/>
                    <a:pt x="0" y="7620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25" name="Rectangle 24"/>
            <p:cNvSpPr/>
            <p:nvPr/>
          </p:nvSpPr>
          <p:spPr>
            <a:xfrm>
              <a:off x="2862834" y="1664488"/>
              <a:ext cx="1918480" cy="336570"/>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Konsep Untung</a:t>
              </a:r>
              <a:endParaRPr lang="id-ID" sz="1100">
                <a:effectLst/>
                <a:latin typeface="Calibri" panose="020F0502020204030204" pitchFamily="34" charset="0"/>
                <a:ea typeface="Calibri" panose="020F0502020204030204" pitchFamily="34" charset="0"/>
              </a:endParaRPr>
            </a:p>
          </p:txBody>
        </p:sp>
        <p:sp>
          <p:nvSpPr>
            <p:cNvPr id="26" name="Rectangle 25"/>
            <p:cNvSpPr/>
            <p:nvPr/>
          </p:nvSpPr>
          <p:spPr>
            <a:xfrm>
              <a:off x="3022854" y="1938525"/>
              <a:ext cx="1484548" cy="337038"/>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Rugi dalam </a:t>
              </a:r>
              <a:endParaRPr lang="id-ID" sz="1100">
                <a:effectLst/>
                <a:latin typeface="Calibri" panose="020F0502020204030204" pitchFamily="34" charset="0"/>
                <a:ea typeface="Calibri" panose="020F0502020204030204" pitchFamily="34" charset="0"/>
              </a:endParaRPr>
            </a:p>
          </p:txBody>
        </p:sp>
        <p:sp>
          <p:nvSpPr>
            <p:cNvPr id="27" name="Rectangle 26"/>
            <p:cNvSpPr/>
            <p:nvPr/>
          </p:nvSpPr>
          <p:spPr>
            <a:xfrm>
              <a:off x="2994914" y="2213382"/>
              <a:ext cx="1563972" cy="336570"/>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Perdagangan</a:t>
              </a:r>
              <a:endParaRPr lang="id-ID" sz="1100">
                <a:effectLst/>
                <a:latin typeface="Calibri" panose="020F0502020204030204" pitchFamily="34" charset="0"/>
                <a:ea typeface="Calibri" panose="020F0502020204030204" pitchFamily="34" charset="0"/>
              </a:endParaRPr>
            </a:p>
          </p:txBody>
        </p:sp>
        <p:sp>
          <p:nvSpPr>
            <p:cNvPr id="28" name="Shape 1072"/>
            <p:cNvSpPr/>
            <p:nvPr/>
          </p:nvSpPr>
          <p:spPr>
            <a:xfrm>
              <a:off x="533400" y="2743200"/>
              <a:ext cx="1676400" cy="914400"/>
            </a:xfrm>
            <a:custGeom>
              <a:avLst/>
              <a:gdLst/>
              <a:ahLst/>
              <a:cxnLst/>
              <a:rect l="0" t="0" r="0" b="0"/>
              <a:pathLst>
                <a:path w="1676400" h="914400">
                  <a:moveTo>
                    <a:pt x="152400" y="0"/>
                  </a:moveTo>
                  <a:lnTo>
                    <a:pt x="1524000" y="0"/>
                  </a:lnTo>
                  <a:cubicBezTo>
                    <a:pt x="1608201" y="0"/>
                    <a:pt x="1676400" y="68199"/>
                    <a:pt x="1676400" y="152400"/>
                  </a:cubicBezTo>
                  <a:lnTo>
                    <a:pt x="1676400" y="762000"/>
                  </a:lnTo>
                  <a:cubicBezTo>
                    <a:pt x="1676400" y="846201"/>
                    <a:pt x="1608201" y="914400"/>
                    <a:pt x="1524000" y="914400"/>
                  </a:cubicBezTo>
                  <a:lnTo>
                    <a:pt x="152400" y="914400"/>
                  </a:lnTo>
                  <a:cubicBezTo>
                    <a:pt x="68199" y="914400"/>
                    <a:pt x="0" y="846201"/>
                    <a:pt x="0" y="762000"/>
                  </a:cubicBezTo>
                  <a:lnTo>
                    <a:pt x="0" y="152400"/>
                  </a:lnTo>
                  <a:cubicBezTo>
                    <a:pt x="0" y="68199"/>
                    <a:pt x="68199" y="0"/>
                    <a:pt x="152400"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29" name="Shape 1073"/>
            <p:cNvSpPr/>
            <p:nvPr/>
          </p:nvSpPr>
          <p:spPr>
            <a:xfrm>
              <a:off x="533400" y="2743200"/>
              <a:ext cx="1676400" cy="914400"/>
            </a:xfrm>
            <a:custGeom>
              <a:avLst/>
              <a:gdLst/>
              <a:ahLst/>
              <a:cxnLst/>
              <a:rect l="0" t="0" r="0" b="0"/>
              <a:pathLst>
                <a:path w="1676400" h="914400">
                  <a:moveTo>
                    <a:pt x="0" y="152400"/>
                  </a:moveTo>
                  <a:cubicBezTo>
                    <a:pt x="0" y="68199"/>
                    <a:pt x="68199" y="0"/>
                    <a:pt x="152400" y="0"/>
                  </a:cubicBezTo>
                  <a:lnTo>
                    <a:pt x="1524000" y="0"/>
                  </a:lnTo>
                  <a:cubicBezTo>
                    <a:pt x="1608201" y="0"/>
                    <a:pt x="1676400" y="68199"/>
                    <a:pt x="1676400" y="152400"/>
                  </a:cubicBezTo>
                  <a:lnTo>
                    <a:pt x="1676400" y="762000"/>
                  </a:lnTo>
                  <a:cubicBezTo>
                    <a:pt x="1676400" y="846201"/>
                    <a:pt x="1608201" y="914400"/>
                    <a:pt x="1524000" y="914400"/>
                  </a:cubicBezTo>
                  <a:lnTo>
                    <a:pt x="152400" y="914400"/>
                  </a:lnTo>
                  <a:cubicBezTo>
                    <a:pt x="68199" y="914400"/>
                    <a:pt x="0" y="846201"/>
                    <a:pt x="0" y="7620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30" name="Rectangle 29"/>
            <p:cNvSpPr/>
            <p:nvPr/>
          </p:nvSpPr>
          <p:spPr>
            <a:xfrm>
              <a:off x="993140" y="2807459"/>
              <a:ext cx="1005024" cy="337038"/>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Konsep </a:t>
              </a:r>
              <a:endParaRPr lang="id-ID" sz="1100">
                <a:effectLst/>
                <a:latin typeface="Calibri" panose="020F0502020204030204" pitchFamily="34" charset="0"/>
                <a:ea typeface="Calibri" panose="020F0502020204030204" pitchFamily="34" charset="0"/>
              </a:endParaRPr>
            </a:p>
          </p:txBody>
        </p:sp>
        <p:sp>
          <p:nvSpPr>
            <p:cNvPr id="31" name="Rectangle 30"/>
            <p:cNvSpPr/>
            <p:nvPr/>
          </p:nvSpPr>
          <p:spPr>
            <a:xfrm>
              <a:off x="784860" y="3082443"/>
              <a:ext cx="1555459" cy="336570"/>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Menghitung </a:t>
              </a:r>
              <a:endParaRPr lang="id-ID" sz="1100">
                <a:effectLst/>
                <a:latin typeface="Calibri" panose="020F0502020204030204" pitchFamily="34" charset="0"/>
                <a:ea typeface="Calibri" panose="020F0502020204030204" pitchFamily="34" charset="0"/>
              </a:endParaRPr>
            </a:p>
          </p:txBody>
        </p:sp>
        <p:sp>
          <p:nvSpPr>
            <p:cNvPr id="32" name="Rectangle 31"/>
            <p:cNvSpPr/>
            <p:nvPr/>
          </p:nvSpPr>
          <p:spPr>
            <a:xfrm>
              <a:off x="1074420" y="3356763"/>
              <a:ext cx="793792" cy="336570"/>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Modal</a:t>
              </a:r>
              <a:endParaRPr lang="id-ID" sz="1100">
                <a:effectLst/>
                <a:latin typeface="Calibri" panose="020F0502020204030204" pitchFamily="34" charset="0"/>
                <a:ea typeface="Calibri" panose="020F0502020204030204" pitchFamily="34" charset="0"/>
              </a:endParaRPr>
            </a:p>
          </p:txBody>
        </p:sp>
        <p:sp>
          <p:nvSpPr>
            <p:cNvPr id="33" name="Shape 1077"/>
            <p:cNvSpPr/>
            <p:nvPr/>
          </p:nvSpPr>
          <p:spPr>
            <a:xfrm>
              <a:off x="0" y="4114800"/>
              <a:ext cx="1295400" cy="685800"/>
            </a:xfrm>
            <a:custGeom>
              <a:avLst/>
              <a:gdLst/>
              <a:ahLst/>
              <a:cxnLst/>
              <a:rect l="0" t="0" r="0" b="0"/>
              <a:pathLst>
                <a:path w="1295400" h="685800">
                  <a:moveTo>
                    <a:pt x="114300" y="0"/>
                  </a:move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lnTo>
                    <a:pt x="0" y="114300"/>
                  </a:lnTo>
                  <a:cubicBezTo>
                    <a:pt x="0" y="51181"/>
                    <a:pt x="51181" y="0"/>
                    <a:pt x="114300"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34" name="Shape 1078"/>
            <p:cNvSpPr/>
            <p:nvPr/>
          </p:nvSpPr>
          <p:spPr>
            <a:xfrm>
              <a:off x="0" y="4114800"/>
              <a:ext cx="1295400" cy="685800"/>
            </a:xfrm>
            <a:custGeom>
              <a:avLst/>
              <a:gdLst/>
              <a:ahLst/>
              <a:cxnLst/>
              <a:rect l="0" t="0" r="0" b="0"/>
              <a:pathLst>
                <a:path w="1295400" h="685800">
                  <a:moveTo>
                    <a:pt x="0" y="114300"/>
                  </a:moveTo>
                  <a:cubicBezTo>
                    <a:pt x="0" y="51181"/>
                    <a:pt x="51181" y="0"/>
                    <a:pt x="114300" y="0"/>
                  </a:cubicBez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35" name="Rectangle 34"/>
            <p:cNvSpPr/>
            <p:nvPr/>
          </p:nvSpPr>
          <p:spPr>
            <a:xfrm>
              <a:off x="263144" y="4202900"/>
              <a:ext cx="1022041" cy="336570"/>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Operasi </a:t>
              </a:r>
              <a:endParaRPr lang="id-ID" sz="1100">
                <a:effectLst/>
                <a:latin typeface="Calibri" panose="020F0502020204030204" pitchFamily="34" charset="0"/>
                <a:ea typeface="Calibri" panose="020F0502020204030204" pitchFamily="34" charset="0"/>
              </a:endParaRPr>
            </a:p>
          </p:txBody>
        </p:sp>
        <p:sp>
          <p:nvSpPr>
            <p:cNvPr id="36" name="Rectangle 35"/>
            <p:cNvSpPr/>
            <p:nvPr/>
          </p:nvSpPr>
          <p:spPr>
            <a:xfrm>
              <a:off x="52070" y="4476937"/>
              <a:ext cx="1587152" cy="337038"/>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Penjumlahan</a:t>
              </a:r>
              <a:endParaRPr lang="id-ID" sz="1100">
                <a:effectLst/>
                <a:latin typeface="Calibri" panose="020F0502020204030204" pitchFamily="34" charset="0"/>
                <a:ea typeface="Calibri" panose="020F0502020204030204" pitchFamily="34" charset="0"/>
              </a:endParaRPr>
            </a:p>
          </p:txBody>
        </p:sp>
        <p:sp>
          <p:nvSpPr>
            <p:cNvPr id="37" name="Shape 1081"/>
            <p:cNvSpPr/>
            <p:nvPr/>
          </p:nvSpPr>
          <p:spPr>
            <a:xfrm>
              <a:off x="1676400" y="4114800"/>
              <a:ext cx="1295400" cy="685800"/>
            </a:xfrm>
            <a:custGeom>
              <a:avLst/>
              <a:gdLst/>
              <a:ahLst/>
              <a:cxnLst/>
              <a:rect l="0" t="0" r="0" b="0"/>
              <a:pathLst>
                <a:path w="1295400" h="685800">
                  <a:moveTo>
                    <a:pt x="114300" y="0"/>
                  </a:move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lnTo>
                    <a:pt x="0" y="114300"/>
                  </a:lnTo>
                  <a:cubicBezTo>
                    <a:pt x="0" y="51181"/>
                    <a:pt x="51181" y="0"/>
                    <a:pt x="114300"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38" name="Shape 1082"/>
            <p:cNvSpPr/>
            <p:nvPr/>
          </p:nvSpPr>
          <p:spPr>
            <a:xfrm>
              <a:off x="1676400" y="4114800"/>
              <a:ext cx="1295400" cy="685800"/>
            </a:xfrm>
            <a:custGeom>
              <a:avLst/>
              <a:gdLst/>
              <a:ahLst/>
              <a:cxnLst/>
              <a:rect l="0" t="0" r="0" b="0"/>
              <a:pathLst>
                <a:path w="1295400" h="685800">
                  <a:moveTo>
                    <a:pt x="0" y="114300"/>
                  </a:moveTo>
                  <a:cubicBezTo>
                    <a:pt x="0" y="51181"/>
                    <a:pt x="51181" y="0"/>
                    <a:pt x="114300" y="0"/>
                  </a:cubicBez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39" name="Rectangle 38"/>
            <p:cNvSpPr/>
            <p:nvPr/>
          </p:nvSpPr>
          <p:spPr>
            <a:xfrm>
              <a:off x="1939925" y="4202900"/>
              <a:ext cx="1022041" cy="336570"/>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Operasi </a:t>
              </a:r>
              <a:endParaRPr lang="id-ID" sz="1100">
                <a:effectLst/>
                <a:latin typeface="Calibri" panose="020F0502020204030204" pitchFamily="34" charset="0"/>
                <a:ea typeface="Calibri" panose="020F0502020204030204" pitchFamily="34" charset="0"/>
              </a:endParaRPr>
            </a:p>
          </p:txBody>
        </p:sp>
        <p:sp>
          <p:nvSpPr>
            <p:cNvPr id="40" name="Rectangle 39"/>
            <p:cNvSpPr/>
            <p:nvPr/>
          </p:nvSpPr>
          <p:spPr>
            <a:xfrm>
              <a:off x="1894205" y="4476937"/>
              <a:ext cx="1145989" cy="337038"/>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Perkalian</a:t>
              </a:r>
              <a:endParaRPr lang="id-ID" sz="1100">
                <a:effectLst/>
                <a:latin typeface="Calibri" panose="020F0502020204030204" pitchFamily="34" charset="0"/>
                <a:ea typeface="Calibri" panose="020F0502020204030204" pitchFamily="34" charset="0"/>
              </a:endParaRPr>
            </a:p>
          </p:txBody>
        </p:sp>
        <p:sp>
          <p:nvSpPr>
            <p:cNvPr id="41" name="Shape 1085"/>
            <p:cNvSpPr/>
            <p:nvPr/>
          </p:nvSpPr>
          <p:spPr>
            <a:xfrm>
              <a:off x="6096000" y="4267200"/>
              <a:ext cx="1295400" cy="685800"/>
            </a:xfrm>
            <a:custGeom>
              <a:avLst/>
              <a:gdLst/>
              <a:ahLst/>
              <a:cxnLst/>
              <a:rect l="0" t="0" r="0" b="0"/>
              <a:pathLst>
                <a:path w="1295400" h="685800">
                  <a:moveTo>
                    <a:pt x="114300" y="0"/>
                  </a:move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lnTo>
                    <a:pt x="0" y="114300"/>
                  </a:lnTo>
                  <a:cubicBezTo>
                    <a:pt x="0" y="51181"/>
                    <a:pt x="51181" y="0"/>
                    <a:pt x="114300"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42" name="Shape 1086"/>
            <p:cNvSpPr/>
            <p:nvPr/>
          </p:nvSpPr>
          <p:spPr>
            <a:xfrm>
              <a:off x="6096000" y="4267200"/>
              <a:ext cx="1295400" cy="685800"/>
            </a:xfrm>
            <a:custGeom>
              <a:avLst/>
              <a:gdLst/>
              <a:ahLst/>
              <a:cxnLst/>
              <a:rect l="0" t="0" r="0" b="0"/>
              <a:pathLst>
                <a:path w="1295400" h="685800">
                  <a:moveTo>
                    <a:pt x="0" y="114300"/>
                  </a:moveTo>
                  <a:cubicBezTo>
                    <a:pt x="0" y="51181"/>
                    <a:pt x="51181" y="0"/>
                    <a:pt x="114300" y="0"/>
                  </a:cubicBez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43" name="Rectangle 42"/>
            <p:cNvSpPr/>
            <p:nvPr/>
          </p:nvSpPr>
          <p:spPr>
            <a:xfrm>
              <a:off x="6360414" y="4355300"/>
              <a:ext cx="1022041" cy="336570"/>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Operasi </a:t>
              </a:r>
              <a:endParaRPr lang="id-ID" sz="1100">
                <a:effectLst/>
                <a:latin typeface="Calibri" panose="020F0502020204030204" pitchFamily="34" charset="0"/>
                <a:ea typeface="Calibri" panose="020F0502020204030204" pitchFamily="34" charset="0"/>
              </a:endParaRPr>
            </a:p>
          </p:txBody>
        </p:sp>
        <p:sp>
          <p:nvSpPr>
            <p:cNvPr id="44" name="Rectangle 43"/>
            <p:cNvSpPr/>
            <p:nvPr/>
          </p:nvSpPr>
          <p:spPr>
            <a:xfrm>
              <a:off x="6149340" y="4629337"/>
              <a:ext cx="1585324" cy="337038"/>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Penjumlahan</a:t>
              </a:r>
              <a:endParaRPr lang="id-ID" sz="1100">
                <a:effectLst/>
                <a:latin typeface="Calibri" panose="020F0502020204030204" pitchFamily="34" charset="0"/>
                <a:ea typeface="Calibri" panose="020F0502020204030204" pitchFamily="34" charset="0"/>
              </a:endParaRPr>
            </a:p>
          </p:txBody>
        </p:sp>
        <p:sp>
          <p:nvSpPr>
            <p:cNvPr id="45" name="Shape 1089"/>
            <p:cNvSpPr/>
            <p:nvPr/>
          </p:nvSpPr>
          <p:spPr>
            <a:xfrm>
              <a:off x="6934200" y="2819400"/>
              <a:ext cx="1295400" cy="685800"/>
            </a:xfrm>
            <a:custGeom>
              <a:avLst/>
              <a:gdLst/>
              <a:ahLst/>
              <a:cxnLst/>
              <a:rect l="0" t="0" r="0" b="0"/>
              <a:pathLst>
                <a:path w="1295400" h="685800">
                  <a:moveTo>
                    <a:pt x="114300" y="0"/>
                  </a:move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lnTo>
                    <a:pt x="0" y="114300"/>
                  </a:lnTo>
                  <a:cubicBezTo>
                    <a:pt x="0" y="51181"/>
                    <a:pt x="51181" y="0"/>
                    <a:pt x="114300"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46" name="Shape 1090"/>
            <p:cNvSpPr/>
            <p:nvPr/>
          </p:nvSpPr>
          <p:spPr>
            <a:xfrm>
              <a:off x="6934200" y="2819400"/>
              <a:ext cx="1295400" cy="685800"/>
            </a:xfrm>
            <a:custGeom>
              <a:avLst/>
              <a:gdLst/>
              <a:ahLst/>
              <a:cxnLst/>
              <a:rect l="0" t="0" r="0" b="0"/>
              <a:pathLst>
                <a:path w="1295400" h="685800">
                  <a:moveTo>
                    <a:pt x="0" y="114300"/>
                  </a:moveTo>
                  <a:cubicBezTo>
                    <a:pt x="0" y="51181"/>
                    <a:pt x="51181" y="0"/>
                    <a:pt x="114300" y="0"/>
                  </a:cubicBez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47" name="Rectangle 46"/>
            <p:cNvSpPr/>
            <p:nvPr/>
          </p:nvSpPr>
          <p:spPr>
            <a:xfrm>
              <a:off x="7198741" y="2906646"/>
              <a:ext cx="1022074" cy="337038"/>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Operasi </a:t>
              </a:r>
              <a:endParaRPr lang="id-ID" sz="1100">
                <a:effectLst/>
                <a:latin typeface="Calibri" panose="020F0502020204030204" pitchFamily="34" charset="0"/>
                <a:ea typeface="Calibri" panose="020F0502020204030204" pitchFamily="34" charset="0"/>
              </a:endParaRPr>
            </a:p>
          </p:txBody>
        </p:sp>
        <p:sp>
          <p:nvSpPr>
            <p:cNvPr id="48" name="Rectangle 47"/>
            <p:cNvSpPr/>
            <p:nvPr/>
          </p:nvSpPr>
          <p:spPr>
            <a:xfrm>
              <a:off x="6990461" y="3181503"/>
              <a:ext cx="1580997" cy="336569"/>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Pengurangan</a:t>
              </a:r>
              <a:endParaRPr lang="id-ID" sz="1100">
                <a:effectLst/>
                <a:latin typeface="Calibri" panose="020F0502020204030204" pitchFamily="34" charset="0"/>
                <a:ea typeface="Calibri" panose="020F0502020204030204" pitchFamily="34" charset="0"/>
              </a:endParaRPr>
            </a:p>
          </p:txBody>
        </p:sp>
        <p:sp>
          <p:nvSpPr>
            <p:cNvPr id="49" name="Shape 1093"/>
            <p:cNvSpPr/>
            <p:nvPr/>
          </p:nvSpPr>
          <p:spPr>
            <a:xfrm>
              <a:off x="5486400" y="1066800"/>
              <a:ext cx="1295400" cy="685800"/>
            </a:xfrm>
            <a:custGeom>
              <a:avLst/>
              <a:gdLst/>
              <a:ahLst/>
              <a:cxnLst/>
              <a:rect l="0" t="0" r="0" b="0"/>
              <a:pathLst>
                <a:path w="1295400" h="685800">
                  <a:moveTo>
                    <a:pt x="114300" y="0"/>
                  </a:move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lnTo>
                    <a:pt x="0" y="114300"/>
                  </a:lnTo>
                  <a:cubicBezTo>
                    <a:pt x="0" y="51181"/>
                    <a:pt x="51181" y="0"/>
                    <a:pt x="114300"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50" name="Shape 1094"/>
            <p:cNvSpPr/>
            <p:nvPr/>
          </p:nvSpPr>
          <p:spPr>
            <a:xfrm>
              <a:off x="5486400" y="1066800"/>
              <a:ext cx="1295400" cy="685800"/>
            </a:xfrm>
            <a:custGeom>
              <a:avLst/>
              <a:gdLst/>
              <a:ahLst/>
              <a:cxnLst/>
              <a:rect l="0" t="0" r="0" b="0"/>
              <a:pathLst>
                <a:path w="1295400" h="685800">
                  <a:moveTo>
                    <a:pt x="0" y="114300"/>
                  </a:moveTo>
                  <a:cubicBezTo>
                    <a:pt x="0" y="51181"/>
                    <a:pt x="51181" y="0"/>
                    <a:pt x="114300" y="0"/>
                  </a:cubicBezTo>
                  <a:lnTo>
                    <a:pt x="1181100" y="0"/>
                  </a:lnTo>
                  <a:cubicBezTo>
                    <a:pt x="1244219" y="0"/>
                    <a:pt x="1295400" y="51181"/>
                    <a:pt x="1295400" y="114300"/>
                  </a:cubicBezTo>
                  <a:lnTo>
                    <a:pt x="1295400" y="571500"/>
                  </a:lnTo>
                  <a:cubicBezTo>
                    <a:pt x="1295400" y="634619"/>
                    <a:pt x="1244219" y="685800"/>
                    <a:pt x="1181100" y="685800"/>
                  </a:cubicBezTo>
                  <a:lnTo>
                    <a:pt x="114300" y="685800"/>
                  </a:lnTo>
                  <a:cubicBezTo>
                    <a:pt x="51181" y="685800"/>
                    <a:pt x="0" y="634619"/>
                    <a:pt x="0" y="5715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51" name="Rectangle 50"/>
            <p:cNvSpPr/>
            <p:nvPr/>
          </p:nvSpPr>
          <p:spPr>
            <a:xfrm>
              <a:off x="5750560" y="1153284"/>
              <a:ext cx="1022074" cy="337038"/>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Operasi </a:t>
              </a:r>
              <a:endParaRPr lang="id-ID" sz="1100">
                <a:effectLst/>
                <a:latin typeface="Calibri" panose="020F0502020204030204" pitchFamily="34" charset="0"/>
                <a:ea typeface="Calibri" panose="020F0502020204030204" pitchFamily="34" charset="0"/>
              </a:endParaRPr>
            </a:p>
          </p:txBody>
        </p:sp>
        <p:sp>
          <p:nvSpPr>
            <p:cNvPr id="52" name="Rectangle 51"/>
            <p:cNvSpPr/>
            <p:nvPr/>
          </p:nvSpPr>
          <p:spPr>
            <a:xfrm>
              <a:off x="5704840" y="1428268"/>
              <a:ext cx="1145008" cy="336570"/>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Perkalian</a:t>
              </a:r>
              <a:endParaRPr lang="id-ID" sz="1100">
                <a:effectLst/>
                <a:latin typeface="Calibri" panose="020F0502020204030204" pitchFamily="34" charset="0"/>
                <a:ea typeface="Calibri" panose="020F0502020204030204" pitchFamily="34" charset="0"/>
              </a:endParaRPr>
            </a:p>
          </p:txBody>
        </p:sp>
        <p:sp>
          <p:nvSpPr>
            <p:cNvPr id="53" name="Shape 1097"/>
            <p:cNvSpPr/>
            <p:nvPr/>
          </p:nvSpPr>
          <p:spPr>
            <a:xfrm>
              <a:off x="4648200" y="2743200"/>
              <a:ext cx="1676400" cy="914400"/>
            </a:xfrm>
            <a:custGeom>
              <a:avLst/>
              <a:gdLst/>
              <a:ahLst/>
              <a:cxnLst/>
              <a:rect l="0" t="0" r="0" b="0"/>
              <a:pathLst>
                <a:path w="1676400" h="914400">
                  <a:moveTo>
                    <a:pt x="152400" y="0"/>
                  </a:moveTo>
                  <a:lnTo>
                    <a:pt x="1524000" y="0"/>
                  </a:lnTo>
                  <a:cubicBezTo>
                    <a:pt x="1608201" y="0"/>
                    <a:pt x="1676400" y="68199"/>
                    <a:pt x="1676400" y="152400"/>
                  </a:cubicBezTo>
                  <a:lnTo>
                    <a:pt x="1676400" y="762000"/>
                  </a:lnTo>
                  <a:cubicBezTo>
                    <a:pt x="1676400" y="846201"/>
                    <a:pt x="1608201" y="914400"/>
                    <a:pt x="1524000" y="914400"/>
                  </a:cubicBezTo>
                  <a:lnTo>
                    <a:pt x="152400" y="914400"/>
                  </a:lnTo>
                  <a:cubicBezTo>
                    <a:pt x="68199" y="914400"/>
                    <a:pt x="0" y="846201"/>
                    <a:pt x="0" y="762000"/>
                  </a:cubicBezTo>
                  <a:lnTo>
                    <a:pt x="0" y="152400"/>
                  </a:lnTo>
                  <a:cubicBezTo>
                    <a:pt x="0" y="68199"/>
                    <a:pt x="68199" y="0"/>
                    <a:pt x="152400"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id-ID"/>
            </a:p>
          </p:txBody>
        </p:sp>
        <p:sp>
          <p:nvSpPr>
            <p:cNvPr id="54" name="Shape 1098"/>
            <p:cNvSpPr/>
            <p:nvPr/>
          </p:nvSpPr>
          <p:spPr>
            <a:xfrm>
              <a:off x="4648200" y="2743200"/>
              <a:ext cx="1676400" cy="914400"/>
            </a:xfrm>
            <a:custGeom>
              <a:avLst/>
              <a:gdLst/>
              <a:ahLst/>
              <a:cxnLst/>
              <a:rect l="0" t="0" r="0" b="0"/>
              <a:pathLst>
                <a:path w="1676400" h="914400">
                  <a:moveTo>
                    <a:pt x="0" y="152400"/>
                  </a:moveTo>
                  <a:cubicBezTo>
                    <a:pt x="0" y="68199"/>
                    <a:pt x="68199" y="0"/>
                    <a:pt x="152400" y="0"/>
                  </a:cubicBezTo>
                  <a:lnTo>
                    <a:pt x="1524000" y="0"/>
                  </a:lnTo>
                  <a:cubicBezTo>
                    <a:pt x="1608201" y="0"/>
                    <a:pt x="1676400" y="68199"/>
                    <a:pt x="1676400" y="152400"/>
                  </a:cubicBezTo>
                  <a:lnTo>
                    <a:pt x="1676400" y="762000"/>
                  </a:lnTo>
                  <a:cubicBezTo>
                    <a:pt x="1676400" y="846201"/>
                    <a:pt x="1608201" y="914400"/>
                    <a:pt x="1524000" y="914400"/>
                  </a:cubicBezTo>
                  <a:lnTo>
                    <a:pt x="152400" y="914400"/>
                  </a:lnTo>
                  <a:cubicBezTo>
                    <a:pt x="68199" y="914400"/>
                    <a:pt x="0" y="846201"/>
                    <a:pt x="0" y="762000"/>
                  </a:cubicBez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55" name="Rectangle 54"/>
            <p:cNvSpPr/>
            <p:nvPr/>
          </p:nvSpPr>
          <p:spPr>
            <a:xfrm>
              <a:off x="4839716" y="2944619"/>
              <a:ext cx="1725072" cy="337038"/>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Konsep Hasil </a:t>
              </a:r>
              <a:endParaRPr lang="id-ID" sz="1100">
                <a:effectLst/>
                <a:latin typeface="Calibri" panose="020F0502020204030204" pitchFamily="34" charset="0"/>
                <a:ea typeface="Calibri" panose="020F0502020204030204" pitchFamily="34" charset="0"/>
              </a:endParaRPr>
            </a:p>
          </p:txBody>
        </p:sp>
        <p:sp>
          <p:nvSpPr>
            <p:cNvPr id="56" name="Rectangle 55"/>
            <p:cNvSpPr/>
            <p:nvPr/>
          </p:nvSpPr>
          <p:spPr>
            <a:xfrm>
              <a:off x="5037709" y="3219603"/>
              <a:ext cx="1199126" cy="336569"/>
            </a:xfrm>
            <a:prstGeom prst="rect">
              <a:avLst/>
            </a:prstGeom>
            <a:ln>
              <a:noFill/>
            </a:ln>
          </p:spPr>
          <p:txBody>
            <a:bodyPr vert="horz" lIns="0" tIns="0" rIns="0" bIns="0" rtlCol="0">
              <a:noAutofit/>
            </a:bodyPr>
            <a:lstStyle/>
            <a:p>
              <a:pPr>
                <a:lnSpc>
                  <a:spcPct val="107000"/>
                </a:lnSpc>
                <a:spcAft>
                  <a:spcPts val="800"/>
                </a:spcAft>
              </a:pPr>
              <a:r>
                <a:rPr lang="id-ID" sz="1800">
                  <a:effectLst/>
                  <a:latin typeface="Times New Roman" panose="02020603050405020304" pitchFamily="18" charset="0"/>
                  <a:ea typeface="Times New Roman" panose="02020603050405020304" pitchFamily="18" charset="0"/>
                </a:rPr>
                <a:t>Penjualan</a:t>
              </a:r>
              <a:endParaRPr lang="id-ID" sz="1100">
                <a:effectLst/>
                <a:latin typeface="Calibri" panose="020F0502020204030204" pitchFamily="34" charset="0"/>
                <a:ea typeface="Calibri" panose="020F0502020204030204" pitchFamily="34" charset="0"/>
              </a:endParaRPr>
            </a:p>
          </p:txBody>
        </p:sp>
        <p:sp>
          <p:nvSpPr>
            <p:cNvPr id="57" name="Shape 1101"/>
            <p:cNvSpPr/>
            <p:nvPr/>
          </p:nvSpPr>
          <p:spPr>
            <a:xfrm>
              <a:off x="3543300" y="762000"/>
              <a:ext cx="76200" cy="762000"/>
            </a:xfrm>
            <a:custGeom>
              <a:avLst/>
              <a:gdLst/>
              <a:ahLst/>
              <a:cxnLst/>
              <a:rect l="0" t="0" r="0" b="0"/>
              <a:pathLst>
                <a:path w="76200" h="762000">
                  <a:moveTo>
                    <a:pt x="31750" y="0"/>
                  </a:moveTo>
                  <a:lnTo>
                    <a:pt x="44450" y="0"/>
                  </a:lnTo>
                  <a:lnTo>
                    <a:pt x="44450" y="685800"/>
                  </a:lnTo>
                  <a:lnTo>
                    <a:pt x="76200" y="685800"/>
                  </a:lnTo>
                  <a:lnTo>
                    <a:pt x="38100" y="762000"/>
                  </a:lnTo>
                  <a:lnTo>
                    <a:pt x="0" y="685800"/>
                  </a:lnTo>
                  <a:lnTo>
                    <a:pt x="31750" y="685800"/>
                  </a:lnTo>
                  <a:lnTo>
                    <a:pt x="3175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sp>
          <p:nvSpPr>
            <p:cNvPr id="58" name="Shape 1102"/>
            <p:cNvSpPr/>
            <p:nvPr/>
          </p:nvSpPr>
          <p:spPr>
            <a:xfrm>
              <a:off x="1978406" y="1594485"/>
              <a:ext cx="764794" cy="386715"/>
            </a:xfrm>
            <a:custGeom>
              <a:avLst/>
              <a:gdLst/>
              <a:ahLst/>
              <a:cxnLst/>
              <a:rect l="0" t="0" r="0" b="0"/>
              <a:pathLst>
                <a:path w="764794" h="386715">
                  <a:moveTo>
                    <a:pt x="5588" y="0"/>
                  </a:moveTo>
                  <a:lnTo>
                    <a:pt x="699411" y="346974"/>
                  </a:lnTo>
                  <a:lnTo>
                    <a:pt x="713613" y="318516"/>
                  </a:lnTo>
                  <a:lnTo>
                    <a:pt x="764794" y="386715"/>
                  </a:lnTo>
                  <a:lnTo>
                    <a:pt x="679577" y="386715"/>
                  </a:lnTo>
                  <a:lnTo>
                    <a:pt x="693755" y="358307"/>
                  </a:lnTo>
                  <a:lnTo>
                    <a:pt x="0" y="11430"/>
                  </a:lnTo>
                  <a:lnTo>
                    <a:pt x="558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sp>
          <p:nvSpPr>
            <p:cNvPr id="59" name="Shape 1103"/>
            <p:cNvSpPr/>
            <p:nvPr/>
          </p:nvSpPr>
          <p:spPr>
            <a:xfrm>
              <a:off x="2205990" y="2514600"/>
              <a:ext cx="918210" cy="690880"/>
            </a:xfrm>
            <a:custGeom>
              <a:avLst/>
              <a:gdLst/>
              <a:ahLst/>
              <a:cxnLst/>
              <a:rect l="0" t="0" r="0" b="0"/>
              <a:pathLst>
                <a:path w="918210" h="690880">
                  <a:moveTo>
                    <a:pt x="918210" y="0"/>
                  </a:moveTo>
                  <a:lnTo>
                    <a:pt x="880110" y="76200"/>
                  </a:lnTo>
                  <a:lnTo>
                    <a:pt x="861060" y="50800"/>
                  </a:lnTo>
                  <a:lnTo>
                    <a:pt x="7620" y="690880"/>
                  </a:lnTo>
                  <a:lnTo>
                    <a:pt x="0" y="680720"/>
                  </a:lnTo>
                  <a:lnTo>
                    <a:pt x="853440" y="40640"/>
                  </a:lnTo>
                  <a:lnTo>
                    <a:pt x="834390" y="15240"/>
                  </a:lnTo>
                  <a:lnTo>
                    <a:pt x="91821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sp>
          <p:nvSpPr>
            <p:cNvPr id="60" name="Shape 1104"/>
            <p:cNvSpPr/>
            <p:nvPr/>
          </p:nvSpPr>
          <p:spPr>
            <a:xfrm>
              <a:off x="3886200" y="2514600"/>
              <a:ext cx="766191" cy="690499"/>
            </a:xfrm>
            <a:custGeom>
              <a:avLst/>
              <a:gdLst/>
              <a:ahLst/>
              <a:cxnLst/>
              <a:rect l="0" t="0" r="0" b="0"/>
              <a:pathLst>
                <a:path w="766191" h="690499">
                  <a:moveTo>
                    <a:pt x="0" y="0"/>
                  </a:moveTo>
                  <a:lnTo>
                    <a:pt x="82169" y="22606"/>
                  </a:lnTo>
                  <a:lnTo>
                    <a:pt x="60882" y="46223"/>
                  </a:lnTo>
                  <a:lnTo>
                    <a:pt x="766191" y="681101"/>
                  </a:lnTo>
                  <a:lnTo>
                    <a:pt x="757809" y="690499"/>
                  </a:lnTo>
                  <a:lnTo>
                    <a:pt x="52332" y="55708"/>
                  </a:lnTo>
                  <a:lnTo>
                    <a:pt x="31115" y="79248"/>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sp>
          <p:nvSpPr>
            <p:cNvPr id="61" name="Shape 1105"/>
            <p:cNvSpPr/>
            <p:nvPr/>
          </p:nvSpPr>
          <p:spPr>
            <a:xfrm>
              <a:off x="4419600" y="1365885"/>
              <a:ext cx="1069594" cy="539115"/>
            </a:xfrm>
            <a:custGeom>
              <a:avLst/>
              <a:gdLst/>
              <a:ahLst/>
              <a:cxnLst/>
              <a:rect l="0" t="0" r="0" b="0"/>
              <a:pathLst>
                <a:path w="1069594" h="539115">
                  <a:moveTo>
                    <a:pt x="1064006" y="0"/>
                  </a:moveTo>
                  <a:lnTo>
                    <a:pt x="1069594" y="11430"/>
                  </a:lnTo>
                  <a:lnTo>
                    <a:pt x="70997" y="510728"/>
                  </a:lnTo>
                  <a:lnTo>
                    <a:pt x="85217" y="539115"/>
                  </a:lnTo>
                  <a:lnTo>
                    <a:pt x="0" y="539115"/>
                  </a:lnTo>
                  <a:lnTo>
                    <a:pt x="51054" y="470916"/>
                  </a:lnTo>
                  <a:lnTo>
                    <a:pt x="65325" y="499404"/>
                  </a:lnTo>
                  <a:lnTo>
                    <a:pt x="106400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sp>
          <p:nvSpPr>
            <p:cNvPr id="62" name="Shape 1106"/>
            <p:cNvSpPr/>
            <p:nvPr/>
          </p:nvSpPr>
          <p:spPr>
            <a:xfrm>
              <a:off x="605409" y="3657600"/>
              <a:ext cx="537591" cy="462026"/>
            </a:xfrm>
            <a:custGeom>
              <a:avLst/>
              <a:gdLst/>
              <a:ahLst/>
              <a:cxnLst/>
              <a:rect l="0" t="0" r="0" b="0"/>
              <a:pathLst>
                <a:path w="537591" h="462026">
                  <a:moveTo>
                    <a:pt x="537591" y="0"/>
                  </a:moveTo>
                  <a:lnTo>
                    <a:pt x="504571" y="78486"/>
                  </a:lnTo>
                  <a:lnTo>
                    <a:pt x="483860" y="54385"/>
                  </a:lnTo>
                  <a:lnTo>
                    <a:pt x="8382" y="462026"/>
                  </a:lnTo>
                  <a:lnTo>
                    <a:pt x="0" y="452374"/>
                  </a:lnTo>
                  <a:lnTo>
                    <a:pt x="475581" y="44751"/>
                  </a:lnTo>
                  <a:lnTo>
                    <a:pt x="454914" y="20701"/>
                  </a:lnTo>
                  <a:lnTo>
                    <a:pt x="537591"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sp>
          <p:nvSpPr>
            <p:cNvPr id="63" name="Shape 1107"/>
            <p:cNvSpPr/>
            <p:nvPr/>
          </p:nvSpPr>
          <p:spPr>
            <a:xfrm>
              <a:off x="1447800" y="3657600"/>
              <a:ext cx="841248" cy="462788"/>
            </a:xfrm>
            <a:custGeom>
              <a:avLst/>
              <a:gdLst/>
              <a:ahLst/>
              <a:cxnLst/>
              <a:rect l="0" t="0" r="0" b="0"/>
              <a:pathLst>
                <a:path w="841248" h="462788">
                  <a:moveTo>
                    <a:pt x="0" y="0"/>
                  </a:moveTo>
                  <a:lnTo>
                    <a:pt x="85090" y="3048"/>
                  </a:lnTo>
                  <a:lnTo>
                    <a:pt x="69898" y="30944"/>
                  </a:lnTo>
                  <a:lnTo>
                    <a:pt x="841248" y="451612"/>
                  </a:lnTo>
                  <a:lnTo>
                    <a:pt x="835152" y="462788"/>
                  </a:lnTo>
                  <a:lnTo>
                    <a:pt x="63862" y="42028"/>
                  </a:lnTo>
                  <a:lnTo>
                    <a:pt x="48641" y="69977"/>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sp>
          <p:nvSpPr>
            <p:cNvPr id="64" name="Shape 1108"/>
            <p:cNvSpPr/>
            <p:nvPr/>
          </p:nvSpPr>
          <p:spPr>
            <a:xfrm>
              <a:off x="6324600" y="3086100"/>
              <a:ext cx="609600" cy="76200"/>
            </a:xfrm>
            <a:custGeom>
              <a:avLst/>
              <a:gdLst/>
              <a:ahLst/>
              <a:cxnLst/>
              <a:rect l="0" t="0" r="0" b="0"/>
              <a:pathLst>
                <a:path w="609600" h="76200">
                  <a:moveTo>
                    <a:pt x="76200" y="0"/>
                  </a:moveTo>
                  <a:lnTo>
                    <a:pt x="76200" y="31750"/>
                  </a:lnTo>
                  <a:lnTo>
                    <a:pt x="609600" y="31750"/>
                  </a:lnTo>
                  <a:lnTo>
                    <a:pt x="609600" y="44450"/>
                  </a:lnTo>
                  <a:lnTo>
                    <a:pt x="76200" y="44450"/>
                  </a:ln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sp>
          <p:nvSpPr>
            <p:cNvPr id="65" name="Shape 1109"/>
            <p:cNvSpPr/>
            <p:nvPr/>
          </p:nvSpPr>
          <p:spPr>
            <a:xfrm>
              <a:off x="4719956" y="3657600"/>
              <a:ext cx="614045" cy="614096"/>
            </a:xfrm>
            <a:custGeom>
              <a:avLst/>
              <a:gdLst/>
              <a:ahLst/>
              <a:cxnLst/>
              <a:rect l="0" t="0" r="0" b="0"/>
              <a:pathLst>
                <a:path w="614045" h="614096">
                  <a:moveTo>
                    <a:pt x="614045" y="0"/>
                  </a:moveTo>
                  <a:lnTo>
                    <a:pt x="587121" y="80772"/>
                  </a:lnTo>
                  <a:lnTo>
                    <a:pt x="564705" y="58356"/>
                  </a:lnTo>
                  <a:lnTo>
                    <a:pt x="8889" y="614096"/>
                  </a:lnTo>
                  <a:lnTo>
                    <a:pt x="0" y="605104"/>
                  </a:lnTo>
                  <a:lnTo>
                    <a:pt x="555689" y="49340"/>
                  </a:lnTo>
                  <a:lnTo>
                    <a:pt x="533273" y="26924"/>
                  </a:lnTo>
                  <a:lnTo>
                    <a:pt x="614045"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sp>
          <p:nvSpPr>
            <p:cNvPr id="66" name="Shape 1110"/>
            <p:cNvSpPr/>
            <p:nvPr/>
          </p:nvSpPr>
          <p:spPr>
            <a:xfrm>
              <a:off x="5867400" y="3657600"/>
              <a:ext cx="841883" cy="614731"/>
            </a:xfrm>
            <a:custGeom>
              <a:avLst/>
              <a:gdLst/>
              <a:ahLst/>
              <a:cxnLst/>
              <a:rect l="0" t="0" r="0" b="0"/>
              <a:pathLst>
                <a:path w="841883" h="614731">
                  <a:moveTo>
                    <a:pt x="0" y="0"/>
                  </a:moveTo>
                  <a:lnTo>
                    <a:pt x="84074" y="13970"/>
                  </a:lnTo>
                  <a:lnTo>
                    <a:pt x="65374" y="39717"/>
                  </a:lnTo>
                  <a:lnTo>
                    <a:pt x="841883" y="604469"/>
                  </a:lnTo>
                  <a:lnTo>
                    <a:pt x="834517" y="614731"/>
                  </a:lnTo>
                  <a:lnTo>
                    <a:pt x="57895" y="50013"/>
                  </a:lnTo>
                  <a:lnTo>
                    <a:pt x="39243" y="75692"/>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grpSp>
    </p:spTree>
    <p:extLst>
      <p:ext uri="{BB962C8B-B14F-4D97-AF65-F5344CB8AC3E}">
        <p14:creationId xmlns:p14="http://schemas.microsoft.com/office/powerpoint/2010/main" val="36295217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2891095" y="471138"/>
            <a:ext cx="8610600" cy="1293028"/>
          </a:xfrm>
        </p:spPr>
        <p:txBody>
          <a:bodyPr>
            <a:normAutofit/>
          </a:bodyPr>
          <a:lstStyle/>
          <a:p>
            <a:r>
              <a:rPr lang="id-ID" sz="3200" b="1" cap="none" dirty="0" smtClean="0">
                <a:solidFill>
                  <a:schemeClr val="accent5">
                    <a:lumMod val="75000"/>
                  </a:schemeClr>
                </a:solidFill>
                <a:latin typeface="Arial Rounded MT Bold" panose="020F0704030504030204" pitchFamily="34" charset="0"/>
              </a:rPr>
              <a:t>Langkah-langkah</a:t>
            </a:r>
            <a:r>
              <a:rPr lang="en-US" sz="3200" b="1" cap="none" dirty="0" smtClean="0">
                <a:solidFill>
                  <a:schemeClr val="accent5">
                    <a:lumMod val="75000"/>
                  </a:schemeClr>
                </a:solidFill>
                <a:latin typeface="Arial Rounded MT Bold" panose="020F0704030504030204" pitchFamily="34" charset="0"/>
              </a:rPr>
              <a:t/>
            </a:r>
            <a:br>
              <a:rPr lang="en-US" sz="3200" b="1" cap="none" dirty="0" smtClean="0">
                <a:solidFill>
                  <a:schemeClr val="accent5">
                    <a:lumMod val="75000"/>
                  </a:schemeClr>
                </a:solidFill>
                <a:latin typeface="Arial Rounded MT Bold" panose="020F0704030504030204" pitchFamily="34" charset="0"/>
              </a:rPr>
            </a:br>
            <a:r>
              <a:rPr lang="id-ID" sz="3200" b="1" cap="none" dirty="0" smtClean="0">
                <a:solidFill>
                  <a:schemeClr val="accent5">
                    <a:lumMod val="75000"/>
                  </a:schemeClr>
                </a:solidFill>
                <a:latin typeface="Arial Rounded MT Bold" panose="020F0704030504030204" pitchFamily="34" charset="0"/>
              </a:rPr>
              <a:t>Penyusunan Kisi-kisi dan Soal</a:t>
            </a:r>
            <a:endParaRPr lang="id-ID" sz="3200" cap="none" dirty="0">
              <a:solidFill>
                <a:schemeClr val="accent5">
                  <a:lumMod val="75000"/>
                </a:schemeClr>
              </a:solidFill>
              <a:latin typeface="Arial Rounded MT Bold" panose="020F0704030504030204" pitchFamily="34" charset="0"/>
            </a:endParaRPr>
          </a:p>
        </p:txBody>
      </p:sp>
      <p:grpSp>
        <p:nvGrpSpPr>
          <p:cNvPr id="6" name="Group 5"/>
          <p:cNvGrpSpPr/>
          <p:nvPr/>
        </p:nvGrpSpPr>
        <p:grpSpPr>
          <a:xfrm>
            <a:off x="342572" y="1694633"/>
            <a:ext cx="11146970" cy="4644390"/>
            <a:chOff x="0" y="0"/>
            <a:chExt cx="8437880" cy="4644390"/>
          </a:xfrm>
        </p:grpSpPr>
        <p:sp>
          <p:nvSpPr>
            <p:cNvPr id="7" name="Shape 30040"/>
            <p:cNvSpPr/>
            <p:nvPr/>
          </p:nvSpPr>
          <p:spPr>
            <a:xfrm>
              <a:off x="54610" y="0"/>
              <a:ext cx="8374381" cy="2029460"/>
            </a:xfrm>
            <a:custGeom>
              <a:avLst/>
              <a:gdLst/>
              <a:ahLst/>
              <a:cxnLst/>
              <a:rect l="0" t="0" r="0" b="0"/>
              <a:pathLst>
                <a:path w="8374381" h="2029460">
                  <a:moveTo>
                    <a:pt x="0" y="0"/>
                  </a:moveTo>
                  <a:lnTo>
                    <a:pt x="8374381" y="0"/>
                  </a:lnTo>
                  <a:lnTo>
                    <a:pt x="8374381" y="2029460"/>
                  </a:lnTo>
                  <a:lnTo>
                    <a:pt x="0" y="2029460"/>
                  </a:lnTo>
                  <a:lnTo>
                    <a:pt x="0" y="0"/>
                  </a:lnTo>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id-ID"/>
            </a:p>
          </p:txBody>
        </p:sp>
        <p:sp>
          <p:nvSpPr>
            <p:cNvPr id="11" name="Shape 1119"/>
            <p:cNvSpPr/>
            <p:nvPr/>
          </p:nvSpPr>
          <p:spPr>
            <a:xfrm>
              <a:off x="54610" y="0"/>
              <a:ext cx="8374381" cy="2029460"/>
            </a:xfrm>
            <a:custGeom>
              <a:avLst/>
              <a:gdLst/>
              <a:ahLst/>
              <a:cxnLst/>
              <a:rect l="0" t="0" r="0" b="0"/>
              <a:pathLst>
                <a:path w="8374381" h="2029460">
                  <a:moveTo>
                    <a:pt x="0" y="2029460"/>
                  </a:moveTo>
                  <a:lnTo>
                    <a:pt x="8374381" y="2029460"/>
                  </a:lnTo>
                  <a:lnTo>
                    <a:pt x="8374381" y="0"/>
                  </a:lnTo>
                  <a:lnTo>
                    <a:pt x="0" y="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12" name="Shape 1129"/>
            <p:cNvSpPr/>
            <p:nvPr/>
          </p:nvSpPr>
          <p:spPr>
            <a:xfrm>
              <a:off x="290026" y="797560"/>
              <a:ext cx="1993564" cy="403860"/>
            </a:xfrm>
            <a:custGeom>
              <a:avLst/>
              <a:gdLst/>
              <a:ahLst/>
              <a:cxnLst/>
              <a:rect l="0" t="0" r="0" b="0"/>
              <a:pathLst>
                <a:path w="2786380" h="403860">
                  <a:moveTo>
                    <a:pt x="0" y="403860"/>
                  </a:moveTo>
                  <a:lnTo>
                    <a:pt x="2786380" y="403860"/>
                  </a:lnTo>
                  <a:lnTo>
                    <a:pt x="2786380" y="0"/>
                  </a:lnTo>
                  <a:lnTo>
                    <a:pt x="0" y="0"/>
                  </a:lnTo>
                  <a:close/>
                </a:path>
              </a:pathLst>
            </a:custGeom>
            <a:ln w="27940" cap="flat">
              <a:miter lim="127000"/>
            </a:ln>
          </p:spPr>
          <p:style>
            <a:lnRef idx="1">
              <a:srgbClr val="000000"/>
            </a:lnRef>
            <a:fillRef idx="0">
              <a:srgbClr val="000000">
                <a:alpha val="0"/>
              </a:srgbClr>
            </a:fillRef>
            <a:effectRef idx="0">
              <a:scrgbClr r="0" g="0" b="0"/>
            </a:effectRef>
            <a:fontRef idx="none"/>
          </p:style>
          <p:txBody>
            <a:bodyPr/>
            <a:lstStyle/>
            <a:p>
              <a:endParaRPr lang="id-ID"/>
            </a:p>
          </p:txBody>
        </p:sp>
        <p:sp>
          <p:nvSpPr>
            <p:cNvPr id="13" name="Rectangle 12"/>
            <p:cNvSpPr/>
            <p:nvPr/>
          </p:nvSpPr>
          <p:spPr>
            <a:xfrm>
              <a:off x="414593" y="840423"/>
              <a:ext cx="3290125" cy="265755"/>
            </a:xfrm>
            <a:prstGeom prst="rect">
              <a:avLst/>
            </a:prstGeom>
            <a:ln>
              <a:noFill/>
            </a:ln>
          </p:spPr>
          <p:txBody>
            <a:bodyPr vert="horz" lIns="0" tIns="0" rIns="0" bIns="0" rtlCol="0">
              <a:noAutofit/>
            </a:bodyPr>
            <a:lstStyle/>
            <a:p>
              <a:pPr>
                <a:lnSpc>
                  <a:spcPct val="107000"/>
                </a:lnSpc>
                <a:spcAft>
                  <a:spcPts val="800"/>
                </a:spcAft>
              </a:pPr>
              <a:r>
                <a:rPr lang="id-ID" sz="1800" b="1" dirty="0">
                  <a:solidFill>
                    <a:srgbClr val="44546A"/>
                  </a:solidFill>
                  <a:effectLst/>
                  <a:latin typeface="Times New Roman" panose="02020603050405020304" pitchFamily="18" charset="0"/>
                  <a:ea typeface="Times New Roman" panose="02020603050405020304" pitchFamily="18" charset="0"/>
                </a:rPr>
                <a:t>KOMPETENSI DASAR</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14" name="Shape 1131"/>
            <p:cNvSpPr/>
            <p:nvPr/>
          </p:nvSpPr>
          <p:spPr>
            <a:xfrm>
              <a:off x="4001489" y="789939"/>
              <a:ext cx="1186623" cy="408940"/>
            </a:xfrm>
            <a:custGeom>
              <a:avLst/>
              <a:gdLst/>
              <a:ahLst/>
              <a:cxnLst/>
              <a:rect l="0" t="0" r="0" b="0"/>
              <a:pathLst>
                <a:path w="1666240" h="408940">
                  <a:moveTo>
                    <a:pt x="0" y="408940"/>
                  </a:moveTo>
                  <a:lnTo>
                    <a:pt x="1666240" y="408940"/>
                  </a:lnTo>
                  <a:lnTo>
                    <a:pt x="1666240" y="0"/>
                  </a:lnTo>
                  <a:lnTo>
                    <a:pt x="0" y="0"/>
                  </a:lnTo>
                  <a:close/>
                </a:path>
              </a:pathLst>
            </a:custGeom>
            <a:ln w="27940" cap="flat">
              <a:miter lim="127000"/>
            </a:ln>
          </p:spPr>
          <p:style>
            <a:lnRef idx="1">
              <a:srgbClr val="000000"/>
            </a:lnRef>
            <a:fillRef idx="0">
              <a:srgbClr val="000000">
                <a:alpha val="0"/>
              </a:srgbClr>
            </a:fillRef>
            <a:effectRef idx="0">
              <a:scrgbClr r="0" g="0" b="0"/>
            </a:effectRef>
            <a:fontRef idx="none"/>
          </p:style>
          <p:txBody>
            <a:bodyPr/>
            <a:lstStyle/>
            <a:p>
              <a:endParaRPr lang="id-ID"/>
            </a:p>
          </p:txBody>
        </p:sp>
        <p:sp>
          <p:nvSpPr>
            <p:cNvPr id="15" name="Rectangle 14"/>
            <p:cNvSpPr/>
            <p:nvPr/>
          </p:nvSpPr>
          <p:spPr>
            <a:xfrm>
              <a:off x="4130675" y="808916"/>
              <a:ext cx="1226538" cy="336570"/>
            </a:xfrm>
            <a:prstGeom prst="rect">
              <a:avLst/>
            </a:prstGeom>
            <a:ln>
              <a:noFill/>
            </a:ln>
          </p:spPr>
          <p:txBody>
            <a:bodyPr vert="horz" lIns="0" tIns="0" rIns="0" bIns="0" rtlCol="0">
              <a:noAutofit/>
            </a:bodyPr>
            <a:lstStyle/>
            <a:p>
              <a:pPr>
                <a:lnSpc>
                  <a:spcPct val="107000"/>
                </a:lnSpc>
                <a:spcAft>
                  <a:spcPts val="800"/>
                </a:spcAft>
              </a:pPr>
              <a:r>
                <a:rPr lang="id-ID" sz="1800" b="1" dirty="0">
                  <a:solidFill>
                    <a:srgbClr val="44546A"/>
                  </a:solidFill>
                  <a:effectLst/>
                  <a:latin typeface="Times New Roman" panose="02020603050405020304" pitchFamily="18" charset="0"/>
                  <a:ea typeface="Times New Roman" panose="02020603050405020304" pitchFamily="18" charset="0"/>
                </a:rPr>
                <a:t>MATERI</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5657417" y="812780"/>
              <a:ext cx="1121006" cy="378480"/>
            </a:xfrm>
            <a:prstGeom prst="rect">
              <a:avLst/>
            </a:prstGeom>
            <a:ln w="12700">
              <a:solidFill>
                <a:schemeClr val="tx1"/>
              </a:solidFill>
            </a:ln>
          </p:spPr>
          <p:txBody>
            <a:bodyPr vert="horz" lIns="0" tIns="0" rIns="0" bIns="0" rtlCol="0">
              <a:noAutofit/>
            </a:bodyPr>
            <a:lstStyle/>
            <a:p>
              <a:pPr>
                <a:lnSpc>
                  <a:spcPct val="107000"/>
                </a:lnSpc>
                <a:spcAft>
                  <a:spcPts val="800"/>
                </a:spcAft>
              </a:pPr>
              <a:r>
                <a:rPr lang="id-ID" sz="1800" b="1" dirty="0">
                  <a:solidFill>
                    <a:srgbClr val="44546A"/>
                  </a:solidFill>
                  <a:effectLst/>
                  <a:latin typeface="Times New Roman" panose="02020603050405020304" pitchFamily="18" charset="0"/>
                  <a:ea typeface="Times New Roman" panose="02020603050405020304" pitchFamily="18" charset="0"/>
                </a:rPr>
                <a:t>INDIKATOR</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17" name="Shape 1135"/>
            <p:cNvSpPr/>
            <p:nvPr/>
          </p:nvSpPr>
          <p:spPr>
            <a:xfrm>
              <a:off x="7250431" y="784860"/>
              <a:ext cx="1003300" cy="406400"/>
            </a:xfrm>
            <a:custGeom>
              <a:avLst/>
              <a:gdLst/>
              <a:ahLst/>
              <a:cxnLst/>
              <a:rect l="0" t="0" r="0" b="0"/>
              <a:pathLst>
                <a:path w="1003300" h="406400">
                  <a:moveTo>
                    <a:pt x="0" y="406400"/>
                  </a:moveTo>
                  <a:lnTo>
                    <a:pt x="1003300" y="406400"/>
                  </a:lnTo>
                  <a:lnTo>
                    <a:pt x="1003300" y="0"/>
                  </a:lnTo>
                  <a:lnTo>
                    <a:pt x="0" y="0"/>
                  </a:lnTo>
                  <a:close/>
                </a:path>
              </a:pathLst>
            </a:custGeom>
            <a:ln w="27940" cap="flat">
              <a:miter lim="127000"/>
            </a:ln>
          </p:spPr>
          <p:style>
            <a:lnRef idx="1">
              <a:srgbClr val="000000"/>
            </a:lnRef>
            <a:fillRef idx="0">
              <a:srgbClr val="000000">
                <a:alpha val="0"/>
              </a:srgbClr>
            </a:fillRef>
            <a:effectRef idx="0">
              <a:scrgbClr r="0" g="0" b="0"/>
            </a:effectRef>
            <a:fontRef idx="none"/>
          </p:style>
          <p:txBody>
            <a:bodyPr/>
            <a:lstStyle/>
            <a:p>
              <a:endParaRPr lang="id-ID"/>
            </a:p>
          </p:txBody>
        </p:sp>
        <p:sp>
          <p:nvSpPr>
            <p:cNvPr id="18" name="Rectangle 17"/>
            <p:cNvSpPr/>
            <p:nvPr/>
          </p:nvSpPr>
          <p:spPr>
            <a:xfrm>
              <a:off x="7439660" y="813333"/>
              <a:ext cx="827893" cy="336570"/>
            </a:xfrm>
            <a:prstGeom prst="rect">
              <a:avLst/>
            </a:prstGeom>
            <a:ln>
              <a:noFill/>
            </a:ln>
          </p:spPr>
          <p:txBody>
            <a:bodyPr vert="horz" lIns="0" tIns="0" rIns="0" bIns="0" rtlCol="0">
              <a:noAutofit/>
            </a:bodyPr>
            <a:lstStyle/>
            <a:p>
              <a:pPr>
                <a:lnSpc>
                  <a:spcPct val="107000"/>
                </a:lnSpc>
                <a:spcAft>
                  <a:spcPts val="800"/>
                </a:spcAft>
              </a:pPr>
              <a:r>
                <a:rPr lang="id-ID" sz="1800" b="1">
                  <a:solidFill>
                    <a:srgbClr val="44546A"/>
                  </a:solidFill>
                  <a:effectLst/>
                  <a:latin typeface="Times New Roman" panose="02020603050405020304" pitchFamily="18" charset="0"/>
                  <a:ea typeface="Times New Roman" panose="02020603050405020304" pitchFamily="18" charset="0"/>
                </a:rPr>
                <a:t>SOAL</a:t>
              </a:r>
              <a:endParaRPr lang="id-ID" sz="1100">
                <a:solidFill>
                  <a:srgbClr val="000000"/>
                </a:solidFill>
                <a:effectLst/>
                <a:latin typeface="Calibri" panose="020F0502020204030204" pitchFamily="34" charset="0"/>
                <a:ea typeface="Calibri" panose="020F0502020204030204" pitchFamily="34" charset="0"/>
              </a:endParaRPr>
            </a:p>
          </p:txBody>
        </p:sp>
        <p:sp>
          <p:nvSpPr>
            <p:cNvPr id="19" name="Shape 1137"/>
            <p:cNvSpPr/>
            <p:nvPr/>
          </p:nvSpPr>
          <p:spPr>
            <a:xfrm>
              <a:off x="3704718" y="913130"/>
              <a:ext cx="296772" cy="149859"/>
            </a:xfrm>
            <a:custGeom>
              <a:avLst/>
              <a:gdLst/>
              <a:ahLst/>
              <a:cxnLst/>
              <a:rect l="0" t="0" r="0" b="0"/>
              <a:pathLst>
                <a:path w="393700" h="139700">
                  <a:moveTo>
                    <a:pt x="254000" y="0"/>
                  </a:moveTo>
                  <a:lnTo>
                    <a:pt x="393700" y="69850"/>
                  </a:lnTo>
                  <a:lnTo>
                    <a:pt x="254000" y="139700"/>
                  </a:lnTo>
                  <a:lnTo>
                    <a:pt x="254000" y="83820"/>
                  </a:lnTo>
                  <a:lnTo>
                    <a:pt x="0" y="83820"/>
                  </a:lnTo>
                  <a:lnTo>
                    <a:pt x="0" y="55880"/>
                  </a:lnTo>
                  <a:lnTo>
                    <a:pt x="254000" y="55880"/>
                  </a:lnTo>
                  <a:lnTo>
                    <a:pt x="254000" y="0"/>
                  </a:lnTo>
                  <a:close/>
                </a:path>
              </a:pathLst>
            </a:custGeom>
            <a:ln w="0" cap="flat">
              <a:miter lim="127000"/>
            </a:ln>
          </p:spPr>
          <p:style>
            <a:lnRef idx="0">
              <a:srgbClr val="000000">
                <a:alpha val="0"/>
              </a:srgbClr>
            </a:lnRef>
            <a:fillRef idx="1">
              <a:srgbClr val="3333FF"/>
            </a:fillRef>
            <a:effectRef idx="0">
              <a:scrgbClr r="0" g="0" b="0"/>
            </a:effectRef>
            <a:fontRef idx="none"/>
          </p:style>
          <p:txBody>
            <a:bodyPr/>
            <a:lstStyle/>
            <a:p>
              <a:endParaRPr lang="id-ID"/>
            </a:p>
          </p:txBody>
        </p:sp>
        <p:sp>
          <p:nvSpPr>
            <p:cNvPr id="20" name="Shape 1138"/>
            <p:cNvSpPr/>
            <p:nvPr/>
          </p:nvSpPr>
          <p:spPr>
            <a:xfrm>
              <a:off x="5248363" y="900822"/>
              <a:ext cx="423449" cy="187173"/>
            </a:xfrm>
            <a:custGeom>
              <a:avLst/>
              <a:gdLst/>
              <a:ahLst/>
              <a:cxnLst/>
              <a:rect l="0" t="0" r="0" b="0"/>
              <a:pathLst>
                <a:path w="322961" h="139573">
                  <a:moveTo>
                    <a:pt x="181102" y="0"/>
                  </a:moveTo>
                  <a:lnTo>
                    <a:pt x="322961" y="65405"/>
                  </a:lnTo>
                  <a:lnTo>
                    <a:pt x="185547" y="139573"/>
                  </a:lnTo>
                  <a:lnTo>
                    <a:pt x="183769" y="83753"/>
                  </a:lnTo>
                  <a:lnTo>
                    <a:pt x="762" y="89535"/>
                  </a:lnTo>
                  <a:lnTo>
                    <a:pt x="0" y="61595"/>
                  </a:lnTo>
                  <a:lnTo>
                    <a:pt x="182880" y="55813"/>
                  </a:lnTo>
                  <a:lnTo>
                    <a:pt x="181102" y="0"/>
                  </a:lnTo>
                  <a:close/>
                </a:path>
              </a:pathLst>
            </a:custGeom>
            <a:ln w="0" cap="flat">
              <a:miter lim="127000"/>
            </a:ln>
          </p:spPr>
          <p:style>
            <a:lnRef idx="0">
              <a:srgbClr val="000000">
                <a:alpha val="0"/>
              </a:srgbClr>
            </a:lnRef>
            <a:fillRef idx="1">
              <a:srgbClr val="3333FF"/>
            </a:fillRef>
            <a:effectRef idx="0">
              <a:scrgbClr r="0" g="0" b="0"/>
            </a:effectRef>
            <a:fontRef idx="none"/>
          </p:style>
          <p:txBody>
            <a:bodyPr/>
            <a:lstStyle/>
            <a:p>
              <a:endParaRPr lang="id-ID"/>
            </a:p>
          </p:txBody>
        </p:sp>
        <p:sp>
          <p:nvSpPr>
            <p:cNvPr id="21" name="Shape 1139"/>
            <p:cNvSpPr/>
            <p:nvPr/>
          </p:nvSpPr>
          <p:spPr>
            <a:xfrm>
              <a:off x="6800496" y="913130"/>
              <a:ext cx="332739" cy="139700"/>
            </a:xfrm>
            <a:custGeom>
              <a:avLst/>
              <a:gdLst/>
              <a:ahLst/>
              <a:cxnLst/>
              <a:rect l="0" t="0" r="0" b="0"/>
              <a:pathLst>
                <a:path w="332739" h="139700">
                  <a:moveTo>
                    <a:pt x="193039" y="0"/>
                  </a:moveTo>
                  <a:lnTo>
                    <a:pt x="332739" y="69850"/>
                  </a:lnTo>
                  <a:lnTo>
                    <a:pt x="193039" y="139700"/>
                  </a:lnTo>
                  <a:lnTo>
                    <a:pt x="193039" y="83820"/>
                  </a:lnTo>
                  <a:lnTo>
                    <a:pt x="0" y="83820"/>
                  </a:lnTo>
                  <a:lnTo>
                    <a:pt x="0" y="55880"/>
                  </a:lnTo>
                  <a:lnTo>
                    <a:pt x="193039" y="55880"/>
                  </a:lnTo>
                  <a:lnTo>
                    <a:pt x="193039" y="0"/>
                  </a:lnTo>
                  <a:close/>
                </a:path>
              </a:pathLst>
            </a:custGeom>
            <a:ln w="0" cap="flat">
              <a:miter lim="127000"/>
            </a:ln>
          </p:spPr>
          <p:style>
            <a:lnRef idx="0">
              <a:srgbClr val="000000">
                <a:alpha val="0"/>
              </a:srgbClr>
            </a:lnRef>
            <a:fillRef idx="1">
              <a:srgbClr val="3333FF"/>
            </a:fillRef>
            <a:effectRef idx="0">
              <a:scrgbClr r="0" g="0" b="0"/>
            </a:effectRef>
            <a:fontRef idx="none"/>
          </p:style>
          <p:txBody>
            <a:bodyPr/>
            <a:lstStyle/>
            <a:p>
              <a:endParaRPr lang="id-ID"/>
            </a:p>
          </p:txBody>
        </p:sp>
        <p:sp>
          <p:nvSpPr>
            <p:cNvPr id="22" name="Shape 1140"/>
            <p:cNvSpPr/>
            <p:nvPr/>
          </p:nvSpPr>
          <p:spPr>
            <a:xfrm>
              <a:off x="1461770" y="181356"/>
              <a:ext cx="4785360" cy="139700"/>
            </a:xfrm>
            <a:custGeom>
              <a:avLst/>
              <a:gdLst/>
              <a:ahLst/>
              <a:cxnLst/>
              <a:rect l="0" t="0" r="0" b="0"/>
              <a:pathLst>
                <a:path w="4785360" h="139700">
                  <a:moveTo>
                    <a:pt x="139573" y="0"/>
                  </a:moveTo>
                  <a:lnTo>
                    <a:pt x="139674" y="55858"/>
                  </a:lnTo>
                  <a:lnTo>
                    <a:pt x="4785360" y="48514"/>
                  </a:lnTo>
                  <a:lnTo>
                    <a:pt x="4785360" y="76454"/>
                  </a:lnTo>
                  <a:lnTo>
                    <a:pt x="139725" y="83798"/>
                  </a:lnTo>
                  <a:lnTo>
                    <a:pt x="139827" y="139700"/>
                  </a:lnTo>
                  <a:lnTo>
                    <a:pt x="0" y="70104"/>
                  </a:lnTo>
                  <a:lnTo>
                    <a:pt x="139573"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id-ID"/>
            </a:p>
          </p:txBody>
        </p:sp>
        <p:sp>
          <p:nvSpPr>
            <p:cNvPr id="23" name="Shape 1141"/>
            <p:cNvSpPr/>
            <p:nvPr/>
          </p:nvSpPr>
          <p:spPr>
            <a:xfrm>
              <a:off x="6177280" y="238760"/>
              <a:ext cx="139700" cy="492760"/>
            </a:xfrm>
            <a:custGeom>
              <a:avLst/>
              <a:gdLst/>
              <a:ahLst/>
              <a:cxnLst/>
              <a:rect l="0" t="0" r="0" b="0"/>
              <a:pathLst>
                <a:path w="139700" h="492760">
                  <a:moveTo>
                    <a:pt x="69850" y="0"/>
                  </a:moveTo>
                  <a:lnTo>
                    <a:pt x="139700" y="139700"/>
                  </a:lnTo>
                  <a:lnTo>
                    <a:pt x="83820" y="139700"/>
                  </a:lnTo>
                  <a:lnTo>
                    <a:pt x="83820" y="492760"/>
                  </a:lnTo>
                  <a:lnTo>
                    <a:pt x="55880" y="492760"/>
                  </a:lnTo>
                  <a:lnTo>
                    <a:pt x="55880" y="139700"/>
                  </a:lnTo>
                  <a:lnTo>
                    <a:pt x="0" y="139700"/>
                  </a:lnTo>
                  <a:lnTo>
                    <a:pt x="69850"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id-ID"/>
            </a:p>
          </p:txBody>
        </p:sp>
        <p:sp>
          <p:nvSpPr>
            <p:cNvPr id="24" name="Shape 1142"/>
            <p:cNvSpPr/>
            <p:nvPr/>
          </p:nvSpPr>
          <p:spPr>
            <a:xfrm>
              <a:off x="1399667" y="251460"/>
              <a:ext cx="142875" cy="488950"/>
            </a:xfrm>
            <a:custGeom>
              <a:avLst/>
              <a:gdLst/>
              <a:ahLst/>
              <a:cxnLst/>
              <a:rect l="0" t="0" r="0" b="0"/>
              <a:pathLst>
                <a:path w="142875" h="488950">
                  <a:moveTo>
                    <a:pt x="56134" y="0"/>
                  </a:moveTo>
                  <a:lnTo>
                    <a:pt x="84709" y="0"/>
                  </a:lnTo>
                  <a:lnTo>
                    <a:pt x="85807" y="346024"/>
                  </a:lnTo>
                  <a:lnTo>
                    <a:pt x="142875" y="345821"/>
                  </a:lnTo>
                  <a:lnTo>
                    <a:pt x="72009" y="488950"/>
                  </a:lnTo>
                  <a:lnTo>
                    <a:pt x="0" y="346329"/>
                  </a:lnTo>
                  <a:lnTo>
                    <a:pt x="57232" y="346125"/>
                  </a:lnTo>
                  <a:lnTo>
                    <a:pt x="56134"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id-ID"/>
            </a:p>
          </p:txBody>
        </p:sp>
        <p:sp>
          <p:nvSpPr>
            <p:cNvPr id="25" name="Shape 1143"/>
            <p:cNvSpPr/>
            <p:nvPr/>
          </p:nvSpPr>
          <p:spPr>
            <a:xfrm>
              <a:off x="4455101" y="1201420"/>
              <a:ext cx="139700" cy="614680"/>
            </a:xfrm>
            <a:custGeom>
              <a:avLst/>
              <a:gdLst/>
              <a:ahLst/>
              <a:cxnLst/>
              <a:rect l="0" t="0" r="0" b="0"/>
              <a:pathLst>
                <a:path w="139700" h="614680">
                  <a:moveTo>
                    <a:pt x="69215" y="0"/>
                  </a:moveTo>
                  <a:lnTo>
                    <a:pt x="139700" y="139446"/>
                  </a:lnTo>
                  <a:lnTo>
                    <a:pt x="83611" y="94940"/>
                  </a:lnTo>
                  <a:lnTo>
                    <a:pt x="85725" y="614680"/>
                  </a:lnTo>
                  <a:lnTo>
                    <a:pt x="57785" y="614680"/>
                  </a:lnTo>
                  <a:lnTo>
                    <a:pt x="55672" y="95051"/>
                  </a:lnTo>
                  <a:lnTo>
                    <a:pt x="0" y="139954"/>
                  </a:lnTo>
                  <a:lnTo>
                    <a:pt x="6921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id-ID"/>
            </a:p>
          </p:txBody>
        </p:sp>
        <p:sp>
          <p:nvSpPr>
            <p:cNvPr id="26" name="Shape 1144"/>
            <p:cNvSpPr/>
            <p:nvPr/>
          </p:nvSpPr>
          <p:spPr>
            <a:xfrm>
              <a:off x="7747254" y="1205865"/>
              <a:ext cx="142875" cy="614426"/>
            </a:xfrm>
            <a:custGeom>
              <a:avLst/>
              <a:gdLst/>
              <a:ahLst/>
              <a:cxnLst/>
              <a:rect l="0" t="0" r="0" b="0"/>
              <a:pathLst>
                <a:path w="142875" h="614426">
                  <a:moveTo>
                    <a:pt x="57150" y="0"/>
                  </a:moveTo>
                  <a:lnTo>
                    <a:pt x="85725" y="0"/>
                  </a:lnTo>
                  <a:lnTo>
                    <a:pt x="85725" y="517230"/>
                  </a:lnTo>
                  <a:lnTo>
                    <a:pt x="142875" y="471551"/>
                  </a:lnTo>
                  <a:lnTo>
                    <a:pt x="71374" y="614426"/>
                  </a:lnTo>
                  <a:lnTo>
                    <a:pt x="0" y="471551"/>
                  </a:lnTo>
                  <a:lnTo>
                    <a:pt x="57150" y="517312"/>
                  </a:lnTo>
                  <a:lnTo>
                    <a:pt x="571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id-ID"/>
            </a:p>
          </p:txBody>
        </p:sp>
        <p:sp>
          <p:nvSpPr>
            <p:cNvPr id="27" name="Shape 1145"/>
            <p:cNvSpPr/>
            <p:nvPr/>
          </p:nvSpPr>
          <p:spPr>
            <a:xfrm>
              <a:off x="1415415" y="1216660"/>
              <a:ext cx="139700" cy="614680"/>
            </a:xfrm>
            <a:custGeom>
              <a:avLst/>
              <a:gdLst/>
              <a:ahLst/>
              <a:cxnLst/>
              <a:rect l="0" t="0" r="0" b="0"/>
              <a:pathLst>
                <a:path w="139700" h="614680">
                  <a:moveTo>
                    <a:pt x="69215" y="0"/>
                  </a:moveTo>
                  <a:lnTo>
                    <a:pt x="139700" y="139446"/>
                  </a:lnTo>
                  <a:lnTo>
                    <a:pt x="83611" y="94941"/>
                  </a:lnTo>
                  <a:lnTo>
                    <a:pt x="85725" y="614680"/>
                  </a:lnTo>
                  <a:lnTo>
                    <a:pt x="57785" y="614680"/>
                  </a:lnTo>
                  <a:lnTo>
                    <a:pt x="55671" y="95051"/>
                  </a:lnTo>
                  <a:lnTo>
                    <a:pt x="0" y="139954"/>
                  </a:lnTo>
                  <a:lnTo>
                    <a:pt x="6921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id-ID"/>
            </a:p>
          </p:txBody>
        </p:sp>
        <p:sp>
          <p:nvSpPr>
            <p:cNvPr id="28" name="Shape 1146"/>
            <p:cNvSpPr/>
            <p:nvPr/>
          </p:nvSpPr>
          <p:spPr>
            <a:xfrm>
              <a:off x="1469390" y="1823720"/>
              <a:ext cx="6347460" cy="0"/>
            </a:xfrm>
            <a:custGeom>
              <a:avLst/>
              <a:gdLst/>
              <a:ahLst/>
              <a:cxnLst/>
              <a:rect l="0" t="0" r="0" b="0"/>
              <a:pathLst>
                <a:path w="6347460">
                  <a:moveTo>
                    <a:pt x="6347460" y="0"/>
                  </a:moveTo>
                  <a:lnTo>
                    <a:pt x="0" y="0"/>
                  </a:lnTo>
                </a:path>
              </a:pathLst>
            </a:custGeom>
            <a:ln w="27940" cap="flat">
              <a:round/>
            </a:ln>
          </p:spPr>
          <p:style>
            <a:lnRef idx="1">
              <a:srgbClr val="000000"/>
            </a:lnRef>
            <a:fillRef idx="0">
              <a:srgbClr val="000000">
                <a:alpha val="0"/>
              </a:srgbClr>
            </a:fillRef>
            <a:effectRef idx="0">
              <a:scrgbClr r="0" g="0" b="0"/>
            </a:effectRef>
            <a:fontRef idx="none"/>
          </p:style>
          <p:txBody>
            <a:bodyPr/>
            <a:lstStyle/>
            <a:p>
              <a:endParaRPr lang="id-ID"/>
            </a:p>
          </p:txBody>
        </p:sp>
        <p:sp>
          <p:nvSpPr>
            <p:cNvPr id="29" name="Shape 1147"/>
            <p:cNvSpPr/>
            <p:nvPr/>
          </p:nvSpPr>
          <p:spPr>
            <a:xfrm>
              <a:off x="6217920" y="1216660"/>
              <a:ext cx="139700" cy="614680"/>
            </a:xfrm>
            <a:custGeom>
              <a:avLst/>
              <a:gdLst/>
              <a:ahLst/>
              <a:cxnLst/>
              <a:rect l="0" t="0" r="0" b="0"/>
              <a:pathLst>
                <a:path w="139700" h="614680">
                  <a:moveTo>
                    <a:pt x="69850" y="0"/>
                  </a:moveTo>
                  <a:lnTo>
                    <a:pt x="139700" y="139700"/>
                  </a:lnTo>
                  <a:lnTo>
                    <a:pt x="83820" y="94996"/>
                  </a:lnTo>
                  <a:lnTo>
                    <a:pt x="83820" y="614680"/>
                  </a:lnTo>
                  <a:lnTo>
                    <a:pt x="55880" y="614680"/>
                  </a:lnTo>
                  <a:lnTo>
                    <a:pt x="55880" y="94996"/>
                  </a:lnTo>
                  <a:lnTo>
                    <a:pt x="0" y="139700"/>
                  </a:lnTo>
                  <a:lnTo>
                    <a:pt x="6985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id-ID"/>
            </a:p>
          </p:txBody>
        </p:sp>
        <p:sp>
          <p:nvSpPr>
            <p:cNvPr id="30" name="Shape 1148"/>
            <p:cNvSpPr/>
            <p:nvPr/>
          </p:nvSpPr>
          <p:spPr>
            <a:xfrm>
              <a:off x="4486099" y="269875"/>
              <a:ext cx="142875" cy="489077"/>
            </a:xfrm>
            <a:custGeom>
              <a:avLst/>
              <a:gdLst/>
              <a:ahLst/>
              <a:cxnLst/>
              <a:rect l="0" t="0" r="0" b="0"/>
              <a:pathLst>
                <a:path w="142875" h="489077">
                  <a:moveTo>
                    <a:pt x="84709" y="0"/>
                  </a:moveTo>
                  <a:lnTo>
                    <a:pt x="85807" y="346151"/>
                  </a:lnTo>
                  <a:lnTo>
                    <a:pt x="142875" y="345948"/>
                  </a:lnTo>
                  <a:lnTo>
                    <a:pt x="72009" y="489077"/>
                  </a:lnTo>
                  <a:lnTo>
                    <a:pt x="0" y="346456"/>
                  </a:lnTo>
                  <a:lnTo>
                    <a:pt x="57232" y="346253"/>
                  </a:lnTo>
                  <a:lnTo>
                    <a:pt x="56134" y="127"/>
                  </a:lnTo>
                  <a:lnTo>
                    <a:pt x="84709" y="0"/>
                  </a:lnTo>
                  <a:close/>
                </a:path>
              </a:pathLst>
            </a:custGeom>
            <a:ln w="0" cap="flat">
              <a:round/>
            </a:ln>
          </p:spPr>
          <p:style>
            <a:lnRef idx="0">
              <a:srgbClr val="000000">
                <a:alpha val="0"/>
              </a:srgbClr>
            </a:lnRef>
            <a:fillRef idx="1">
              <a:srgbClr val="FF0000"/>
            </a:fillRef>
            <a:effectRef idx="0">
              <a:scrgbClr r="0" g="0" b="0"/>
            </a:effectRef>
            <a:fontRef idx="none"/>
          </p:style>
          <p:txBody>
            <a:bodyPr/>
            <a:lstStyle/>
            <a:p>
              <a:endParaRPr lang="id-ID"/>
            </a:p>
          </p:txBody>
        </p:sp>
        <p:pic>
          <p:nvPicPr>
            <p:cNvPr id="31" name="Picture 30"/>
            <p:cNvPicPr/>
            <p:nvPr/>
          </p:nvPicPr>
          <p:blipFill>
            <a:blip r:embed="rId4"/>
            <a:stretch>
              <a:fillRect/>
            </a:stretch>
          </p:blipFill>
          <p:spPr>
            <a:xfrm>
              <a:off x="0" y="2571750"/>
              <a:ext cx="8399780" cy="787400"/>
            </a:xfrm>
            <a:prstGeom prst="rect">
              <a:avLst/>
            </a:prstGeom>
          </p:spPr>
        </p:pic>
        <p:sp>
          <p:nvSpPr>
            <p:cNvPr id="32" name="Rectangle 31"/>
            <p:cNvSpPr/>
            <p:nvPr/>
          </p:nvSpPr>
          <p:spPr>
            <a:xfrm>
              <a:off x="1673860" y="2819400"/>
              <a:ext cx="1544175" cy="481723"/>
            </a:xfrm>
            <a:prstGeom prst="rect">
              <a:avLst/>
            </a:prstGeom>
            <a:ln>
              <a:noFill/>
            </a:ln>
          </p:spPr>
          <p:txBody>
            <a:bodyPr vert="horz" lIns="0" tIns="0" rIns="0" bIns="0" rtlCol="0">
              <a:noAutofit/>
            </a:bodyPr>
            <a:lstStyle/>
            <a:p>
              <a:pPr>
                <a:lnSpc>
                  <a:spcPct val="107000"/>
                </a:lnSpc>
                <a:spcAft>
                  <a:spcPts val="800"/>
                </a:spcAft>
              </a:pPr>
              <a:r>
                <a:rPr lang="id-ID" sz="2800" b="1" dirty="0">
                  <a:solidFill>
                    <a:srgbClr val="FFFF00"/>
                  </a:solidFill>
                  <a:effectLst/>
                  <a:latin typeface="Calibri" panose="020F0502020204030204" pitchFamily="34" charset="0"/>
                  <a:ea typeface="Calibri" panose="020F0502020204030204" pitchFamily="34" charset="0"/>
                </a:rPr>
                <a:t>KAIDAH</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2835021" y="2819400"/>
              <a:ext cx="144722" cy="481723"/>
            </a:xfrm>
            <a:prstGeom prst="rect">
              <a:avLst/>
            </a:prstGeom>
            <a:ln>
              <a:noFill/>
            </a:ln>
          </p:spPr>
          <p:txBody>
            <a:bodyPr vert="horz" lIns="0" tIns="0" rIns="0" bIns="0" rtlCol="0">
              <a:noAutofit/>
            </a:bodyPr>
            <a:lstStyle/>
            <a:p>
              <a:pPr>
                <a:lnSpc>
                  <a:spcPct val="107000"/>
                </a:lnSpc>
                <a:spcAft>
                  <a:spcPts val="800"/>
                </a:spcAft>
              </a:pPr>
              <a:r>
                <a:rPr lang="id-ID" sz="2800" b="1" dirty="0">
                  <a:solidFill>
                    <a:srgbClr val="FFFF00"/>
                  </a:solidFill>
                  <a:effectLst/>
                  <a:latin typeface="Calibri" panose="020F0502020204030204" pitchFamily="34" charset="0"/>
                  <a:ea typeface="Calibri" panose="020F0502020204030204" pitchFamily="34" charset="0"/>
                </a:rPr>
                <a:t>-</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2944241" y="2819400"/>
              <a:ext cx="5031694" cy="481723"/>
            </a:xfrm>
            <a:prstGeom prst="rect">
              <a:avLst/>
            </a:prstGeom>
            <a:ln>
              <a:noFill/>
            </a:ln>
          </p:spPr>
          <p:txBody>
            <a:bodyPr vert="horz" lIns="0" tIns="0" rIns="0" bIns="0" rtlCol="0">
              <a:noAutofit/>
            </a:bodyPr>
            <a:lstStyle/>
            <a:p>
              <a:pPr>
                <a:lnSpc>
                  <a:spcPct val="107000"/>
                </a:lnSpc>
                <a:spcAft>
                  <a:spcPts val="800"/>
                </a:spcAft>
              </a:pPr>
              <a:r>
                <a:rPr lang="id-ID" sz="2800" b="1">
                  <a:solidFill>
                    <a:srgbClr val="FFFF00"/>
                  </a:solidFill>
                  <a:effectLst/>
                  <a:latin typeface="Calibri" panose="020F0502020204030204" pitchFamily="34" charset="0"/>
                  <a:ea typeface="Calibri" panose="020F0502020204030204" pitchFamily="34" charset="0"/>
                </a:rPr>
                <a:t>KAIDAH PENULISAN SOAL</a:t>
              </a:r>
              <a:endParaRPr lang="id-ID" sz="1100">
                <a:solidFill>
                  <a:srgbClr val="000000"/>
                </a:solidFill>
                <a:effectLst/>
                <a:latin typeface="Calibri" panose="020F0502020204030204" pitchFamily="34" charset="0"/>
                <a:ea typeface="Calibri" panose="020F0502020204030204" pitchFamily="34" charset="0"/>
              </a:endParaRPr>
            </a:p>
          </p:txBody>
        </p:sp>
        <p:sp>
          <p:nvSpPr>
            <p:cNvPr id="35" name="Shape 1154"/>
            <p:cNvSpPr/>
            <p:nvPr/>
          </p:nvSpPr>
          <p:spPr>
            <a:xfrm>
              <a:off x="3547110" y="2092960"/>
              <a:ext cx="1308100" cy="424180"/>
            </a:xfrm>
            <a:custGeom>
              <a:avLst/>
              <a:gdLst/>
              <a:ahLst/>
              <a:cxnLst/>
              <a:rect l="0" t="0" r="0" b="0"/>
              <a:pathLst>
                <a:path w="1308100" h="424180">
                  <a:moveTo>
                    <a:pt x="327025" y="0"/>
                  </a:moveTo>
                  <a:lnTo>
                    <a:pt x="981075" y="0"/>
                  </a:lnTo>
                  <a:lnTo>
                    <a:pt x="981075" y="212090"/>
                  </a:lnTo>
                  <a:lnTo>
                    <a:pt x="1308100" y="212090"/>
                  </a:lnTo>
                  <a:lnTo>
                    <a:pt x="654050" y="424180"/>
                  </a:lnTo>
                  <a:lnTo>
                    <a:pt x="0" y="212090"/>
                  </a:lnTo>
                  <a:lnTo>
                    <a:pt x="327025" y="212090"/>
                  </a:lnTo>
                  <a:lnTo>
                    <a:pt x="327025" y="0"/>
                  </a:ln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id-ID"/>
            </a:p>
          </p:txBody>
        </p:sp>
        <p:sp>
          <p:nvSpPr>
            <p:cNvPr id="36" name="Shape 1155"/>
            <p:cNvSpPr/>
            <p:nvPr/>
          </p:nvSpPr>
          <p:spPr>
            <a:xfrm>
              <a:off x="3547110" y="2092960"/>
              <a:ext cx="1308100" cy="424180"/>
            </a:xfrm>
            <a:custGeom>
              <a:avLst/>
              <a:gdLst/>
              <a:ahLst/>
              <a:cxnLst/>
              <a:rect l="0" t="0" r="0" b="0"/>
              <a:pathLst>
                <a:path w="1308100" h="424180">
                  <a:moveTo>
                    <a:pt x="0" y="212090"/>
                  </a:moveTo>
                  <a:lnTo>
                    <a:pt x="327025" y="212090"/>
                  </a:lnTo>
                  <a:lnTo>
                    <a:pt x="327025" y="0"/>
                  </a:lnTo>
                  <a:lnTo>
                    <a:pt x="981075" y="0"/>
                  </a:lnTo>
                  <a:lnTo>
                    <a:pt x="981075" y="212090"/>
                  </a:lnTo>
                  <a:lnTo>
                    <a:pt x="1308100" y="212090"/>
                  </a:lnTo>
                  <a:lnTo>
                    <a:pt x="654050" y="424180"/>
                  </a:lnTo>
                  <a:close/>
                </a:path>
              </a:pathLst>
            </a:custGeom>
            <a:ln w="12700" cap="flat">
              <a:miter lim="101600"/>
            </a:ln>
          </p:spPr>
          <p:style>
            <a:lnRef idx="1">
              <a:srgbClr val="41719C"/>
            </a:lnRef>
            <a:fillRef idx="0">
              <a:srgbClr val="000000">
                <a:alpha val="0"/>
              </a:srgbClr>
            </a:fillRef>
            <a:effectRef idx="0">
              <a:scrgbClr r="0" g="0" b="0"/>
            </a:effectRef>
            <a:fontRef idx="none"/>
          </p:style>
          <p:txBody>
            <a:bodyPr/>
            <a:lstStyle/>
            <a:p>
              <a:endParaRPr lang="id-ID"/>
            </a:p>
          </p:txBody>
        </p:sp>
        <p:pic>
          <p:nvPicPr>
            <p:cNvPr id="37" name="Picture 36"/>
            <p:cNvPicPr/>
            <p:nvPr/>
          </p:nvPicPr>
          <p:blipFill>
            <a:blip r:embed="rId5"/>
            <a:stretch>
              <a:fillRect/>
            </a:stretch>
          </p:blipFill>
          <p:spPr>
            <a:xfrm>
              <a:off x="40640" y="3856990"/>
              <a:ext cx="8397240" cy="787400"/>
            </a:xfrm>
            <a:prstGeom prst="rect">
              <a:avLst/>
            </a:prstGeom>
          </p:spPr>
        </p:pic>
        <p:sp>
          <p:nvSpPr>
            <p:cNvPr id="38" name="Rectangle 37"/>
            <p:cNvSpPr/>
            <p:nvPr/>
          </p:nvSpPr>
          <p:spPr>
            <a:xfrm>
              <a:off x="2519426" y="4105529"/>
              <a:ext cx="4576718" cy="481723"/>
            </a:xfrm>
            <a:prstGeom prst="rect">
              <a:avLst/>
            </a:prstGeom>
            <a:ln>
              <a:noFill/>
            </a:ln>
          </p:spPr>
          <p:txBody>
            <a:bodyPr vert="horz" lIns="0" tIns="0" rIns="0" bIns="0" rtlCol="0">
              <a:noAutofit/>
            </a:bodyPr>
            <a:lstStyle/>
            <a:p>
              <a:pPr>
                <a:lnSpc>
                  <a:spcPct val="107000"/>
                </a:lnSpc>
                <a:spcAft>
                  <a:spcPts val="800"/>
                </a:spcAft>
              </a:pPr>
              <a:r>
                <a:rPr lang="id-ID" sz="2800" b="1">
                  <a:solidFill>
                    <a:srgbClr val="FFFF00"/>
                  </a:solidFill>
                  <a:effectLst/>
                  <a:latin typeface="Calibri" panose="020F0502020204030204" pitchFamily="34" charset="0"/>
                  <a:ea typeface="Calibri" panose="020F0502020204030204" pitchFamily="34" charset="0"/>
                </a:rPr>
                <a:t>PERAKITAN BANK SOAL</a:t>
              </a:r>
              <a:endParaRPr lang="id-ID" sz="1100">
                <a:solidFill>
                  <a:srgbClr val="000000"/>
                </a:solidFill>
                <a:effectLst/>
                <a:latin typeface="Calibri" panose="020F0502020204030204" pitchFamily="34" charset="0"/>
                <a:ea typeface="Calibri" panose="020F0502020204030204" pitchFamily="34" charset="0"/>
              </a:endParaRPr>
            </a:p>
          </p:txBody>
        </p:sp>
        <p:sp>
          <p:nvSpPr>
            <p:cNvPr id="39" name="Shape 1159"/>
            <p:cNvSpPr/>
            <p:nvPr/>
          </p:nvSpPr>
          <p:spPr>
            <a:xfrm>
              <a:off x="3587750" y="3390900"/>
              <a:ext cx="1308100" cy="424180"/>
            </a:xfrm>
            <a:custGeom>
              <a:avLst/>
              <a:gdLst/>
              <a:ahLst/>
              <a:cxnLst/>
              <a:rect l="0" t="0" r="0" b="0"/>
              <a:pathLst>
                <a:path w="1308100" h="424180">
                  <a:moveTo>
                    <a:pt x="327025" y="0"/>
                  </a:moveTo>
                  <a:lnTo>
                    <a:pt x="981075" y="0"/>
                  </a:lnTo>
                  <a:lnTo>
                    <a:pt x="981075" y="212090"/>
                  </a:lnTo>
                  <a:lnTo>
                    <a:pt x="1308100" y="212090"/>
                  </a:lnTo>
                  <a:lnTo>
                    <a:pt x="654050" y="424180"/>
                  </a:lnTo>
                  <a:lnTo>
                    <a:pt x="0" y="212090"/>
                  </a:lnTo>
                  <a:lnTo>
                    <a:pt x="327025" y="212090"/>
                  </a:lnTo>
                  <a:lnTo>
                    <a:pt x="327025" y="0"/>
                  </a:lnTo>
                  <a:close/>
                </a:path>
              </a:pathLst>
            </a:custGeom>
            <a:ln w="0" cap="flat">
              <a:miter lim="101600"/>
            </a:ln>
          </p:spPr>
          <p:style>
            <a:lnRef idx="0">
              <a:srgbClr val="000000">
                <a:alpha val="0"/>
              </a:srgbClr>
            </a:lnRef>
            <a:fillRef idx="1">
              <a:srgbClr val="ED7D31"/>
            </a:fillRef>
            <a:effectRef idx="0">
              <a:scrgbClr r="0" g="0" b="0"/>
            </a:effectRef>
            <a:fontRef idx="none"/>
          </p:style>
          <p:txBody>
            <a:bodyPr/>
            <a:lstStyle/>
            <a:p>
              <a:endParaRPr lang="id-ID"/>
            </a:p>
          </p:txBody>
        </p:sp>
        <p:sp>
          <p:nvSpPr>
            <p:cNvPr id="40" name="Shape 1160"/>
            <p:cNvSpPr/>
            <p:nvPr/>
          </p:nvSpPr>
          <p:spPr>
            <a:xfrm>
              <a:off x="3587750" y="3390900"/>
              <a:ext cx="1308100" cy="424180"/>
            </a:xfrm>
            <a:custGeom>
              <a:avLst/>
              <a:gdLst/>
              <a:ahLst/>
              <a:cxnLst/>
              <a:rect l="0" t="0" r="0" b="0"/>
              <a:pathLst>
                <a:path w="1308100" h="424180">
                  <a:moveTo>
                    <a:pt x="0" y="212090"/>
                  </a:moveTo>
                  <a:lnTo>
                    <a:pt x="327025" y="212090"/>
                  </a:lnTo>
                  <a:lnTo>
                    <a:pt x="327025" y="0"/>
                  </a:lnTo>
                  <a:lnTo>
                    <a:pt x="981075" y="0"/>
                  </a:lnTo>
                  <a:lnTo>
                    <a:pt x="981075" y="212090"/>
                  </a:lnTo>
                  <a:lnTo>
                    <a:pt x="1308100" y="212090"/>
                  </a:lnTo>
                  <a:lnTo>
                    <a:pt x="654050" y="424180"/>
                  </a:lnTo>
                  <a:close/>
                </a:path>
              </a:pathLst>
            </a:custGeom>
            <a:ln w="12700" cap="flat">
              <a:miter lim="101600"/>
            </a:ln>
          </p:spPr>
          <p:style>
            <a:lnRef idx="1">
              <a:srgbClr val="41719C"/>
            </a:lnRef>
            <a:fillRef idx="0">
              <a:srgbClr val="000000">
                <a:alpha val="0"/>
              </a:srgbClr>
            </a:fillRef>
            <a:effectRef idx="0">
              <a:scrgbClr r="0" g="0" b="0"/>
            </a:effectRef>
            <a:fontRef idx="none"/>
          </p:style>
          <p:txBody>
            <a:bodyPr/>
            <a:lstStyle/>
            <a:p>
              <a:endParaRPr lang="id-ID"/>
            </a:p>
          </p:txBody>
        </p:sp>
        <p:sp>
          <p:nvSpPr>
            <p:cNvPr id="41" name="Shape 1131"/>
            <p:cNvSpPr/>
            <p:nvPr/>
          </p:nvSpPr>
          <p:spPr>
            <a:xfrm>
              <a:off x="2688793" y="795110"/>
              <a:ext cx="1019428" cy="408940"/>
            </a:xfrm>
            <a:custGeom>
              <a:avLst/>
              <a:gdLst/>
              <a:ahLst/>
              <a:cxnLst/>
              <a:rect l="0" t="0" r="0" b="0"/>
              <a:pathLst>
                <a:path w="1666240" h="408940">
                  <a:moveTo>
                    <a:pt x="0" y="408940"/>
                  </a:moveTo>
                  <a:lnTo>
                    <a:pt x="1666240" y="408940"/>
                  </a:lnTo>
                  <a:lnTo>
                    <a:pt x="1666240" y="0"/>
                  </a:lnTo>
                  <a:lnTo>
                    <a:pt x="0" y="0"/>
                  </a:lnTo>
                  <a:close/>
                </a:path>
              </a:pathLst>
            </a:custGeom>
            <a:noFill/>
            <a:ln w="28575">
              <a:solidFill>
                <a:schemeClr val="tx1"/>
              </a:solidFill>
            </a:ln>
          </p:spPr>
          <p:style>
            <a:lnRef idx="1">
              <a:schemeClr val="accent6"/>
            </a:lnRef>
            <a:fillRef idx="2">
              <a:schemeClr val="accent6"/>
            </a:fillRef>
            <a:effectRef idx="1">
              <a:schemeClr val="accent6"/>
            </a:effectRef>
            <a:fontRef idx="minor">
              <a:schemeClr val="dk1"/>
            </a:fontRef>
          </p:style>
          <p:txBody>
            <a:bodyPr/>
            <a:lstStyle/>
            <a:p>
              <a:pPr algn="ctr"/>
              <a:r>
                <a:rPr lang="en-US" dirty="0">
                  <a:latin typeface="Arial Rounded MT Bold" panose="020F0704030504030204" pitchFamily="34" charset="0"/>
                </a:rPr>
                <a:t> </a:t>
              </a:r>
              <a:r>
                <a:rPr lang="en-US" dirty="0" smtClean="0">
                  <a:latin typeface="Arial Rounded MT Bold" panose="020F0704030504030204" pitchFamily="34" charset="0"/>
                </a:rPr>
                <a:t>                </a:t>
              </a:r>
              <a:r>
                <a:rPr lang="en-US" dirty="0" smtClean="0">
                  <a:latin typeface="Arial Rounded MT Bold" panose="020F0704030504030204" pitchFamily="34" charset="0"/>
                  <a:cs typeface="Times New Roman" pitchFamily="18" charset="0"/>
                </a:rPr>
                <a:t>IPK</a:t>
              </a:r>
              <a:endParaRPr lang="id-ID" dirty="0">
                <a:latin typeface="Arial Rounded MT Bold" panose="020F0704030504030204" pitchFamily="34" charset="0"/>
                <a:cs typeface="Times New Roman" pitchFamily="18" charset="0"/>
              </a:endParaRPr>
            </a:p>
          </p:txBody>
        </p:sp>
      </p:grpSp>
      <p:sp>
        <p:nvSpPr>
          <p:cNvPr id="42" name="Shape 1137"/>
          <p:cNvSpPr/>
          <p:nvPr/>
        </p:nvSpPr>
        <p:spPr>
          <a:xfrm>
            <a:off x="3359339" y="2593005"/>
            <a:ext cx="392054" cy="149859"/>
          </a:xfrm>
          <a:custGeom>
            <a:avLst/>
            <a:gdLst/>
            <a:ahLst/>
            <a:cxnLst/>
            <a:rect l="0" t="0" r="0" b="0"/>
            <a:pathLst>
              <a:path w="393700" h="139700">
                <a:moveTo>
                  <a:pt x="254000" y="0"/>
                </a:moveTo>
                <a:lnTo>
                  <a:pt x="393700" y="69850"/>
                </a:lnTo>
                <a:lnTo>
                  <a:pt x="254000" y="139700"/>
                </a:lnTo>
                <a:lnTo>
                  <a:pt x="254000" y="83820"/>
                </a:lnTo>
                <a:lnTo>
                  <a:pt x="0" y="83820"/>
                </a:lnTo>
                <a:lnTo>
                  <a:pt x="0" y="55880"/>
                </a:lnTo>
                <a:lnTo>
                  <a:pt x="254000" y="55880"/>
                </a:lnTo>
                <a:lnTo>
                  <a:pt x="254000" y="0"/>
                </a:lnTo>
                <a:close/>
              </a:path>
            </a:pathLst>
          </a:custGeom>
          <a:ln w="0" cap="flat">
            <a:miter lim="127000"/>
          </a:ln>
        </p:spPr>
        <p:style>
          <a:lnRef idx="0">
            <a:srgbClr val="000000">
              <a:alpha val="0"/>
            </a:srgbClr>
          </a:lnRef>
          <a:fillRef idx="1">
            <a:srgbClr val="3333FF"/>
          </a:fillRef>
          <a:effectRef idx="0">
            <a:scrgbClr r="0" g="0" b="0"/>
          </a:effectRef>
          <a:fontRef idx="none"/>
        </p:style>
        <p:txBody>
          <a:bodyPr/>
          <a:lstStyle/>
          <a:p>
            <a:endParaRPr lang="id-ID"/>
          </a:p>
        </p:txBody>
      </p:sp>
      <p:sp>
        <p:nvSpPr>
          <p:cNvPr id="43" name="Shape 1143"/>
          <p:cNvSpPr/>
          <p:nvPr/>
        </p:nvSpPr>
        <p:spPr>
          <a:xfrm>
            <a:off x="4493456" y="2911293"/>
            <a:ext cx="184552" cy="614680"/>
          </a:xfrm>
          <a:custGeom>
            <a:avLst/>
            <a:gdLst/>
            <a:ahLst/>
            <a:cxnLst/>
            <a:rect l="0" t="0" r="0" b="0"/>
            <a:pathLst>
              <a:path w="139700" h="614680">
                <a:moveTo>
                  <a:pt x="69215" y="0"/>
                </a:moveTo>
                <a:lnTo>
                  <a:pt x="139700" y="139446"/>
                </a:lnTo>
                <a:lnTo>
                  <a:pt x="83611" y="94940"/>
                </a:lnTo>
                <a:lnTo>
                  <a:pt x="85725" y="614680"/>
                </a:lnTo>
                <a:lnTo>
                  <a:pt x="57785" y="614680"/>
                </a:lnTo>
                <a:lnTo>
                  <a:pt x="55672" y="95051"/>
                </a:lnTo>
                <a:lnTo>
                  <a:pt x="0" y="139954"/>
                </a:lnTo>
                <a:lnTo>
                  <a:pt x="6921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id-ID"/>
          </a:p>
        </p:txBody>
      </p:sp>
      <p:sp>
        <p:nvSpPr>
          <p:cNvPr id="44" name="Shape 1148"/>
          <p:cNvSpPr/>
          <p:nvPr/>
        </p:nvSpPr>
        <p:spPr>
          <a:xfrm>
            <a:off x="4455171" y="1988318"/>
            <a:ext cx="188747" cy="489077"/>
          </a:xfrm>
          <a:custGeom>
            <a:avLst/>
            <a:gdLst/>
            <a:ahLst/>
            <a:cxnLst/>
            <a:rect l="0" t="0" r="0" b="0"/>
            <a:pathLst>
              <a:path w="142875" h="489077">
                <a:moveTo>
                  <a:pt x="84709" y="0"/>
                </a:moveTo>
                <a:lnTo>
                  <a:pt x="85807" y="346151"/>
                </a:lnTo>
                <a:lnTo>
                  <a:pt x="142875" y="345948"/>
                </a:lnTo>
                <a:lnTo>
                  <a:pt x="72009" y="489077"/>
                </a:lnTo>
                <a:lnTo>
                  <a:pt x="0" y="346456"/>
                </a:lnTo>
                <a:lnTo>
                  <a:pt x="57232" y="346253"/>
                </a:lnTo>
                <a:lnTo>
                  <a:pt x="56134" y="127"/>
                </a:lnTo>
                <a:lnTo>
                  <a:pt x="84709" y="0"/>
                </a:lnTo>
                <a:close/>
              </a:path>
            </a:pathLst>
          </a:custGeom>
          <a:ln w="0" cap="flat">
            <a:round/>
          </a:ln>
        </p:spPr>
        <p:style>
          <a:lnRef idx="0">
            <a:srgbClr val="000000">
              <a:alpha val="0"/>
            </a:srgbClr>
          </a:lnRef>
          <a:fillRef idx="1">
            <a:srgbClr val="FF0000"/>
          </a:fillRef>
          <a:effectRef idx="0">
            <a:scrgbClr r="0" g="0" b="0"/>
          </a:effectRef>
          <a:fontRef idx="none"/>
        </p:style>
        <p:txBody>
          <a:bodyPr/>
          <a:lstStyle/>
          <a:p>
            <a:endParaRPr lang="id-ID"/>
          </a:p>
        </p:txBody>
      </p:sp>
    </p:spTree>
    <p:extLst>
      <p:ext uri="{BB962C8B-B14F-4D97-AF65-F5344CB8AC3E}">
        <p14:creationId xmlns:p14="http://schemas.microsoft.com/office/powerpoint/2010/main" val="648771679"/>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2968443" y="438499"/>
            <a:ext cx="8610600" cy="1293028"/>
          </a:xfrm>
        </p:spPr>
        <p:txBody>
          <a:bodyPr>
            <a:normAutofit/>
          </a:bodyPr>
          <a:lstStyle/>
          <a:p>
            <a:r>
              <a:rPr lang="id-ID" sz="3200" dirty="0">
                <a:solidFill>
                  <a:schemeClr val="bg1"/>
                </a:solidFill>
                <a:latin typeface="Arial Rounded MT Bold" panose="020F0704030504030204" pitchFamily="34" charset="0"/>
              </a:rPr>
              <a:t>Kisi-kisi Soal Ujian Tengah Semester</a:t>
            </a:r>
          </a:p>
        </p:txBody>
      </p:sp>
      <p:grpSp>
        <p:nvGrpSpPr>
          <p:cNvPr id="6" name="Group 5"/>
          <p:cNvGrpSpPr/>
          <p:nvPr/>
        </p:nvGrpSpPr>
        <p:grpSpPr>
          <a:xfrm>
            <a:off x="850109" y="1670319"/>
            <a:ext cx="10969856" cy="4569116"/>
            <a:chOff x="0" y="0"/>
            <a:chExt cx="10485535" cy="4664240"/>
          </a:xfrm>
        </p:grpSpPr>
        <p:sp>
          <p:nvSpPr>
            <p:cNvPr id="7" name="Shape 30044"/>
            <p:cNvSpPr/>
            <p:nvPr/>
          </p:nvSpPr>
          <p:spPr>
            <a:xfrm>
              <a:off x="6350" y="6299"/>
              <a:ext cx="598716" cy="664515"/>
            </a:xfrm>
            <a:custGeom>
              <a:avLst/>
              <a:gdLst/>
              <a:ahLst/>
              <a:cxnLst/>
              <a:rect l="0" t="0" r="0" b="0"/>
              <a:pathLst>
                <a:path w="598716" h="664515">
                  <a:moveTo>
                    <a:pt x="0" y="0"/>
                  </a:moveTo>
                  <a:lnTo>
                    <a:pt x="598716" y="0"/>
                  </a:lnTo>
                  <a:lnTo>
                    <a:pt x="598716" y="664515"/>
                  </a:lnTo>
                  <a:lnTo>
                    <a:pt x="0" y="664515"/>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1" name="Shape 30045"/>
            <p:cNvSpPr/>
            <p:nvPr/>
          </p:nvSpPr>
          <p:spPr>
            <a:xfrm>
              <a:off x="605028" y="6299"/>
              <a:ext cx="2296922" cy="664515"/>
            </a:xfrm>
            <a:custGeom>
              <a:avLst/>
              <a:gdLst/>
              <a:ahLst/>
              <a:cxnLst/>
              <a:rect l="0" t="0" r="0" b="0"/>
              <a:pathLst>
                <a:path w="2296922" h="664515">
                  <a:moveTo>
                    <a:pt x="0" y="0"/>
                  </a:moveTo>
                  <a:lnTo>
                    <a:pt x="2296922" y="0"/>
                  </a:lnTo>
                  <a:lnTo>
                    <a:pt x="2296922" y="664515"/>
                  </a:lnTo>
                  <a:lnTo>
                    <a:pt x="0" y="664515"/>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2" name="Shape 30046"/>
            <p:cNvSpPr/>
            <p:nvPr/>
          </p:nvSpPr>
          <p:spPr>
            <a:xfrm>
              <a:off x="2901950" y="6299"/>
              <a:ext cx="1513078" cy="664515"/>
            </a:xfrm>
            <a:custGeom>
              <a:avLst/>
              <a:gdLst/>
              <a:ahLst/>
              <a:cxnLst/>
              <a:rect l="0" t="0" r="0" b="0"/>
              <a:pathLst>
                <a:path w="1513078" h="664515">
                  <a:moveTo>
                    <a:pt x="0" y="0"/>
                  </a:moveTo>
                  <a:lnTo>
                    <a:pt x="1513078" y="0"/>
                  </a:lnTo>
                  <a:lnTo>
                    <a:pt x="1513078" y="664515"/>
                  </a:lnTo>
                  <a:lnTo>
                    <a:pt x="0" y="664515"/>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3" name="Shape 30047"/>
            <p:cNvSpPr/>
            <p:nvPr/>
          </p:nvSpPr>
          <p:spPr>
            <a:xfrm>
              <a:off x="4415028" y="6299"/>
              <a:ext cx="1719961" cy="664515"/>
            </a:xfrm>
            <a:custGeom>
              <a:avLst/>
              <a:gdLst/>
              <a:ahLst/>
              <a:cxnLst/>
              <a:rect l="0" t="0" r="0" b="0"/>
              <a:pathLst>
                <a:path w="1719961" h="664515">
                  <a:moveTo>
                    <a:pt x="0" y="0"/>
                  </a:moveTo>
                  <a:lnTo>
                    <a:pt x="1719961" y="0"/>
                  </a:lnTo>
                  <a:lnTo>
                    <a:pt x="1719961" y="664515"/>
                  </a:lnTo>
                  <a:lnTo>
                    <a:pt x="0" y="664515"/>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4" name="Shape 30048"/>
            <p:cNvSpPr/>
            <p:nvPr/>
          </p:nvSpPr>
          <p:spPr>
            <a:xfrm>
              <a:off x="6134989" y="6299"/>
              <a:ext cx="2721483" cy="664515"/>
            </a:xfrm>
            <a:custGeom>
              <a:avLst/>
              <a:gdLst/>
              <a:ahLst/>
              <a:cxnLst/>
              <a:rect l="0" t="0" r="0" b="0"/>
              <a:pathLst>
                <a:path w="2721483" h="664515">
                  <a:moveTo>
                    <a:pt x="0" y="0"/>
                  </a:moveTo>
                  <a:lnTo>
                    <a:pt x="2721483" y="0"/>
                  </a:lnTo>
                  <a:lnTo>
                    <a:pt x="2721483" y="664515"/>
                  </a:lnTo>
                  <a:lnTo>
                    <a:pt x="0" y="664515"/>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5" name="Shape 30049"/>
            <p:cNvSpPr/>
            <p:nvPr/>
          </p:nvSpPr>
          <p:spPr>
            <a:xfrm>
              <a:off x="8856472" y="6299"/>
              <a:ext cx="1386078" cy="664515"/>
            </a:xfrm>
            <a:custGeom>
              <a:avLst/>
              <a:gdLst/>
              <a:ahLst/>
              <a:cxnLst/>
              <a:rect l="0" t="0" r="0" b="0"/>
              <a:pathLst>
                <a:path w="1386078" h="664515">
                  <a:moveTo>
                    <a:pt x="0" y="0"/>
                  </a:moveTo>
                  <a:lnTo>
                    <a:pt x="1386078" y="0"/>
                  </a:lnTo>
                  <a:lnTo>
                    <a:pt x="1386078" y="664515"/>
                  </a:lnTo>
                  <a:lnTo>
                    <a:pt x="0" y="664515"/>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6" name="Shape 30050"/>
            <p:cNvSpPr/>
            <p:nvPr/>
          </p:nvSpPr>
          <p:spPr>
            <a:xfrm>
              <a:off x="6350" y="670763"/>
              <a:ext cx="598716" cy="664515"/>
            </a:xfrm>
            <a:custGeom>
              <a:avLst/>
              <a:gdLst/>
              <a:ahLst/>
              <a:cxnLst/>
              <a:rect l="0" t="0" r="0" b="0"/>
              <a:pathLst>
                <a:path w="598716" h="664515">
                  <a:moveTo>
                    <a:pt x="0" y="0"/>
                  </a:moveTo>
                  <a:lnTo>
                    <a:pt x="598716" y="0"/>
                  </a:lnTo>
                  <a:lnTo>
                    <a:pt x="598716"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17" name="Shape 30051"/>
            <p:cNvSpPr/>
            <p:nvPr/>
          </p:nvSpPr>
          <p:spPr>
            <a:xfrm>
              <a:off x="605028" y="670763"/>
              <a:ext cx="2296922" cy="664515"/>
            </a:xfrm>
            <a:custGeom>
              <a:avLst/>
              <a:gdLst/>
              <a:ahLst/>
              <a:cxnLst/>
              <a:rect l="0" t="0" r="0" b="0"/>
              <a:pathLst>
                <a:path w="2296922" h="664515">
                  <a:moveTo>
                    <a:pt x="0" y="0"/>
                  </a:moveTo>
                  <a:lnTo>
                    <a:pt x="2296922" y="0"/>
                  </a:lnTo>
                  <a:lnTo>
                    <a:pt x="2296922"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18" name="Shape 30052"/>
            <p:cNvSpPr/>
            <p:nvPr/>
          </p:nvSpPr>
          <p:spPr>
            <a:xfrm>
              <a:off x="2901950" y="670763"/>
              <a:ext cx="1513078" cy="664515"/>
            </a:xfrm>
            <a:custGeom>
              <a:avLst/>
              <a:gdLst/>
              <a:ahLst/>
              <a:cxnLst/>
              <a:rect l="0" t="0" r="0" b="0"/>
              <a:pathLst>
                <a:path w="1513078" h="664515">
                  <a:moveTo>
                    <a:pt x="0" y="0"/>
                  </a:moveTo>
                  <a:lnTo>
                    <a:pt x="1513078" y="0"/>
                  </a:lnTo>
                  <a:lnTo>
                    <a:pt x="1513078"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19" name="Shape 30053"/>
            <p:cNvSpPr/>
            <p:nvPr/>
          </p:nvSpPr>
          <p:spPr>
            <a:xfrm>
              <a:off x="4415028" y="670763"/>
              <a:ext cx="1719961" cy="664515"/>
            </a:xfrm>
            <a:custGeom>
              <a:avLst/>
              <a:gdLst/>
              <a:ahLst/>
              <a:cxnLst/>
              <a:rect l="0" t="0" r="0" b="0"/>
              <a:pathLst>
                <a:path w="1719961" h="664515">
                  <a:moveTo>
                    <a:pt x="0" y="0"/>
                  </a:moveTo>
                  <a:lnTo>
                    <a:pt x="1719961" y="0"/>
                  </a:lnTo>
                  <a:lnTo>
                    <a:pt x="1719961"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20" name="Shape 30054"/>
            <p:cNvSpPr/>
            <p:nvPr/>
          </p:nvSpPr>
          <p:spPr>
            <a:xfrm>
              <a:off x="6134989" y="670763"/>
              <a:ext cx="2721483" cy="664515"/>
            </a:xfrm>
            <a:custGeom>
              <a:avLst/>
              <a:gdLst/>
              <a:ahLst/>
              <a:cxnLst/>
              <a:rect l="0" t="0" r="0" b="0"/>
              <a:pathLst>
                <a:path w="2721483" h="664515">
                  <a:moveTo>
                    <a:pt x="0" y="0"/>
                  </a:moveTo>
                  <a:lnTo>
                    <a:pt x="2721483" y="0"/>
                  </a:lnTo>
                  <a:lnTo>
                    <a:pt x="2721483"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21" name="Shape 30055"/>
            <p:cNvSpPr/>
            <p:nvPr/>
          </p:nvSpPr>
          <p:spPr>
            <a:xfrm>
              <a:off x="8856472" y="670763"/>
              <a:ext cx="1386078" cy="664515"/>
            </a:xfrm>
            <a:custGeom>
              <a:avLst/>
              <a:gdLst/>
              <a:ahLst/>
              <a:cxnLst/>
              <a:rect l="0" t="0" r="0" b="0"/>
              <a:pathLst>
                <a:path w="1386078" h="664515">
                  <a:moveTo>
                    <a:pt x="0" y="0"/>
                  </a:moveTo>
                  <a:lnTo>
                    <a:pt x="1386078" y="0"/>
                  </a:lnTo>
                  <a:lnTo>
                    <a:pt x="1386078"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22" name="Shape 30056"/>
            <p:cNvSpPr/>
            <p:nvPr/>
          </p:nvSpPr>
          <p:spPr>
            <a:xfrm>
              <a:off x="6350" y="1335354"/>
              <a:ext cx="598716" cy="664515"/>
            </a:xfrm>
            <a:custGeom>
              <a:avLst/>
              <a:gdLst/>
              <a:ahLst/>
              <a:cxnLst/>
              <a:rect l="0" t="0" r="0" b="0"/>
              <a:pathLst>
                <a:path w="598716" h="664515">
                  <a:moveTo>
                    <a:pt x="0" y="0"/>
                  </a:moveTo>
                  <a:lnTo>
                    <a:pt x="598716" y="0"/>
                  </a:lnTo>
                  <a:lnTo>
                    <a:pt x="598716"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3" name="Shape 30057"/>
            <p:cNvSpPr/>
            <p:nvPr/>
          </p:nvSpPr>
          <p:spPr>
            <a:xfrm>
              <a:off x="605028" y="1335354"/>
              <a:ext cx="2296922" cy="664515"/>
            </a:xfrm>
            <a:custGeom>
              <a:avLst/>
              <a:gdLst/>
              <a:ahLst/>
              <a:cxnLst/>
              <a:rect l="0" t="0" r="0" b="0"/>
              <a:pathLst>
                <a:path w="2296922" h="664515">
                  <a:moveTo>
                    <a:pt x="0" y="0"/>
                  </a:moveTo>
                  <a:lnTo>
                    <a:pt x="2296922" y="0"/>
                  </a:lnTo>
                  <a:lnTo>
                    <a:pt x="2296922"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4" name="Shape 30058"/>
            <p:cNvSpPr/>
            <p:nvPr/>
          </p:nvSpPr>
          <p:spPr>
            <a:xfrm>
              <a:off x="2901950" y="1335354"/>
              <a:ext cx="1513078" cy="664515"/>
            </a:xfrm>
            <a:custGeom>
              <a:avLst/>
              <a:gdLst/>
              <a:ahLst/>
              <a:cxnLst/>
              <a:rect l="0" t="0" r="0" b="0"/>
              <a:pathLst>
                <a:path w="1513078" h="664515">
                  <a:moveTo>
                    <a:pt x="0" y="0"/>
                  </a:moveTo>
                  <a:lnTo>
                    <a:pt x="1513078" y="0"/>
                  </a:lnTo>
                  <a:lnTo>
                    <a:pt x="1513078"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5" name="Shape 30059"/>
            <p:cNvSpPr/>
            <p:nvPr/>
          </p:nvSpPr>
          <p:spPr>
            <a:xfrm>
              <a:off x="4415028" y="1335354"/>
              <a:ext cx="1719961" cy="664515"/>
            </a:xfrm>
            <a:custGeom>
              <a:avLst/>
              <a:gdLst/>
              <a:ahLst/>
              <a:cxnLst/>
              <a:rect l="0" t="0" r="0" b="0"/>
              <a:pathLst>
                <a:path w="1719961" h="664515">
                  <a:moveTo>
                    <a:pt x="0" y="0"/>
                  </a:moveTo>
                  <a:lnTo>
                    <a:pt x="1719961" y="0"/>
                  </a:lnTo>
                  <a:lnTo>
                    <a:pt x="1719961"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6" name="Shape 30060"/>
            <p:cNvSpPr/>
            <p:nvPr/>
          </p:nvSpPr>
          <p:spPr>
            <a:xfrm>
              <a:off x="6134989" y="1335354"/>
              <a:ext cx="2721483" cy="664515"/>
            </a:xfrm>
            <a:custGeom>
              <a:avLst/>
              <a:gdLst/>
              <a:ahLst/>
              <a:cxnLst/>
              <a:rect l="0" t="0" r="0" b="0"/>
              <a:pathLst>
                <a:path w="2721483" h="664515">
                  <a:moveTo>
                    <a:pt x="0" y="0"/>
                  </a:moveTo>
                  <a:lnTo>
                    <a:pt x="2721483" y="0"/>
                  </a:lnTo>
                  <a:lnTo>
                    <a:pt x="2721483"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7" name="Shape 30061"/>
            <p:cNvSpPr/>
            <p:nvPr/>
          </p:nvSpPr>
          <p:spPr>
            <a:xfrm>
              <a:off x="8856472" y="1335354"/>
              <a:ext cx="1386078" cy="664515"/>
            </a:xfrm>
            <a:custGeom>
              <a:avLst/>
              <a:gdLst/>
              <a:ahLst/>
              <a:cxnLst/>
              <a:rect l="0" t="0" r="0" b="0"/>
              <a:pathLst>
                <a:path w="1386078" h="664515">
                  <a:moveTo>
                    <a:pt x="0" y="0"/>
                  </a:moveTo>
                  <a:lnTo>
                    <a:pt x="1386078" y="0"/>
                  </a:lnTo>
                  <a:lnTo>
                    <a:pt x="1386078"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8" name="Shape 30062"/>
            <p:cNvSpPr/>
            <p:nvPr/>
          </p:nvSpPr>
          <p:spPr>
            <a:xfrm>
              <a:off x="6350" y="1999818"/>
              <a:ext cx="598716" cy="664515"/>
            </a:xfrm>
            <a:custGeom>
              <a:avLst/>
              <a:gdLst/>
              <a:ahLst/>
              <a:cxnLst/>
              <a:rect l="0" t="0" r="0" b="0"/>
              <a:pathLst>
                <a:path w="598716" h="664515">
                  <a:moveTo>
                    <a:pt x="0" y="0"/>
                  </a:moveTo>
                  <a:lnTo>
                    <a:pt x="598716" y="0"/>
                  </a:lnTo>
                  <a:lnTo>
                    <a:pt x="598716"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29" name="Shape 30063"/>
            <p:cNvSpPr/>
            <p:nvPr/>
          </p:nvSpPr>
          <p:spPr>
            <a:xfrm>
              <a:off x="605028" y="1999818"/>
              <a:ext cx="2296922" cy="664515"/>
            </a:xfrm>
            <a:custGeom>
              <a:avLst/>
              <a:gdLst/>
              <a:ahLst/>
              <a:cxnLst/>
              <a:rect l="0" t="0" r="0" b="0"/>
              <a:pathLst>
                <a:path w="2296922" h="664515">
                  <a:moveTo>
                    <a:pt x="0" y="0"/>
                  </a:moveTo>
                  <a:lnTo>
                    <a:pt x="2296922" y="0"/>
                  </a:lnTo>
                  <a:lnTo>
                    <a:pt x="2296922"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0" name="Shape 30064"/>
            <p:cNvSpPr/>
            <p:nvPr/>
          </p:nvSpPr>
          <p:spPr>
            <a:xfrm>
              <a:off x="2901950" y="1999818"/>
              <a:ext cx="1513078" cy="664515"/>
            </a:xfrm>
            <a:custGeom>
              <a:avLst/>
              <a:gdLst/>
              <a:ahLst/>
              <a:cxnLst/>
              <a:rect l="0" t="0" r="0" b="0"/>
              <a:pathLst>
                <a:path w="1513078" h="664515">
                  <a:moveTo>
                    <a:pt x="0" y="0"/>
                  </a:moveTo>
                  <a:lnTo>
                    <a:pt x="1513078" y="0"/>
                  </a:lnTo>
                  <a:lnTo>
                    <a:pt x="1513078"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1" name="Shape 30065"/>
            <p:cNvSpPr/>
            <p:nvPr/>
          </p:nvSpPr>
          <p:spPr>
            <a:xfrm>
              <a:off x="4415028" y="1999818"/>
              <a:ext cx="1719961" cy="664515"/>
            </a:xfrm>
            <a:custGeom>
              <a:avLst/>
              <a:gdLst/>
              <a:ahLst/>
              <a:cxnLst/>
              <a:rect l="0" t="0" r="0" b="0"/>
              <a:pathLst>
                <a:path w="1719961" h="664515">
                  <a:moveTo>
                    <a:pt x="0" y="0"/>
                  </a:moveTo>
                  <a:lnTo>
                    <a:pt x="1719961" y="0"/>
                  </a:lnTo>
                  <a:lnTo>
                    <a:pt x="1719961"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2" name="Shape 30066"/>
            <p:cNvSpPr/>
            <p:nvPr/>
          </p:nvSpPr>
          <p:spPr>
            <a:xfrm>
              <a:off x="6134989" y="1999818"/>
              <a:ext cx="2721483" cy="664515"/>
            </a:xfrm>
            <a:custGeom>
              <a:avLst/>
              <a:gdLst/>
              <a:ahLst/>
              <a:cxnLst/>
              <a:rect l="0" t="0" r="0" b="0"/>
              <a:pathLst>
                <a:path w="2721483" h="664515">
                  <a:moveTo>
                    <a:pt x="0" y="0"/>
                  </a:moveTo>
                  <a:lnTo>
                    <a:pt x="2721483" y="0"/>
                  </a:lnTo>
                  <a:lnTo>
                    <a:pt x="2721483"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3" name="Shape 30067"/>
            <p:cNvSpPr/>
            <p:nvPr/>
          </p:nvSpPr>
          <p:spPr>
            <a:xfrm>
              <a:off x="8856472" y="1999818"/>
              <a:ext cx="1386078" cy="664515"/>
            </a:xfrm>
            <a:custGeom>
              <a:avLst/>
              <a:gdLst/>
              <a:ahLst/>
              <a:cxnLst/>
              <a:rect l="0" t="0" r="0" b="0"/>
              <a:pathLst>
                <a:path w="1386078" h="664515">
                  <a:moveTo>
                    <a:pt x="0" y="0"/>
                  </a:moveTo>
                  <a:lnTo>
                    <a:pt x="1386078" y="0"/>
                  </a:lnTo>
                  <a:lnTo>
                    <a:pt x="1386078"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4" name="Shape 30068"/>
            <p:cNvSpPr/>
            <p:nvPr/>
          </p:nvSpPr>
          <p:spPr>
            <a:xfrm>
              <a:off x="6350" y="2664409"/>
              <a:ext cx="598716" cy="664515"/>
            </a:xfrm>
            <a:custGeom>
              <a:avLst/>
              <a:gdLst/>
              <a:ahLst/>
              <a:cxnLst/>
              <a:rect l="0" t="0" r="0" b="0"/>
              <a:pathLst>
                <a:path w="598716" h="664515">
                  <a:moveTo>
                    <a:pt x="0" y="0"/>
                  </a:moveTo>
                  <a:lnTo>
                    <a:pt x="598716" y="0"/>
                  </a:lnTo>
                  <a:lnTo>
                    <a:pt x="598716"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35" name="Shape 30069"/>
            <p:cNvSpPr/>
            <p:nvPr/>
          </p:nvSpPr>
          <p:spPr>
            <a:xfrm>
              <a:off x="605028" y="2664409"/>
              <a:ext cx="2296922" cy="664515"/>
            </a:xfrm>
            <a:custGeom>
              <a:avLst/>
              <a:gdLst/>
              <a:ahLst/>
              <a:cxnLst/>
              <a:rect l="0" t="0" r="0" b="0"/>
              <a:pathLst>
                <a:path w="2296922" h="664515">
                  <a:moveTo>
                    <a:pt x="0" y="0"/>
                  </a:moveTo>
                  <a:lnTo>
                    <a:pt x="2296922" y="0"/>
                  </a:lnTo>
                  <a:lnTo>
                    <a:pt x="2296922"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36" name="Shape 30070"/>
            <p:cNvSpPr/>
            <p:nvPr/>
          </p:nvSpPr>
          <p:spPr>
            <a:xfrm>
              <a:off x="2901950" y="2664409"/>
              <a:ext cx="1513078" cy="664515"/>
            </a:xfrm>
            <a:custGeom>
              <a:avLst/>
              <a:gdLst/>
              <a:ahLst/>
              <a:cxnLst/>
              <a:rect l="0" t="0" r="0" b="0"/>
              <a:pathLst>
                <a:path w="1513078" h="664515">
                  <a:moveTo>
                    <a:pt x="0" y="0"/>
                  </a:moveTo>
                  <a:lnTo>
                    <a:pt x="1513078" y="0"/>
                  </a:lnTo>
                  <a:lnTo>
                    <a:pt x="1513078"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37" name="Shape 30071"/>
            <p:cNvSpPr/>
            <p:nvPr/>
          </p:nvSpPr>
          <p:spPr>
            <a:xfrm>
              <a:off x="4415028" y="2664409"/>
              <a:ext cx="1719961" cy="664515"/>
            </a:xfrm>
            <a:custGeom>
              <a:avLst/>
              <a:gdLst/>
              <a:ahLst/>
              <a:cxnLst/>
              <a:rect l="0" t="0" r="0" b="0"/>
              <a:pathLst>
                <a:path w="1719961" h="664515">
                  <a:moveTo>
                    <a:pt x="0" y="0"/>
                  </a:moveTo>
                  <a:lnTo>
                    <a:pt x="1719961" y="0"/>
                  </a:lnTo>
                  <a:lnTo>
                    <a:pt x="1719961"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38" name="Shape 30072"/>
            <p:cNvSpPr/>
            <p:nvPr/>
          </p:nvSpPr>
          <p:spPr>
            <a:xfrm>
              <a:off x="6134989" y="2664409"/>
              <a:ext cx="2721483" cy="664515"/>
            </a:xfrm>
            <a:custGeom>
              <a:avLst/>
              <a:gdLst/>
              <a:ahLst/>
              <a:cxnLst/>
              <a:rect l="0" t="0" r="0" b="0"/>
              <a:pathLst>
                <a:path w="2721483" h="664515">
                  <a:moveTo>
                    <a:pt x="0" y="0"/>
                  </a:moveTo>
                  <a:lnTo>
                    <a:pt x="2721483" y="0"/>
                  </a:lnTo>
                  <a:lnTo>
                    <a:pt x="2721483"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39" name="Shape 30073"/>
            <p:cNvSpPr/>
            <p:nvPr/>
          </p:nvSpPr>
          <p:spPr>
            <a:xfrm>
              <a:off x="8856472" y="2664409"/>
              <a:ext cx="1386078" cy="664515"/>
            </a:xfrm>
            <a:custGeom>
              <a:avLst/>
              <a:gdLst/>
              <a:ahLst/>
              <a:cxnLst/>
              <a:rect l="0" t="0" r="0" b="0"/>
              <a:pathLst>
                <a:path w="1386078" h="664515">
                  <a:moveTo>
                    <a:pt x="0" y="0"/>
                  </a:moveTo>
                  <a:lnTo>
                    <a:pt x="1386078" y="0"/>
                  </a:lnTo>
                  <a:lnTo>
                    <a:pt x="1386078"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40" name="Shape 30074"/>
            <p:cNvSpPr/>
            <p:nvPr/>
          </p:nvSpPr>
          <p:spPr>
            <a:xfrm>
              <a:off x="6350" y="3328873"/>
              <a:ext cx="598716" cy="664515"/>
            </a:xfrm>
            <a:custGeom>
              <a:avLst/>
              <a:gdLst/>
              <a:ahLst/>
              <a:cxnLst/>
              <a:rect l="0" t="0" r="0" b="0"/>
              <a:pathLst>
                <a:path w="598716" h="664515">
                  <a:moveTo>
                    <a:pt x="0" y="0"/>
                  </a:moveTo>
                  <a:lnTo>
                    <a:pt x="598716" y="0"/>
                  </a:lnTo>
                  <a:lnTo>
                    <a:pt x="598716"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41" name="Shape 30075"/>
            <p:cNvSpPr/>
            <p:nvPr/>
          </p:nvSpPr>
          <p:spPr>
            <a:xfrm>
              <a:off x="605028" y="3328873"/>
              <a:ext cx="2296922" cy="664515"/>
            </a:xfrm>
            <a:custGeom>
              <a:avLst/>
              <a:gdLst/>
              <a:ahLst/>
              <a:cxnLst/>
              <a:rect l="0" t="0" r="0" b="0"/>
              <a:pathLst>
                <a:path w="2296922" h="664515">
                  <a:moveTo>
                    <a:pt x="0" y="0"/>
                  </a:moveTo>
                  <a:lnTo>
                    <a:pt x="2296922" y="0"/>
                  </a:lnTo>
                  <a:lnTo>
                    <a:pt x="2296922"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42" name="Shape 30076"/>
            <p:cNvSpPr/>
            <p:nvPr/>
          </p:nvSpPr>
          <p:spPr>
            <a:xfrm>
              <a:off x="2901950" y="3328873"/>
              <a:ext cx="1513078" cy="664515"/>
            </a:xfrm>
            <a:custGeom>
              <a:avLst/>
              <a:gdLst/>
              <a:ahLst/>
              <a:cxnLst/>
              <a:rect l="0" t="0" r="0" b="0"/>
              <a:pathLst>
                <a:path w="1513078" h="664515">
                  <a:moveTo>
                    <a:pt x="0" y="0"/>
                  </a:moveTo>
                  <a:lnTo>
                    <a:pt x="1513078" y="0"/>
                  </a:lnTo>
                  <a:lnTo>
                    <a:pt x="1513078"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43" name="Shape 30077"/>
            <p:cNvSpPr/>
            <p:nvPr/>
          </p:nvSpPr>
          <p:spPr>
            <a:xfrm>
              <a:off x="4415028" y="3328873"/>
              <a:ext cx="1719961" cy="664515"/>
            </a:xfrm>
            <a:custGeom>
              <a:avLst/>
              <a:gdLst/>
              <a:ahLst/>
              <a:cxnLst/>
              <a:rect l="0" t="0" r="0" b="0"/>
              <a:pathLst>
                <a:path w="1719961" h="664515">
                  <a:moveTo>
                    <a:pt x="0" y="0"/>
                  </a:moveTo>
                  <a:lnTo>
                    <a:pt x="1719961" y="0"/>
                  </a:lnTo>
                  <a:lnTo>
                    <a:pt x="1719961"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44" name="Shape 30078"/>
            <p:cNvSpPr/>
            <p:nvPr/>
          </p:nvSpPr>
          <p:spPr>
            <a:xfrm>
              <a:off x="6134989" y="3328873"/>
              <a:ext cx="2721483" cy="664515"/>
            </a:xfrm>
            <a:custGeom>
              <a:avLst/>
              <a:gdLst/>
              <a:ahLst/>
              <a:cxnLst/>
              <a:rect l="0" t="0" r="0" b="0"/>
              <a:pathLst>
                <a:path w="2721483" h="664515">
                  <a:moveTo>
                    <a:pt x="0" y="0"/>
                  </a:moveTo>
                  <a:lnTo>
                    <a:pt x="2721483" y="0"/>
                  </a:lnTo>
                  <a:lnTo>
                    <a:pt x="2721483"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45" name="Shape 30079"/>
            <p:cNvSpPr/>
            <p:nvPr/>
          </p:nvSpPr>
          <p:spPr>
            <a:xfrm>
              <a:off x="8856472" y="3328873"/>
              <a:ext cx="1386078" cy="664515"/>
            </a:xfrm>
            <a:custGeom>
              <a:avLst/>
              <a:gdLst/>
              <a:ahLst/>
              <a:cxnLst/>
              <a:rect l="0" t="0" r="0" b="0"/>
              <a:pathLst>
                <a:path w="1386078" h="664515">
                  <a:moveTo>
                    <a:pt x="0" y="0"/>
                  </a:moveTo>
                  <a:lnTo>
                    <a:pt x="1386078" y="0"/>
                  </a:lnTo>
                  <a:lnTo>
                    <a:pt x="1386078" y="664515"/>
                  </a:lnTo>
                  <a:lnTo>
                    <a:pt x="0" y="66451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46" name="Shape 30080"/>
            <p:cNvSpPr/>
            <p:nvPr/>
          </p:nvSpPr>
          <p:spPr>
            <a:xfrm>
              <a:off x="6350" y="3993375"/>
              <a:ext cx="598716" cy="664515"/>
            </a:xfrm>
            <a:custGeom>
              <a:avLst/>
              <a:gdLst/>
              <a:ahLst/>
              <a:cxnLst/>
              <a:rect l="0" t="0" r="0" b="0"/>
              <a:pathLst>
                <a:path w="598716" h="664515">
                  <a:moveTo>
                    <a:pt x="0" y="0"/>
                  </a:moveTo>
                  <a:lnTo>
                    <a:pt x="598716" y="0"/>
                  </a:lnTo>
                  <a:lnTo>
                    <a:pt x="598716"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47" name="Shape 30081"/>
            <p:cNvSpPr/>
            <p:nvPr/>
          </p:nvSpPr>
          <p:spPr>
            <a:xfrm>
              <a:off x="605028" y="3993375"/>
              <a:ext cx="2296922" cy="664515"/>
            </a:xfrm>
            <a:custGeom>
              <a:avLst/>
              <a:gdLst/>
              <a:ahLst/>
              <a:cxnLst/>
              <a:rect l="0" t="0" r="0" b="0"/>
              <a:pathLst>
                <a:path w="2296922" h="664515">
                  <a:moveTo>
                    <a:pt x="0" y="0"/>
                  </a:moveTo>
                  <a:lnTo>
                    <a:pt x="2296922" y="0"/>
                  </a:lnTo>
                  <a:lnTo>
                    <a:pt x="2296922"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48" name="Shape 30082"/>
            <p:cNvSpPr/>
            <p:nvPr/>
          </p:nvSpPr>
          <p:spPr>
            <a:xfrm>
              <a:off x="2901950" y="3993375"/>
              <a:ext cx="1513078" cy="664515"/>
            </a:xfrm>
            <a:custGeom>
              <a:avLst/>
              <a:gdLst/>
              <a:ahLst/>
              <a:cxnLst/>
              <a:rect l="0" t="0" r="0" b="0"/>
              <a:pathLst>
                <a:path w="1513078" h="664515">
                  <a:moveTo>
                    <a:pt x="0" y="0"/>
                  </a:moveTo>
                  <a:lnTo>
                    <a:pt x="1513078" y="0"/>
                  </a:lnTo>
                  <a:lnTo>
                    <a:pt x="1513078"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49" name="Shape 30083"/>
            <p:cNvSpPr/>
            <p:nvPr/>
          </p:nvSpPr>
          <p:spPr>
            <a:xfrm>
              <a:off x="4415028" y="3993375"/>
              <a:ext cx="1719961" cy="664515"/>
            </a:xfrm>
            <a:custGeom>
              <a:avLst/>
              <a:gdLst/>
              <a:ahLst/>
              <a:cxnLst/>
              <a:rect l="0" t="0" r="0" b="0"/>
              <a:pathLst>
                <a:path w="1719961" h="664515">
                  <a:moveTo>
                    <a:pt x="0" y="0"/>
                  </a:moveTo>
                  <a:lnTo>
                    <a:pt x="1719961" y="0"/>
                  </a:lnTo>
                  <a:lnTo>
                    <a:pt x="1719961"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50" name="Shape 30084"/>
            <p:cNvSpPr/>
            <p:nvPr/>
          </p:nvSpPr>
          <p:spPr>
            <a:xfrm>
              <a:off x="6134989" y="3993375"/>
              <a:ext cx="2721483" cy="664515"/>
            </a:xfrm>
            <a:custGeom>
              <a:avLst/>
              <a:gdLst/>
              <a:ahLst/>
              <a:cxnLst/>
              <a:rect l="0" t="0" r="0" b="0"/>
              <a:pathLst>
                <a:path w="2721483" h="664515">
                  <a:moveTo>
                    <a:pt x="0" y="0"/>
                  </a:moveTo>
                  <a:lnTo>
                    <a:pt x="2721483" y="0"/>
                  </a:lnTo>
                  <a:lnTo>
                    <a:pt x="2721483"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51" name="Shape 30085"/>
            <p:cNvSpPr/>
            <p:nvPr/>
          </p:nvSpPr>
          <p:spPr>
            <a:xfrm>
              <a:off x="8856472" y="3993375"/>
              <a:ext cx="1386078" cy="664515"/>
            </a:xfrm>
            <a:custGeom>
              <a:avLst/>
              <a:gdLst/>
              <a:ahLst/>
              <a:cxnLst/>
              <a:rect l="0" t="0" r="0" b="0"/>
              <a:pathLst>
                <a:path w="1386078" h="664515">
                  <a:moveTo>
                    <a:pt x="0" y="0"/>
                  </a:moveTo>
                  <a:lnTo>
                    <a:pt x="1386078" y="0"/>
                  </a:lnTo>
                  <a:lnTo>
                    <a:pt x="1386078" y="664515"/>
                  </a:lnTo>
                  <a:lnTo>
                    <a:pt x="0" y="664515"/>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52" name="Shape 1211"/>
            <p:cNvSpPr/>
            <p:nvPr/>
          </p:nvSpPr>
          <p:spPr>
            <a:xfrm>
              <a:off x="605028" y="0"/>
              <a:ext cx="0" cy="4664240"/>
            </a:xfrm>
            <a:custGeom>
              <a:avLst/>
              <a:gdLst/>
              <a:ahLst/>
              <a:cxnLst/>
              <a:rect l="0" t="0" r="0" b="0"/>
              <a:pathLst>
                <a:path h="4664240">
                  <a:moveTo>
                    <a:pt x="0" y="0"/>
                  </a:moveTo>
                  <a:lnTo>
                    <a:pt x="0" y="466424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3" name="Shape 1212"/>
            <p:cNvSpPr/>
            <p:nvPr/>
          </p:nvSpPr>
          <p:spPr>
            <a:xfrm>
              <a:off x="2901950" y="0"/>
              <a:ext cx="0" cy="4664240"/>
            </a:xfrm>
            <a:custGeom>
              <a:avLst/>
              <a:gdLst/>
              <a:ahLst/>
              <a:cxnLst/>
              <a:rect l="0" t="0" r="0" b="0"/>
              <a:pathLst>
                <a:path h="4664240">
                  <a:moveTo>
                    <a:pt x="0" y="0"/>
                  </a:moveTo>
                  <a:lnTo>
                    <a:pt x="0" y="466424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4" name="Shape 1213"/>
            <p:cNvSpPr/>
            <p:nvPr/>
          </p:nvSpPr>
          <p:spPr>
            <a:xfrm>
              <a:off x="4415028" y="0"/>
              <a:ext cx="0" cy="4664240"/>
            </a:xfrm>
            <a:custGeom>
              <a:avLst/>
              <a:gdLst/>
              <a:ahLst/>
              <a:cxnLst/>
              <a:rect l="0" t="0" r="0" b="0"/>
              <a:pathLst>
                <a:path h="4664240">
                  <a:moveTo>
                    <a:pt x="0" y="0"/>
                  </a:moveTo>
                  <a:lnTo>
                    <a:pt x="0" y="466424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5" name="Shape 1214"/>
            <p:cNvSpPr/>
            <p:nvPr/>
          </p:nvSpPr>
          <p:spPr>
            <a:xfrm>
              <a:off x="6134989" y="0"/>
              <a:ext cx="0" cy="4664240"/>
            </a:xfrm>
            <a:custGeom>
              <a:avLst/>
              <a:gdLst/>
              <a:ahLst/>
              <a:cxnLst/>
              <a:rect l="0" t="0" r="0" b="0"/>
              <a:pathLst>
                <a:path h="4664240">
                  <a:moveTo>
                    <a:pt x="0" y="0"/>
                  </a:moveTo>
                  <a:lnTo>
                    <a:pt x="0" y="466424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6" name="Shape 1215"/>
            <p:cNvSpPr/>
            <p:nvPr/>
          </p:nvSpPr>
          <p:spPr>
            <a:xfrm>
              <a:off x="8856472" y="0"/>
              <a:ext cx="0" cy="4664240"/>
            </a:xfrm>
            <a:custGeom>
              <a:avLst/>
              <a:gdLst/>
              <a:ahLst/>
              <a:cxnLst/>
              <a:rect l="0" t="0" r="0" b="0"/>
              <a:pathLst>
                <a:path h="4664240">
                  <a:moveTo>
                    <a:pt x="0" y="0"/>
                  </a:moveTo>
                  <a:lnTo>
                    <a:pt x="0" y="466424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7" name="Shape 1216"/>
            <p:cNvSpPr/>
            <p:nvPr/>
          </p:nvSpPr>
          <p:spPr>
            <a:xfrm>
              <a:off x="0" y="670814"/>
              <a:ext cx="10248900" cy="0"/>
            </a:xfrm>
            <a:custGeom>
              <a:avLst/>
              <a:gdLst/>
              <a:ahLst/>
              <a:cxnLst/>
              <a:rect l="0" t="0" r="0" b="0"/>
              <a:pathLst>
                <a:path w="10248900">
                  <a:moveTo>
                    <a:pt x="0" y="0"/>
                  </a:moveTo>
                  <a:lnTo>
                    <a:pt x="10248900" y="0"/>
                  </a:lnTo>
                </a:path>
              </a:pathLst>
            </a:custGeom>
            <a:ln w="381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8" name="Shape 1217"/>
            <p:cNvSpPr/>
            <p:nvPr/>
          </p:nvSpPr>
          <p:spPr>
            <a:xfrm>
              <a:off x="0" y="1335278"/>
              <a:ext cx="10248900" cy="0"/>
            </a:xfrm>
            <a:custGeom>
              <a:avLst/>
              <a:gdLst/>
              <a:ahLst/>
              <a:cxnLst/>
              <a:rect l="0" t="0" r="0" b="0"/>
              <a:pathLst>
                <a:path w="10248900">
                  <a:moveTo>
                    <a:pt x="0" y="0"/>
                  </a:moveTo>
                  <a:lnTo>
                    <a:pt x="1024890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9" name="Shape 1218"/>
            <p:cNvSpPr/>
            <p:nvPr/>
          </p:nvSpPr>
          <p:spPr>
            <a:xfrm>
              <a:off x="0" y="1999869"/>
              <a:ext cx="10248900" cy="0"/>
            </a:xfrm>
            <a:custGeom>
              <a:avLst/>
              <a:gdLst/>
              <a:ahLst/>
              <a:cxnLst/>
              <a:rect l="0" t="0" r="0" b="0"/>
              <a:pathLst>
                <a:path w="10248900">
                  <a:moveTo>
                    <a:pt x="0" y="0"/>
                  </a:moveTo>
                  <a:lnTo>
                    <a:pt x="1024890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60" name="Shape 1219"/>
            <p:cNvSpPr/>
            <p:nvPr/>
          </p:nvSpPr>
          <p:spPr>
            <a:xfrm>
              <a:off x="0" y="2664333"/>
              <a:ext cx="10248900" cy="0"/>
            </a:xfrm>
            <a:custGeom>
              <a:avLst/>
              <a:gdLst/>
              <a:ahLst/>
              <a:cxnLst/>
              <a:rect l="0" t="0" r="0" b="0"/>
              <a:pathLst>
                <a:path w="10248900">
                  <a:moveTo>
                    <a:pt x="0" y="0"/>
                  </a:moveTo>
                  <a:lnTo>
                    <a:pt x="1024890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61" name="Shape 1220"/>
            <p:cNvSpPr/>
            <p:nvPr/>
          </p:nvSpPr>
          <p:spPr>
            <a:xfrm>
              <a:off x="0" y="3328924"/>
              <a:ext cx="10248900" cy="0"/>
            </a:xfrm>
            <a:custGeom>
              <a:avLst/>
              <a:gdLst/>
              <a:ahLst/>
              <a:cxnLst/>
              <a:rect l="0" t="0" r="0" b="0"/>
              <a:pathLst>
                <a:path w="10248900">
                  <a:moveTo>
                    <a:pt x="0" y="0"/>
                  </a:moveTo>
                  <a:lnTo>
                    <a:pt x="1024890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62" name="Shape 1221"/>
            <p:cNvSpPr/>
            <p:nvPr/>
          </p:nvSpPr>
          <p:spPr>
            <a:xfrm>
              <a:off x="0" y="3993388"/>
              <a:ext cx="10248900" cy="0"/>
            </a:xfrm>
            <a:custGeom>
              <a:avLst/>
              <a:gdLst/>
              <a:ahLst/>
              <a:cxnLst/>
              <a:rect l="0" t="0" r="0" b="0"/>
              <a:pathLst>
                <a:path w="10248900">
                  <a:moveTo>
                    <a:pt x="0" y="0"/>
                  </a:moveTo>
                  <a:lnTo>
                    <a:pt x="1024890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63" name="Shape 1222"/>
            <p:cNvSpPr/>
            <p:nvPr/>
          </p:nvSpPr>
          <p:spPr>
            <a:xfrm>
              <a:off x="6350" y="0"/>
              <a:ext cx="0" cy="4664240"/>
            </a:xfrm>
            <a:custGeom>
              <a:avLst/>
              <a:gdLst/>
              <a:ahLst/>
              <a:cxnLst/>
              <a:rect l="0" t="0" r="0" b="0"/>
              <a:pathLst>
                <a:path h="4664240">
                  <a:moveTo>
                    <a:pt x="0" y="0"/>
                  </a:moveTo>
                  <a:lnTo>
                    <a:pt x="0" y="466424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64" name="Shape 1223"/>
            <p:cNvSpPr/>
            <p:nvPr/>
          </p:nvSpPr>
          <p:spPr>
            <a:xfrm>
              <a:off x="10242550" y="0"/>
              <a:ext cx="0" cy="4664240"/>
            </a:xfrm>
            <a:custGeom>
              <a:avLst/>
              <a:gdLst/>
              <a:ahLst/>
              <a:cxnLst/>
              <a:rect l="0" t="0" r="0" b="0"/>
              <a:pathLst>
                <a:path h="4664240">
                  <a:moveTo>
                    <a:pt x="0" y="0"/>
                  </a:moveTo>
                  <a:lnTo>
                    <a:pt x="0" y="466424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65" name="Shape 1224"/>
            <p:cNvSpPr/>
            <p:nvPr/>
          </p:nvSpPr>
          <p:spPr>
            <a:xfrm>
              <a:off x="0" y="6350"/>
              <a:ext cx="10248900" cy="0"/>
            </a:xfrm>
            <a:custGeom>
              <a:avLst/>
              <a:gdLst/>
              <a:ahLst/>
              <a:cxnLst/>
              <a:rect l="0" t="0" r="0" b="0"/>
              <a:pathLst>
                <a:path w="10248900">
                  <a:moveTo>
                    <a:pt x="0" y="0"/>
                  </a:moveTo>
                  <a:lnTo>
                    <a:pt x="1024890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66" name="Shape 1225"/>
            <p:cNvSpPr/>
            <p:nvPr/>
          </p:nvSpPr>
          <p:spPr>
            <a:xfrm>
              <a:off x="0" y="4657890"/>
              <a:ext cx="10248900" cy="0"/>
            </a:xfrm>
            <a:custGeom>
              <a:avLst/>
              <a:gdLst/>
              <a:ahLst/>
              <a:cxnLst/>
              <a:rect l="0" t="0" r="0" b="0"/>
              <a:pathLst>
                <a:path w="10248900">
                  <a:moveTo>
                    <a:pt x="0" y="0"/>
                  </a:moveTo>
                  <a:lnTo>
                    <a:pt x="1024890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67" name="Rectangle 66"/>
            <p:cNvSpPr/>
            <p:nvPr/>
          </p:nvSpPr>
          <p:spPr>
            <a:xfrm>
              <a:off x="170180" y="246507"/>
              <a:ext cx="362886"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No</a:t>
              </a:r>
              <a:endParaRPr lang="id-ID" sz="1100">
                <a:solidFill>
                  <a:srgbClr val="000000"/>
                </a:solidFill>
                <a:effectLst/>
                <a:latin typeface="Calibri" panose="020F0502020204030204" pitchFamily="34" charset="0"/>
                <a:ea typeface="Calibri" panose="020F0502020204030204" pitchFamily="34" charset="0"/>
              </a:endParaRPr>
            </a:p>
          </p:txBody>
        </p:sp>
        <p:sp>
          <p:nvSpPr>
            <p:cNvPr id="68" name="Rectangle 67"/>
            <p:cNvSpPr/>
            <p:nvPr/>
          </p:nvSpPr>
          <p:spPr>
            <a:xfrm>
              <a:off x="895985" y="246507"/>
              <a:ext cx="2282414"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Kompetensi Dasar</a:t>
              </a:r>
              <a:endParaRPr lang="id-ID" sz="1100">
                <a:solidFill>
                  <a:srgbClr val="000000"/>
                </a:solidFill>
                <a:effectLst/>
                <a:latin typeface="Calibri" panose="020F0502020204030204" pitchFamily="34" charset="0"/>
                <a:ea typeface="Calibri" panose="020F0502020204030204" pitchFamily="34" charset="0"/>
              </a:endParaRPr>
            </a:p>
          </p:txBody>
        </p:sp>
        <p:sp>
          <p:nvSpPr>
            <p:cNvPr id="69" name="Rectangle 68"/>
            <p:cNvSpPr/>
            <p:nvPr/>
          </p:nvSpPr>
          <p:spPr>
            <a:xfrm>
              <a:off x="3094355" y="88646"/>
              <a:ext cx="1568836"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IPK (Tingkat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70" name="Rectangle 69"/>
            <p:cNvSpPr/>
            <p:nvPr/>
          </p:nvSpPr>
          <p:spPr>
            <a:xfrm>
              <a:off x="3061335" y="403606"/>
              <a:ext cx="158768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Kompetensi)</a:t>
              </a:r>
              <a:endParaRPr lang="id-ID" sz="1100">
                <a:solidFill>
                  <a:srgbClr val="000000"/>
                </a:solidFill>
                <a:effectLst/>
                <a:latin typeface="Calibri" panose="020F0502020204030204" pitchFamily="34" charset="0"/>
                <a:ea typeface="Calibri" panose="020F0502020204030204" pitchFamily="34" charset="0"/>
              </a:endParaRPr>
            </a:p>
          </p:txBody>
        </p:sp>
        <p:sp>
          <p:nvSpPr>
            <p:cNvPr id="71" name="Rectangle 70"/>
            <p:cNvSpPr/>
            <p:nvPr/>
          </p:nvSpPr>
          <p:spPr>
            <a:xfrm>
              <a:off x="4957826" y="246507"/>
              <a:ext cx="847962"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Materi</a:t>
              </a:r>
              <a:endParaRPr lang="id-ID" sz="1100">
                <a:solidFill>
                  <a:srgbClr val="000000"/>
                </a:solidFill>
                <a:effectLst/>
                <a:latin typeface="Calibri" panose="020F0502020204030204" pitchFamily="34" charset="0"/>
                <a:ea typeface="Calibri" panose="020F0502020204030204" pitchFamily="34" charset="0"/>
              </a:endParaRPr>
            </a:p>
          </p:txBody>
        </p:sp>
        <p:sp>
          <p:nvSpPr>
            <p:cNvPr id="72" name="Rectangle 71"/>
            <p:cNvSpPr/>
            <p:nvPr/>
          </p:nvSpPr>
          <p:spPr>
            <a:xfrm>
              <a:off x="6844031" y="246507"/>
              <a:ext cx="1739402"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Indikator Soal</a:t>
              </a:r>
              <a:endParaRPr lang="id-ID" sz="1100">
                <a:solidFill>
                  <a:srgbClr val="000000"/>
                </a:solidFill>
                <a:effectLst/>
                <a:latin typeface="Calibri" panose="020F0502020204030204" pitchFamily="34" charset="0"/>
                <a:ea typeface="Calibri" panose="020F0502020204030204" pitchFamily="34" charset="0"/>
              </a:endParaRPr>
            </a:p>
          </p:txBody>
        </p:sp>
        <p:sp>
          <p:nvSpPr>
            <p:cNvPr id="73" name="Rectangle 72"/>
            <p:cNvSpPr/>
            <p:nvPr/>
          </p:nvSpPr>
          <p:spPr>
            <a:xfrm>
              <a:off x="8989060" y="246507"/>
              <a:ext cx="1496475"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FF"/>
                  </a:solidFill>
                  <a:effectLst/>
                  <a:latin typeface="Calibri" panose="020F0502020204030204" pitchFamily="34" charset="0"/>
                  <a:ea typeface="Calibri" panose="020F0502020204030204" pitchFamily="34" charset="0"/>
                </a:rPr>
                <a:t>Bentuk Soal</a:t>
              </a:r>
              <a:endParaRPr lang="id-ID"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11197018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3009299" y="72433"/>
            <a:ext cx="8610600" cy="1293028"/>
          </a:xfrm>
        </p:spPr>
        <p:txBody>
          <a:bodyPr>
            <a:normAutofit/>
          </a:bodyPr>
          <a:lstStyle/>
          <a:p>
            <a:r>
              <a:rPr lang="id-ID" sz="3200" b="1" dirty="0">
                <a:solidFill>
                  <a:schemeClr val="accent5">
                    <a:lumMod val="75000"/>
                  </a:schemeClr>
                </a:solidFill>
                <a:latin typeface="Arial Rounded MT Bold" panose="020F0704030504030204" pitchFamily="34" charset="0"/>
              </a:rPr>
              <a:t>PENILAIAN PENGETAHUAN</a:t>
            </a:r>
          </a:p>
        </p:txBody>
      </p:sp>
      <p:grpSp>
        <p:nvGrpSpPr>
          <p:cNvPr id="6" name="Group 5"/>
          <p:cNvGrpSpPr/>
          <p:nvPr/>
        </p:nvGrpSpPr>
        <p:grpSpPr>
          <a:xfrm>
            <a:off x="1763486" y="1067844"/>
            <a:ext cx="8036353" cy="5303372"/>
            <a:chOff x="0" y="104700"/>
            <a:chExt cx="7242060" cy="6062656"/>
          </a:xfrm>
        </p:grpSpPr>
        <p:pic>
          <p:nvPicPr>
            <p:cNvPr id="7" name="Picture 6"/>
            <p:cNvPicPr/>
            <p:nvPr/>
          </p:nvPicPr>
          <p:blipFill>
            <a:blip r:embed="rId4"/>
            <a:stretch>
              <a:fillRect/>
            </a:stretch>
          </p:blipFill>
          <p:spPr>
            <a:xfrm>
              <a:off x="4368801" y="4353560"/>
              <a:ext cx="2707640" cy="1765300"/>
            </a:xfrm>
            <a:prstGeom prst="rect">
              <a:avLst/>
            </a:prstGeom>
          </p:spPr>
        </p:pic>
        <p:sp>
          <p:nvSpPr>
            <p:cNvPr id="11" name="Rectangle 10"/>
            <p:cNvSpPr/>
            <p:nvPr/>
          </p:nvSpPr>
          <p:spPr>
            <a:xfrm>
              <a:off x="5302631" y="4939031"/>
              <a:ext cx="168235"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5531231" y="4939031"/>
              <a:ext cx="846239"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Tugas </a:t>
              </a:r>
              <a:endParaRPr lang="id-ID"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5531231" y="5218431"/>
              <a:ext cx="1105347"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Individu</a:t>
              </a:r>
              <a:endParaRPr lang="id-ID"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5302631" y="5543312"/>
              <a:ext cx="168445" cy="34451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5531231" y="5543312"/>
              <a:ext cx="846282" cy="34451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Tugas </a:t>
              </a:r>
              <a:endParaRPr lang="id-ID"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5531231" y="5823268"/>
              <a:ext cx="1348578"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kelompok</a:t>
              </a:r>
              <a:endParaRPr lang="id-ID" sz="1100">
                <a:solidFill>
                  <a:srgbClr val="000000"/>
                </a:solidFill>
                <a:effectLst/>
                <a:latin typeface="Calibri" panose="020F0502020204030204" pitchFamily="34" charset="0"/>
                <a:ea typeface="Calibri" panose="020F0502020204030204" pitchFamily="34" charset="0"/>
              </a:endParaRPr>
            </a:p>
          </p:txBody>
        </p:sp>
        <p:pic>
          <p:nvPicPr>
            <p:cNvPr id="17" name="Picture 16"/>
            <p:cNvPicPr/>
            <p:nvPr/>
          </p:nvPicPr>
          <p:blipFill>
            <a:blip r:embed="rId5"/>
            <a:stretch>
              <a:fillRect/>
            </a:stretch>
          </p:blipFill>
          <p:spPr>
            <a:xfrm>
              <a:off x="0" y="4353560"/>
              <a:ext cx="2707640" cy="1765300"/>
            </a:xfrm>
            <a:prstGeom prst="rect">
              <a:avLst/>
            </a:prstGeom>
          </p:spPr>
        </p:pic>
        <p:sp>
          <p:nvSpPr>
            <p:cNvPr id="18" name="Rectangle 17"/>
            <p:cNvSpPr/>
            <p:nvPr/>
          </p:nvSpPr>
          <p:spPr>
            <a:xfrm>
              <a:off x="130810" y="4939031"/>
              <a:ext cx="168234"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359664" y="4939031"/>
              <a:ext cx="1540797"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Dokumen/ </a:t>
              </a:r>
              <a:endParaRPr lang="id-ID" sz="1100">
                <a:solidFill>
                  <a:srgbClr val="000000"/>
                </a:solidFill>
                <a:effectLst/>
                <a:latin typeface="Calibri" panose="020F0502020204030204" pitchFamily="34" charset="0"/>
                <a:ea typeface="Calibri" panose="020F0502020204030204" pitchFamily="34" charset="0"/>
              </a:endParaRPr>
            </a:p>
          </p:txBody>
        </p:sp>
        <p:sp>
          <p:nvSpPr>
            <p:cNvPr id="20" name="Rectangle 19"/>
            <p:cNvSpPr/>
            <p:nvPr/>
          </p:nvSpPr>
          <p:spPr>
            <a:xfrm>
              <a:off x="359664" y="5218431"/>
              <a:ext cx="1210409"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sertifikat</a:t>
              </a:r>
              <a:endParaRPr lang="id-ID" sz="11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130810" y="5543312"/>
              <a:ext cx="168445" cy="34451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359664" y="5543312"/>
              <a:ext cx="1915466" cy="34451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Bukti capaian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359664" y="5823268"/>
              <a:ext cx="1603969"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kompetensi</a:t>
              </a:r>
              <a:endParaRPr lang="id-ID" sz="1100">
                <a:solidFill>
                  <a:srgbClr val="000000"/>
                </a:solidFill>
                <a:effectLst/>
                <a:latin typeface="Calibri" panose="020F0502020204030204" pitchFamily="34" charset="0"/>
                <a:ea typeface="Calibri" panose="020F0502020204030204" pitchFamily="34" charset="0"/>
              </a:endParaRPr>
            </a:p>
          </p:txBody>
        </p:sp>
        <p:pic>
          <p:nvPicPr>
            <p:cNvPr id="24" name="Picture 23"/>
            <p:cNvPicPr/>
            <p:nvPr/>
          </p:nvPicPr>
          <p:blipFill>
            <a:blip r:embed="rId4"/>
            <a:stretch>
              <a:fillRect/>
            </a:stretch>
          </p:blipFill>
          <p:spPr>
            <a:xfrm>
              <a:off x="4368801" y="668020"/>
              <a:ext cx="2707640" cy="1765300"/>
            </a:xfrm>
            <a:prstGeom prst="rect">
              <a:avLst/>
            </a:prstGeom>
          </p:spPr>
        </p:pic>
        <p:sp>
          <p:nvSpPr>
            <p:cNvPr id="25" name="Rectangle 24"/>
            <p:cNvSpPr/>
            <p:nvPr/>
          </p:nvSpPr>
          <p:spPr>
            <a:xfrm>
              <a:off x="5302631" y="819150"/>
              <a:ext cx="168235"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5531231" y="819150"/>
              <a:ext cx="1600591"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Wawancara</a:t>
              </a:r>
              <a:endParaRPr lang="id-ID" sz="110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5302631" y="1144032"/>
              <a:ext cx="168445" cy="34451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5531231" y="1144032"/>
              <a:ext cx="1710829" cy="34451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Pengamatan</a:t>
              </a:r>
              <a:endParaRPr lang="id-ID" sz="1100">
                <a:solidFill>
                  <a:srgbClr val="000000"/>
                </a:solidFill>
                <a:effectLst/>
                <a:latin typeface="Calibri" panose="020F0502020204030204" pitchFamily="34" charset="0"/>
                <a:ea typeface="Calibri" panose="020F0502020204030204" pitchFamily="34" charset="0"/>
              </a:endParaRPr>
            </a:p>
          </p:txBody>
        </p:sp>
        <p:pic>
          <p:nvPicPr>
            <p:cNvPr id="29" name="Picture 28"/>
            <p:cNvPicPr/>
            <p:nvPr/>
          </p:nvPicPr>
          <p:blipFill>
            <a:blip r:embed="rId5"/>
            <a:stretch>
              <a:fillRect/>
            </a:stretch>
          </p:blipFill>
          <p:spPr>
            <a:xfrm>
              <a:off x="0" y="668020"/>
              <a:ext cx="2707640" cy="1765300"/>
            </a:xfrm>
            <a:prstGeom prst="rect">
              <a:avLst/>
            </a:prstGeom>
          </p:spPr>
        </p:pic>
        <p:sp>
          <p:nvSpPr>
            <p:cNvPr id="30" name="Rectangle 29"/>
            <p:cNvSpPr/>
            <p:nvPr/>
          </p:nvSpPr>
          <p:spPr>
            <a:xfrm>
              <a:off x="130810" y="819150"/>
              <a:ext cx="168234"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359664" y="819150"/>
              <a:ext cx="1004339"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Pilihan </a:t>
              </a:r>
              <a:endParaRPr lang="id-ID" sz="11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359664" y="1098312"/>
              <a:ext cx="894651" cy="34451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Ganda</a:t>
              </a:r>
              <a:endParaRPr lang="id-ID"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130810" y="1423924"/>
              <a:ext cx="168234"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359664" y="1423924"/>
              <a:ext cx="906371"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Uraian</a:t>
              </a:r>
              <a:endParaRPr lang="id-ID" sz="1100">
                <a:solidFill>
                  <a:srgbClr val="000000"/>
                </a:solidFill>
                <a:effectLst/>
                <a:latin typeface="Calibri" panose="020F0502020204030204" pitchFamily="34" charset="0"/>
                <a:ea typeface="Calibri" panose="020F0502020204030204" pitchFamily="34" charset="0"/>
              </a:endParaRPr>
            </a:p>
          </p:txBody>
        </p:sp>
        <p:pic>
          <p:nvPicPr>
            <p:cNvPr id="35" name="Picture 34"/>
            <p:cNvPicPr/>
            <p:nvPr/>
          </p:nvPicPr>
          <p:blipFill>
            <a:blip r:embed="rId6"/>
            <a:stretch>
              <a:fillRect/>
            </a:stretch>
          </p:blipFill>
          <p:spPr>
            <a:xfrm>
              <a:off x="1122680" y="977900"/>
              <a:ext cx="2377440" cy="2377440"/>
            </a:xfrm>
            <a:prstGeom prst="rect">
              <a:avLst/>
            </a:prstGeom>
          </p:spPr>
        </p:pic>
        <p:sp>
          <p:nvSpPr>
            <p:cNvPr id="36" name="Rectangle 35"/>
            <p:cNvSpPr/>
            <p:nvPr/>
          </p:nvSpPr>
          <p:spPr>
            <a:xfrm>
              <a:off x="2204974" y="2368931"/>
              <a:ext cx="1198315"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FFFFFF"/>
                  </a:solidFill>
                  <a:effectLst/>
                  <a:latin typeface="Calibri" panose="020F0502020204030204" pitchFamily="34" charset="0"/>
                  <a:ea typeface="Calibri" panose="020F0502020204030204" pitchFamily="34" charset="0"/>
                </a:rPr>
                <a:t>Tertulis</a:t>
              </a:r>
              <a:endParaRPr lang="id-ID" sz="1100">
                <a:solidFill>
                  <a:srgbClr val="000000"/>
                </a:solidFill>
                <a:effectLst/>
                <a:latin typeface="Calibri" panose="020F0502020204030204" pitchFamily="34" charset="0"/>
                <a:ea typeface="Calibri" panose="020F0502020204030204" pitchFamily="34" charset="0"/>
              </a:endParaRPr>
            </a:p>
          </p:txBody>
        </p:sp>
        <p:pic>
          <p:nvPicPr>
            <p:cNvPr id="37" name="Picture 36"/>
            <p:cNvPicPr/>
            <p:nvPr/>
          </p:nvPicPr>
          <p:blipFill>
            <a:blip r:embed="rId7"/>
            <a:stretch>
              <a:fillRect/>
            </a:stretch>
          </p:blipFill>
          <p:spPr>
            <a:xfrm>
              <a:off x="3576320" y="977900"/>
              <a:ext cx="2377440" cy="2377440"/>
            </a:xfrm>
            <a:prstGeom prst="rect">
              <a:avLst/>
            </a:prstGeom>
          </p:spPr>
        </p:pic>
        <p:sp>
          <p:nvSpPr>
            <p:cNvPr id="38" name="Rectangle 37"/>
            <p:cNvSpPr/>
            <p:nvPr/>
          </p:nvSpPr>
          <p:spPr>
            <a:xfrm>
              <a:off x="4112514" y="2368931"/>
              <a:ext cx="827389" cy="412906"/>
            </a:xfrm>
            <a:prstGeom prst="rect">
              <a:avLst/>
            </a:prstGeom>
            <a:ln>
              <a:noFill/>
            </a:ln>
          </p:spPr>
          <p:txBody>
            <a:bodyPr vert="horz" lIns="0" tIns="0" rIns="0" bIns="0" rtlCol="0">
              <a:noAutofit/>
            </a:bodyPr>
            <a:lstStyle/>
            <a:p>
              <a:pPr>
                <a:lnSpc>
                  <a:spcPct val="107000"/>
                </a:lnSpc>
                <a:spcAft>
                  <a:spcPts val="800"/>
                </a:spcAft>
              </a:pPr>
              <a:r>
                <a:rPr lang="id-ID" sz="2400">
                  <a:solidFill>
                    <a:srgbClr val="FFFFFF"/>
                  </a:solidFill>
                  <a:effectLst/>
                  <a:latin typeface="Calibri" panose="020F0502020204030204" pitchFamily="34" charset="0"/>
                  <a:ea typeface="Calibri" panose="020F0502020204030204" pitchFamily="34" charset="0"/>
                </a:rPr>
                <a:t>Lisan</a:t>
              </a:r>
              <a:endParaRPr lang="id-ID" sz="1100">
                <a:solidFill>
                  <a:srgbClr val="000000"/>
                </a:solidFill>
                <a:effectLst/>
                <a:latin typeface="Calibri" panose="020F0502020204030204" pitchFamily="34" charset="0"/>
                <a:ea typeface="Calibri" panose="020F0502020204030204" pitchFamily="34" charset="0"/>
              </a:endParaRPr>
            </a:p>
          </p:txBody>
        </p:sp>
        <p:pic>
          <p:nvPicPr>
            <p:cNvPr id="39" name="Picture 38"/>
            <p:cNvPicPr/>
            <p:nvPr/>
          </p:nvPicPr>
          <p:blipFill>
            <a:blip r:embed="rId8"/>
            <a:stretch>
              <a:fillRect/>
            </a:stretch>
          </p:blipFill>
          <p:spPr>
            <a:xfrm>
              <a:off x="3576320" y="3431540"/>
              <a:ext cx="2377440" cy="2377440"/>
            </a:xfrm>
            <a:prstGeom prst="rect">
              <a:avLst/>
            </a:prstGeom>
          </p:spPr>
        </p:pic>
        <p:sp>
          <p:nvSpPr>
            <p:cNvPr id="40" name="Rectangle 39"/>
            <p:cNvSpPr/>
            <p:nvPr/>
          </p:nvSpPr>
          <p:spPr>
            <a:xfrm>
              <a:off x="3865626" y="4159631"/>
              <a:ext cx="1480327"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FFFFFF"/>
                  </a:solidFill>
                  <a:effectLst/>
                  <a:latin typeface="Calibri" panose="020F0502020204030204" pitchFamily="34" charset="0"/>
                  <a:ea typeface="Calibri" panose="020F0502020204030204" pitchFamily="34" charset="0"/>
                </a:rPr>
                <a:t>Penugasan</a:t>
              </a:r>
              <a:endParaRPr lang="id-ID" sz="1100">
                <a:solidFill>
                  <a:srgbClr val="000000"/>
                </a:solidFill>
                <a:effectLst/>
                <a:latin typeface="Calibri" panose="020F0502020204030204" pitchFamily="34" charset="0"/>
                <a:ea typeface="Calibri" panose="020F0502020204030204" pitchFamily="34" charset="0"/>
              </a:endParaRPr>
            </a:p>
          </p:txBody>
        </p:sp>
        <p:pic>
          <p:nvPicPr>
            <p:cNvPr id="41" name="Picture 40"/>
            <p:cNvPicPr/>
            <p:nvPr/>
          </p:nvPicPr>
          <p:blipFill>
            <a:blip r:embed="rId9"/>
            <a:stretch>
              <a:fillRect/>
            </a:stretch>
          </p:blipFill>
          <p:spPr>
            <a:xfrm>
              <a:off x="1122680" y="3431540"/>
              <a:ext cx="2377440" cy="2377440"/>
            </a:xfrm>
            <a:prstGeom prst="rect">
              <a:avLst/>
            </a:prstGeom>
          </p:spPr>
        </p:pic>
        <p:sp>
          <p:nvSpPr>
            <p:cNvPr id="42" name="Rectangle 41"/>
            <p:cNvSpPr/>
            <p:nvPr/>
          </p:nvSpPr>
          <p:spPr>
            <a:xfrm>
              <a:off x="2140966" y="4159631"/>
              <a:ext cx="1366144"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FFFFFF"/>
                  </a:solidFill>
                  <a:effectLst/>
                  <a:latin typeface="Calibri" panose="020F0502020204030204" pitchFamily="34" charset="0"/>
                  <a:ea typeface="Calibri" panose="020F0502020204030204" pitchFamily="34" charset="0"/>
                </a:rPr>
                <a:t>Portofolio</a:t>
              </a:r>
              <a:endParaRPr lang="id-ID" sz="1100">
                <a:solidFill>
                  <a:srgbClr val="000000"/>
                </a:solidFill>
                <a:effectLst/>
                <a:latin typeface="Calibri" panose="020F0502020204030204" pitchFamily="34" charset="0"/>
                <a:ea typeface="Calibri" panose="020F0502020204030204" pitchFamily="34" charset="0"/>
              </a:endParaRPr>
            </a:p>
          </p:txBody>
        </p:sp>
        <p:pic>
          <p:nvPicPr>
            <p:cNvPr id="43" name="Picture 42"/>
            <p:cNvPicPr/>
            <p:nvPr/>
          </p:nvPicPr>
          <p:blipFill>
            <a:blip r:embed="rId10"/>
            <a:stretch>
              <a:fillRect/>
            </a:stretch>
          </p:blipFill>
          <p:spPr>
            <a:xfrm>
              <a:off x="3162300" y="2933700"/>
              <a:ext cx="772160" cy="340360"/>
            </a:xfrm>
            <a:prstGeom prst="rect">
              <a:avLst/>
            </a:prstGeom>
          </p:spPr>
        </p:pic>
        <p:pic>
          <p:nvPicPr>
            <p:cNvPr id="44" name="Picture 43"/>
            <p:cNvPicPr/>
            <p:nvPr/>
          </p:nvPicPr>
          <p:blipFill>
            <a:blip r:embed="rId11"/>
            <a:stretch>
              <a:fillRect/>
            </a:stretch>
          </p:blipFill>
          <p:spPr>
            <a:xfrm>
              <a:off x="3141980" y="3512821"/>
              <a:ext cx="772160" cy="340360"/>
            </a:xfrm>
            <a:prstGeom prst="rect">
              <a:avLst/>
            </a:prstGeom>
          </p:spPr>
        </p:pic>
        <p:sp>
          <p:nvSpPr>
            <p:cNvPr id="46" name="Rectangle 45"/>
            <p:cNvSpPr/>
            <p:nvPr/>
          </p:nvSpPr>
          <p:spPr>
            <a:xfrm>
              <a:off x="1631143" y="104700"/>
              <a:ext cx="3887970" cy="344088"/>
            </a:xfrm>
            <a:prstGeom prst="rect">
              <a:avLst/>
            </a:prstGeom>
            <a:ln>
              <a:noFill/>
            </a:ln>
          </p:spPr>
          <p:txBody>
            <a:bodyPr vert="horz" lIns="0" tIns="0" rIns="0" bIns="0" rtlCol="0">
              <a:noAutofit/>
            </a:bodyPr>
            <a:lstStyle/>
            <a:p>
              <a:pPr algn="ctr">
                <a:lnSpc>
                  <a:spcPct val="107000"/>
                </a:lnSpc>
                <a:spcAft>
                  <a:spcPts val="800"/>
                </a:spcAft>
              </a:pPr>
              <a:r>
                <a:rPr lang="id-ID" sz="2000" b="1" dirty="0">
                  <a:solidFill>
                    <a:srgbClr val="C00000"/>
                  </a:solidFill>
                  <a:effectLst/>
                  <a:latin typeface="Calibri" panose="020F0502020204030204" pitchFamily="34" charset="0"/>
                  <a:ea typeface="Calibri" panose="020F0502020204030204" pitchFamily="34" charset="0"/>
                </a:rPr>
                <a:t>PENILAIAN PENGETAHUAN  </a:t>
              </a:r>
              <a:endParaRPr lang="id-ID" sz="1100" dirty="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42364720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Rectangle 4"/>
          <p:cNvSpPr/>
          <p:nvPr/>
        </p:nvSpPr>
        <p:spPr>
          <a:xfrm>
            <a:off x="5138499" y="580945"/>
            <a:ext cx="5843266" cy="1200329"/>
          </a:xfrm>
          <a:prstGeom prst="rect">
            <a:avLst/>
          </a:prstGeom>
        </p:spPr>
        <p:txBody>
          <a:bodyPr wrap="none">
            <a:spAutoFit/>
          </a:bodyPr>
          <a:lstStyle/>
          <a:p>
            <a:pPr lvl="0"/>
            <a:r>
              <a:rPr lang="en-US" sz="3600" b="1" dirty="0" smtClean="0">
                <a:solidFill>
                  <a:schemeClr val="bg1"/>
                </a:solidFill>
                <a:latin typeface="Arial Rounded MT Bold" panose="020F0704030504030204" pitchFamily="34" charset="0"/>
              </a:rPr>
              <a:t>     Kaidah </a:t>
            </a:r>
            <a:r>
              <a:rPr lang="en-US" sz="3600" b="1" dirty="0">
                <a:solidFill>
                  <a:schemeClr val="bg1"/>
                </a:solidFill>
                <a:latin typeface="Arial Rounded MT Bold" panose="020F0704030504030204" pitchFamily="34" charset="0"/>
              </a:rPr>
              <a:t>Penulisan Soal </a:t>
            </a:r>
            <a:endParaRPr lang="en-US" sz="3600" b="1" dirty="0" smtClean="0">
              <a:solidFill>
                <a:schemeClr val="bg1"/>
              </a:solidFill>
              <a:latin typeface="Arial Rounded MT Bold" panose="020F0704030504030204" pitchFamily="34" charset="0"/>
            </a:endParaRPr>
          </a:p>
          <a:p>
            <a:pPr lvl="0" algn="r"/>
            <a:r>
              <a:rPr lang="en-US" sz="3600" b="1" dirty="0" smtClean="0">
                <a:solidFill>
                  <a:schemeClr val="bg1"/>
                </a:solidFill>
                <a:latin typeface="Arial Rounded MT Bold" panose="020F0704030504030204" pitchFamily="34" charset="0"/>
              </a:rPr>
              <a:t>Pilihan </a:t>
            </a:r>
            <a:r>
              <a:rPr lang="en-US" sz="3600" b="1" dirty="0">
                <a:solidFill>
                  <a:schemeClr val="bg1"/>
                </a:solidFill>
                <a:latin typeface="Arial Rounded MT Bold" panose="020F0704030504030204" pitchFamily="34" charset="0"/>
              </a:rPr>
              <a:t>Ganda </a:t>
            </a:r>
          </a:p>
        </p:txBody>
      </p:sp>
      <p:sp>
        <p:nvSpPr>
          <p:cNvPr id="6" name="Rectangle 5"/>
          <p:cNvSpPr/>
          <p:nvPr/>
        </p:nvSpPr>
        <p:spPr>
          <a:xfrm>
            <a:off x="1720093" y="1893502"/>
            <a:ext cx="9795164" cy="3021340"/>
          </a:xfrm>
          <a:prstGeom prst="rect">
            <a:avLst/>
          </a:prstGeom>
        </p:spPr>
        <p:txBody>
          <a:bodyPr wrap="square">
            <a:spAutoFit/>
          </a:bodyPr>
          <a:lstStyle/>
          <a:p>
            <a:pPr marR="0" lvl="0">
              <a:lnSpc>
                <a:spcPct val="150000"/>
              </a:lnSpc>
              <a:spcBef>
                <a:spcPts val="0"/>
              </a:spcBef>
              <a:spcAft>
                <a:spcPts val="0"/>
              </a:spcAft>
            </a:pPr>
            <a:r>
              <a:rPr lang="en-US" sz="2800" dirty="0" smtClean="0">
                <a:solidFill>
                  <a:schemeClr val="bg1"/>
                </a:solidFill>
                <a:latin typeface="Arial Rounded MT Bold" panose="020F0704030504030204" pitchFamily="34" charset="0"/>
                <a:ea typeface="Times New Roman"/>
                <a:cs typeface="Times New Roman"/>
              </a:rPr>
              <a:t>1. Materi</a:t>
            </a:r>
            <a:endParaRPr lang="en-US" sz="2800" dirty="0" smtClean="0">
              <a:solidFill>
                <a:schemeClr val="bg1"/>
              </a:solidFill>
              <a:latin typeface="Arial Rounded MT Bold" panose="020F0704030504030204" pitchFamily="34" charset="0"/>
              <a:ea typeface="Calibri"/>
              <a:cs typeface="Times New Roman"/>
            </a:endParaRPr>
          </a:p>
          <a:p>
            <a:pPr marL="803275" marR="0" lvl="1" indent="-290513">
              <a:spcBef>
                <a:spcPts val="0"/>
              </a:spcBef>
              <a:spcAft>
                <a:spcPts val="0"/>
              </a:spcAft>
              <a:buFont typeface="Wingdings" pitchFamily="2" charset="2"/>
              <a:buChar char="§"/>
            </a:pPr>
            <a:r>
              <a:rPr lang="en-US" sz="2800" dirty="0" smtClean="0">
                <a:solidFill>
                  <a:schemeClr val="bg1"/>
                </a:solidFill>
                <a:latin typeface="Arial Rounded MT Bold" panose="020F0704030504030204" pitchFamily="34" charset="0"/>
                <a:ea typeface="Times New Roman"/>
                <a:cs typeface="Times New Roman"/>
              </a:rPr>
              <a:t>Soal </a:t>
            </a:r>
            <a:r>
              <a:rPr lang="en-US" sz="2800" dirty="0">
                <a:solidFill>
                  <a:schemeClr val="bg1"/>
                </a:solidFill>
                <a:latin typeface="Arial Rounded MT Bold" panose="020F0704030504030204" pitchFamily="34" charset="0"/>
                <a:ea typeface="Times New Roman"/>
                <a:cs typeface="Times New Roman"/>
              </a:rPr>
              <a:t>harus sesuai dengan indikator.</a:t>
            </a:r>
            <a:endParaRPr lang="en-US" sz="2800" dirty="0">
              <a:solidFill>
                <a:schemeClr val="bg1"/>
              </a:solidFill>
              <a:latin typeface="Arial Rounded MT Bold" panose="020F0704030504030204" pitchFamily="34" charset="0"/>
              <a:ea typeface="Calibri"/>
              <a:cs typeface="Times New Roman"/>
            </a:endParaRPr>
          </a:p>
          <a:p>
            <a:pPr marL="803275" marR="0" lvl="1" indent="-290513">
              <a:spcBef>
                <a:spcPts val="0"/>
              </a:spcBef>
              <a:spcAft>
                <a:spcPts val="1000"/>
              </a:spcAft>
              <a:buFont typeface="Wingdings" pitchFamily="2" charset="2"/>
              <a:buChar char="§"/>
            </a:pPr>
            <a:r>
              <a:rPr lang="en-US" sz="2800" dirty="0">
                <a:solidFill>
                  <a:schemeClr val="bg1"/>
                </a:solidFill>
                <a:latin typeface="Arial Rounded MT Bold" panose="020F0704030504030204" pitchFamily="34" charset="0"/>
                <a:ea typeface="Times New Roman"/>
                <a:cs typeface="Times New Roman"/>
              </a:rPr>
              <a:t>Pilihan jawaban harus homogen dan logis ditinjau dari segi materi.</a:t>
            </a:r>
            <a:endParaRPr lang="en-US" sz="2800" dirty="0">
              <a:solidFill>
                <a:schemeClr val="bg1"/>
              </a:solidFill>
              <a:latin typeface="Arial Rounded MT Bold" panose="020F0704030504030204" pitchFamily="34" charset="0"/>
              <a:ea typeface="Calibri"/>
              <a:cs typeface="Times New Roman"/>
            </a:endParaRPr>
          </a:p>
          <a:p>
            <a:pPr marL="803275" marR="0" lvl="1" indent="-290513">
              <a:spcBef>
                <a:spcPts val="0"/>
              </a:spcBef>
              <a:spcAft>
                <a:spcPts val="1000"/>
              </a:spcAft>
              <a:buFont typeface="Wingdings" pitchFamily="2" charset="2"/>
              <a:buChar char="§"/>
            </a:pPr>
            <a:r>
              <a:rPr lang="en-US" sz="2800" dirty="0">
                <a:solidFill>
                  <a:schemeClr val="bg1"/>
                </a:solidFill>
                <a:latin typeface="Arial Rounded MT Bold" panose="020F0704030504030204" pitchFamily="34" charset="0"/>
                <a:ea typeface="Times New Roman"/>
                <a:cs typeface="Times New Roman"/>
              </a:rPr>
              <a:t>Setiap soal harus mempunyai satu jawaban yang benar atau yang paling benar.</a:t>
            </a:r>
            <a:endParaRPr lang="en-US" sz="2800" dirty="0">
              <a:solidFill>
                <a:schemeClr val="bg1"/>
              </a:solidFill>
              <a:effectLst/>
              <a:latin typeface="Arial Rounded MT Bold" panose="020F0704030504030204" pitchFamily="34" charset="0"/>
              <a:ea typeface="Calibri"/>
              <a:cs typeface="Times New Roman"/>
            </a:endParaRPr>
          </a:p>
        </p:txBody>
      </p:sp>
    </p:spTree>
    <p:extLst>
      <p:ext uri="{BB962C8B-B14F-4D97-AF65-F5344CB8AC3E}">
        <p14:creationId xmlns:p14="http://schemas.microsoft.com/office/powerpoint/2010/main" val="428356285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2" name="Rectangle 11"/>
          <p:cNvSpPr/>
          <p:nvPr/>
        </p:nvSpPr>
        <p:spPr>
          <a:xfrm>
            <a:off x="1051150" y="2026993"/>
            <a:ext cx="2743200" cy="16459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r>
              <a:rPr lang="id-ID" sz="2400" dirty="0" smtClean="0">
                <a:solidFill>
                  <a:schemeClr val="bg1"/>
                </a:solidFill>
                <a:latin typeface="Arial Rounded MT Bold" panose="020F0704030504030204" pitchFamily="34" charset="0"/>
              </a:rPr>
              <a:t>Stimulus </a:t>
            </a:r>
            <a:r>
              <a:rPr lang="id-ID" sz="2400" dirty="0">
                <a:solidFill>
                  <a:schemeClr val="bg1"/>
                </a:solidFill>
                <a:latin typeface="Arial Rounded MT Bold" panose="020F0704030504030204" pitchFamily="34" charset="0"/>
              </a:rPr>
              <a:t>(</a:t>
            </a:r>
            <a:r>
              <a:rPr lang="id-ID" sz="2400" dirty="0" smtClean="0">
                <a:solidFill>
                  <a:schemeClr val="bg1"/>
                </a:solidFill>
                <a:latin typeface="Arial Rounded MT Bold" panose="020F0704030504030204" pitchFamily="34" charset="0"/>
              </a:rPr>
              <a:t>15</a:t>
            </a:r>
            <a:r>
              <a:rPr lang="en-US" sz="2400" dirty="0" smtClean="0">
                <a:solidFill>
                  <a:schemeClr val="bg1"/>
                </a:solidFill>
                <a:latin typeface="Arial Rounded MT Bold" panose="020F0704030504030204" pitchFamily="34" charset="0"/>
              </a:rPr>
              <a:t>’</a:t>
            </a:r>
            <a:r>
              <a:rPr lang="id-ID" sz="2400" dirty="0" smtClean="0">
                <a:solidFill>
                  <a:schemeClr val="bg1"/>
                </a:solidFill>
                <a:latin typeface="Arial Rounded MT Bold" panose="020F0704030504030204" pitchFamily="34" charset="0"/>
              </a:rPr>
              <a:t>)</a:t>
            </a:r>
            <a:endParaRPr lang="id-ID" sz="2400" dirty="0">
              <a:solidFill>
                <a:schemeClr val="bg1"/>
              </a:solidFill>
              <a:latin typeface="Arial Rounded MT Bold" panose="020F0704030504030204" pitchFamily="34" charset="0"/>
            </a:endParaRPr>
          </a:p>
        </p:txBody>
      </p:sp>
      <p:sp>
        <p:nvSpPr>
          <p:cNvPr id="13" name="Rectangle 12"/>
          <p:cNvSpPr/>
          <p:nvPr/>
        </p:nvSpPr>
        <p:spPr>
          <a:xfrm>
            <a:off x="1053513" y="4133128"/>
            <a:ext cx="2743200" cy="1645920"/>
          </a:xfrm>
          <a:prstGeom prst="rect">
            <a:avLst/>
          </a:prstGeom>
          <a:solidFill>
            <a:schemeClr val="accent1">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r>
              <a:rPr lang="en-US" sz="2400" dirty="0" smtClean="0">
                <a:solidFill>
                  <a:srgbClr val="FFFF00"/>
                </a:solidFill>
                <a:latin typeface="Arial Rounded MT Bold" panose="020F0704030504030204" pitchFamily="34" charset="0"/>
              </a:rPr>
              <a:t>Penguatan</a:t>
            </a:r>
            <a:r>
              <a:rPr lang="id-ID" sz="2400" dirty="0" smtClean="0">
                <a:solidFill>
                  <a:srgbClr val="FFFF00"/>
                </a:solidFill>
                <a:latin typeface="Arial Rounded MT Bold" panose="020F0704030504030204" pitchFamily="34" charset="0"/>
              </a:rPr>
              <a:t> (</a:t>
            </a:r>
            <a:r>
              <a:rPr lang="id-ID" sz="2400" dirty="0">
                <a:solidFill>
                  <a:srgbClr val="FFFF00"/>
                </a:solidFill>
                <a:latin typeface="Arial Rounded MT Bold" panose="020F0704030504030204" pitchFamily="34" charset="0"/>
              </a:rPr>
              <a:t>15)</a:t>
            </a:r>
          </a:p>
        </p:txBody>
      </p:sp>
      <p:sp>
        <p:nvSpPr>
          <p:cNvPr id="14" name="Rectangle 13"/>
          <p:cNvSpPr/>
          <p:nvPr/>
        </p:nvSpPr>
        <p:spPr>
          <a:xfrm>
            <a:off x="7938654" y="2026993"/>
            <a:ext cx="3200400" cy="16459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r>
              <a:rPr lang="id-ID" sz="2400" dirty="0">
                <a:solidFill>
                  <a:schemeClr val="bg1"/>
                </a:solidFill>
                <a:latin typeface="Arial Rounded MT Bold" panose="020F0704030504030204" pitchFamily="34" charset="0"/>
              </a:rPr>
              <a:t> </a:t>
            </a:r>
            <a:r>
              <a:rPr lang="id-ID" sz="2400" dirty="0" smtClean="0">
                <a:solidFill>
                  <a:schemeClr val="bg1"/>
                </a:solidFill>
                <a:latin typeface="Arial Rounded MT Bold" panose="020F0704030504030204" pitchFamily="34" charset="0"/>
              </a:rPr>
              <a:t>Membuat Soal HOTS dan Simpulan Karakter Siswa (18</a:t>
            </a:r>
            <a:r>
              <a:rPr lang="en-US" sz="2400" dirty="0" smtClean="0">
                <a:solidFill>
                  <a:schemeClr val="bg1"/>
                </a:solidFill>
                <a:latin typeface="Arial Rounded MT Bold" panose="020F0704030504030204" pitchFamily="34" charset="0"/>
              </a:rPr>
              <a:t>0’</a:t>
            </a:r>
            <a:r>
              <a:rPr lang="id-ID" sz="2400" dirty="0" smtClean="0">
                <a:solidFill>
                  <a:schemeClr val="bg1"/>
                </a:solidFill>
                <a:latin typeface="Arial Rounded MT Bold" panose="020F0704030504030204" pitchFamily="34" charset="0"/>
              </a:rPr>
              <a:t>)</a:t>
            </a:r>
            <a:endParaRPr lang="id-ID" sz="2400" dirty="0">
              <a:solidFill>
                <a:schemeClr val="bg1"/>
              </a:solidFill>
              <a:latin typeface="Arial Rounded MT Bold" panose="020F0704030504030204" pitchFamily="34" charset="0"/>
            </a:endParaRPr>
          </a:p>
        </p:txBody>
      </p:sp>
      <p:sp>
        <p:nvSpPr>
          <p:cNvPr id="15" name="Rectangle 14"/>
          <p:cNvSpPr/>
          <p:nvPr/>
        </p:nvSpPr>
        <p:spPr>
          <a:xfrm>
            <a:off x="4268773" y="4139296"/>
            <a:ext cx="3200400" cy="16459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endParaRPr lang="en-US" sz="2400" dirty="0" smtClean="0">
              <a:solidFill>
                <a:schemeClr val="tx1"/>
              </a:solidFill>
              <a:latin typeface="Arial Rounded MT Bold" panose="020F0704030504030204" pitchFamily="34" charset="0"/>
            </a:endParaRPr>
          </a:p>
          <a:p>
            <a:pPr algn="ctr" fontAlgn="auto">
              <a:lnSpc>
                <a:spcPct val="90000"/>
              </a:lnSpc>
              <a:spcBef>
                <a:spcPts val="0"/>
              </a:spcBef>
              <a:spcAft>
                <a:spcPts val="0"/>
              </a:spcAft>
              <a:defRPr/>
            </a:pPr>
            <a:r>
              <a:rPr lang="id-ID" sz="2400" dirty="0" smtClean="0">
                <a:solidFill>
                  <a:schemeClr val="tx1"/>
                </a:solidFill>
                <a:latin typeface="Arial Rounded MT Bold" panose="020F0704030504030204" pitchFamily="34" charset="0"/>
              </a:rPr>
              <a:t>Presentasi Soal HOTS dan Simpulan Karakter Siswa </a:t>
            </a:r>
            <a:r>
              <a:rPr lang="en-US" sz="2400" dirty="0" smtClean="0">
                <a:solidFill>
                  <a:schemeClr val="tx1"/>
                </a:solidFill>
                <a:latin typeface="Arial Rounded MT Bold" panose="020F0704030504030204" pitchFamily="34" charset="0"/>
              </a:rPr>
              <a:t>(</a:t>
            </a:r>
            <a:r>
              <a:rPr lang="id-ID" sz="2400" dirty="0" smtClean="0">
                <a:solidFill>
                  <a:schemeClr val="tx1"/>
                </a:solidFill>
                <a:latin typeface="Arial Rounded MT Bold" panose="020F0704030504030204" pitchFamily="34" charset="0"/>
              </a:rPr>
              <a:t>6</a:t>
            </a:r>
            <a:r>
              <a:rPr lang="en-US" sz="2400" dirty="0" smtClean="0">
                <a:solidFill>
                  <a:schemeClr val="tx1"/>
                </a:solidFill>
                <a:latin typeface="Arial Rounded MT Bold" panose="020F0704030504030204" pitchFamily="34" charset="0"/>
              </a:rPr>
              <a:t>0</a:t>
            </a:r>
            <a:r>
              <a:rPr lang="id-ID" sz="2400" dirty="0" smtClean="0">
                <a:solidFill>
                  <a:schemeClr val="tx1"/>
                </a:solidFill>
                <a:latin typeface="Arial Rounded MT Bold" panose="020F0704030504030204" pitchFamily="34" charset="0"/>
              </a:rPr>
              <a:t>’)</a:t>
            </a:r>
            <a:endParaRPr lang="id-ID" sz="2400" dirty="0">
              <a:solidFill>
                <a:schemeClr val="tx1"/>
              </a:solidFill>
              <a:latin typeface="Arial Rounded MT Bold" panose="020F0704030504030204" pitchFamily="34" charset="0"/>
            </a:endParaRPr>
          </a:p>
          <a:p>
            <a:pPr algn="ctr" fontAlgn="auto">
              <a:lnSpc>
                <a:spcPct val="90000"/>
              </a:lnSpc>
              <a:spcBef>
                <a:spcPts val="0"/>
              </a:spcBef>
              <a:spcAft>
                <a:spcPts val="0"/>
              </a:spcAft>
              <a:defRPr/>
            </a:pPr>
            <a:endParaRPr lang="id-ID" sz="2400" dirty="0">
              <a:solidFill>
                <a:schemeClr val="tx1"/>
              </a:solidFill>
              <a:latin typeface="Arial Rounded MT Bold" panose="020F0704030504030204" pitchFamily="34" charset="0"/>
            </a:endParaRPr>
          </a:p>
        </p:txBody>
      </p:sp>
      <p:sp>
        <p:nvSpPr>
          <p:cNvPr id="16" name="Rectangle 15"/>
          <p:cNvSpPr/>
          <p:nvPr/>
        </p:nvSpPr>
        <p:spPr>
          <a:xfrm>
            <a:off x="4255326" y="2036617"/>
            <a:ext cx="3200400" cy="16459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r>
              <a:rPr lang="en-US" sz="2400" dirty="0" smtClean="0">
                <a:solidFill>
                  <a:schemeClr val="bg1"/>
                </a:solidFill>
                <a:latin typeface="Arial Rounded MT Bold" panose="020F0704030504030204" pitchFamily="34" charset="0"/>
              </a:rPr>
              <a:t>M</a:t>
            </a:r>
            <a:r>
              <a:rPr lang="id-ID" sz="2400" dirty="0" smtClean="0">
                <a:solidFill>
                  <a:schemeClr val="bg1"/>
                </a:solidFill>
                <a:latin typeface="Arial Rounded MT Bold" panose="020F0704030504030204" pitchFamily="34" charset="0"/>
              </a:rPr>
              <a:t>embaca Modul Analisis </a:t>
            </a:r>
            <a:r>
              <a:rPr lang="en-US" sz="2400" dirty="0" smtClean="0">
                <a:solidFill>
                  <a:schemeClr val="bg1"/>
                </a:solidFill>
                <a:latin typeface="Arial Rounded MT Bold" panose="020F0704030504030204" pitchFamily="34" charset="0"/>
              </a:rPr>
              <a:t>Penilaian </a:t>
            </a:r>
            <a:r>
              <a:rPr lang="id-ID" sz="2400" dirty="0" smtClean="0">
                <a:solidFill>
                  <a:schemeClr val="bg1"/>
                </a:solidFill>
                <a:latin typeface="Arial Rounded MT Bold" panose="020F0704030504030204" pitchFamily="34" charset="0"/>
              </a:rPr>
              <a:t>Hasil Belajar (</a:t>
            </a:r>
            <a:r>
              <a:rPr lang="en-US" sz="2400" dirty="0" smtClean="0">
                <a:solidFill>
                  <a:schemeClr val="bg1"/>
                </a:solidFill>
                <a:latin typeface="Arial Rounded MT Bold" panose="020F0704030504030204" pitchFamily="34" charset="0"/>
              </a:rPr>
              <a:t>30’</a:t>
            </a:r>
            <a:r>
              <a:rPr lang="id-ID" sz="2400" dirty="0" smtClean="0">
                <a:solidFill>
                  <a:schemeClr val="bg1"/>
                </a:solidFill>
                <a:latin typeface="Arial Rounded MT Bold" panose="020F0704030504030204" pitchFamily="34" charset="0"/>
              </a:rPr>
              <a:t>)</a:t>
            </a:r>
            <a:endParaRPr lang="id-ID" sz="2400" dirty="0">
              <a:solidFill>
                <a:schemeClr val="bg1"/>
              </a:solidFill>
              <a:latin typeface="Arial Rounded MT Bold" panose="020F0704030504030204" pitchFamily="34" charset="0"/>
            </a:endParaRPr>
          </a:p>
        </p:txBody>
      </p:sp>
      <p:sp>
        <p:nvSpPr>
          <p:cNvPr id="17" name="Striped Right Arrow 16"/>
          <p:cNvSpPr/>
          <p:nvPr/>
        </p:nvSpPr>
        <p:spPr>
          <a:xfrm>
            <a:off x="7469173" y="2607170"/>
            <a:ext cx="457200" cy="457200"/>
          </a:xfrm>
          <a:prstGeom prst="stripedRightArrow">
            <a:avLst>
              <a:gd name="adj1" fmla="val 6715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endParaRPr lang="id-ID" sz="2400">
              <a:solidFill>
                <a:srgbClr val="FFFF00"/>
              </a:solidFill>
              <a:latin typeface="Arial Rounded MT Bold" panose="020F0704030504030204" pitchFamily="34" charset="0"/>
            </a:endParaRPr>
          </a:p>
        </p:txBody>
      </p:sp>
      <p:sp>
        <p:nvSpPr>
          <p:cNvPr id="18" name="Rectangle 17"/>
          <p:cNvSpPr/>
          <p:nvPr/>
        </p:nvSpPr>
        <p:spPr>
          <a:xfrm>
            <a:off x="7938654" y="4131900"/>
            <a:ext cx="3200400" cy="1645920"/>
          </a:xfrm>
          <a:prstGeom prst="rect">
            <a:avLst/>
          </a:prstGeom>
          <a:solidFill>
            <a:schemeClr val="accent3">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r>
              <a:rPr lang="en-US" sz="2400" dirty="0" smtClean="0">
                <a:solidFill>
                  <a:schemeClr val="bg1"/>
                </a:solidFill>
                <a:latin typeface="Arial Rounded MT Bold" panose="020F0704030504030204" pitchFamily="34" charset="0"/>
              </a:rPr>
              <a:t>A</a:t>
            </a:r>
            <a:r>
              <a:rPr lang="id-ID" sz="2400" dirty="0" smtClean="0">
                <a:solidFill>
                  <a:schemeClr val="bg1"/>
                </a:solidFill>
                <a:latin typeface="Arial Rounded MT Bold" panose="020F0704030504030204" pitchFamily="34" charset="0"/>
              </a:rPr>
              <a:t>nalisis Soal HOTS (</a:t>
            </a:r>
            <a:r>
              <a:rPr lang="en-US" sz="2400" dirty="0" smtClean="0">
                <a:solidFill>
                  <a:schemeClr val="bg1"/>
                </a:solidFill>
                <a:latin typeface="Arial Rounded MT Bold" panose="020F0704030504030204" pitchFamily="34" charset="0"/>
              </a:rPr>
              <a:t>60</a:t>
            </a:r>
            <a:r>
              <a:rPr lang="id-ID" sz="2400" dirty="0" smtClean="0">
                <a:solidFill>
                  <a:schemeClr val="bg1"/>
                </a:solidFill>
                <a:latin typeface="Arial Rounded MT Bold" panose="020F0704030504030204" pitchFamily="34" charset="0"/>
              </a:rPr>
              <a:t>’)</a:t>
            </a:r>
            <a:endParaRPr lang="id-ID" sz="2400" dirty="0">
              <a:solidFill>
                <a:schemeClr val="bg1"/>
              </a:solidFill>
              <a:latin typeface="Arial Rounded MT Bold" panose="020F0704030504030204" pitchFamily="34" charset="0"/>
            </a:endParaRPr>
          </a:p>
        </p:txBody>
      </p:sp>
      <p:sp>
        <p:nvSpPr>
          <p:cNvPr id="23" name="Title 1"/>
          <p:cNvSpPr>
            <a:spLocks noGrp="1"/>
          </p:cNvSpPr>
          <p:nvPr>
            <p:ph type="title"/>
          </p:nvPr>
        </p:nvSpPr>
        <p:spPr>
          <a:xfrm>
            <a:off x="3653620" y="710170"/>
            <a:ext cx="6369424" cy="999147"/>
          </a:xfrm>
        </p:spPr>
        <p:txBody>
          <a:bodyPr>
            <a:normAutofit/>
          </a:bodyPr>
          <a:lstStyle/>
          <a:p>
            <a:pPr algn="ctr"/>
            <a:r>
              <a:rPr lang="id-ID" sz="3200" b="1" dirty="0">
                <a:latin typeface="Arial Rounded MT Bold" panose="020F0704030504030204" pitchFamily="34" charset="0"/>
                <a:cs typeface="Arial" panose="020B0604020202020204" pitchFamily="34" charset="0"/>
              </a:rPr>
              <a:t>ALUR </a:t>
            </a:r>
            <a:r>
              <a:rPr lang="id-ID" sz="3200" b="1" dirty="0" smtClean="0">
                <a:latin typeface="Arial Rounded MT Bold" panose="020F0704030504030204" pitchFamily="34" charset="0"/>
                <a:cs typeface="Arial" panose="020B0604020202020204" pitchFamily="34" charset="0"/>
              </a:rPr>
              <a:t>PEMBELAJARAN</a:t>
            </a:r>
            <a:endParaRPr lang="en-US" sz="3200" dirty="0">
              <a:latin typeface="Arial Rounded MT Bold" panose="020F0704030504030204" pitchFamily="34" charset="0"/>
            </a:endParaRPr>
          </a:p>
        </p:txBody>
      </p:sp>
      <p:sp>
        <p:nvSpPr>
          <p:cNvPr id="24" name="Striped Right Arrow 23"/>
          <p:cNvSpPr/>
          <p:nvPr/>
        </p:nvSpPr>
        <p:spPr>
          <a:xfrm rot="5400000">
            <a:off x="9310254" y="3686190"/>
            <a:ext cx="457200" cy="457200"/>
          </a:xfrm>
          <a:prstGeom prst="stripedRightArrow">
            <a:avLst>
              <a:gd name="adj1" fmla="val 6715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endParaRPr lang="id-ID" sz="2400">
              <a:solidFill>
                <a:srgbClr val="FFFF00"/>
              </a:solidFill>
              <a:latin typeface="Arial Rounded MT Bold" panose="020F0704030504030204" pitchFamily="34" charset="0"/>
            </a:endParaRPr>
          </a:p>
        </p:txBody>
      </p:sp>
      <p:sp>
        <p:nvSpPr>
          <p:cNvPr id="25" name="Striped Right Arrow 24"/>
          <p:cNvSpPr/>
          <p:nvPr/>
        </p:nvSpPr>
        <p:spPr>
          <a:xfrm flipH="1">
            <a:off x="7481284" y="4724117"/>
            <a:ext cx="457200" cy="457200"/>
          </a:xfrm>
          <a:prstGeom prst="stripedRightArrow">
            <a:avLst>
              <a:gd name="adj1" fmla="val 6715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endParaRPr lang="id-ID" sz="2400">
              <a:solidFill>
                <a:srgbClr val="FFFF00"/>
              </a:solidFill>
              <a:latin typeface="Arial Rounded MT Bold" panose="020F0704030504030204" pitchFamily="34" charset="0"/>
            </a:endParaRPr>
          </a:p>
        </p:txBody>
      </p:sp>
      <p:sp>
        <p:nvSpPr>
          <p:cNvPr id="26" name="Striped Right Arrow 25"/>
          <p:cNvSpPr/>
          <p:nvPr/>
        </p:nvSpPr>
        <p:spPr>
          <a:xfrm flipH="1">
            <a:off x="3795348" y="4733656"/>
            <a:ext cx="457200" cy="457200"/>
          </a:xfrm>
          <a:prstGeom prst="stripedRightArrow">
            <a:avLst>
              <a:gd name="adj1" fmla="val 6715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endParaRPr lang="id-ID" sz="2400">
              <a:solidFill>
                <a:srgbClr val="FFFF00"/>
              </a:solidFill>
              <a:latin typeface="Arial Rounded MT Bold" panose="020F0704030504030204" pitchFamily="34" charset="0"/>
            </a:endParaRPr>
          </a:p>
        </p:txBody>
      </p:sp>
      <p:sp>
        <p:nvSpPr>
          <p:cNvPr id="27" name="Striped Right Arrow 26"/>
          <p:cNvSpPr/>
          <p:nvPr/>
        </p:nvSpPr>
        <p:spPr>
          <a:xfrm>
            <a:off x="3793736" y="2759570"/>
            <a:ext cx="457200" cy="457200"/>
          </a:xfrm>
          <a:prstGeom prst="stripedRightArrow">
            <a:avLst>
              <a:gd name="adj1" fmla="val 6715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endParaRPr lang="id-ID" sz="240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438503692"/>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Content Placeholder 2"/>
          <p:cNvSpPr txBox="1">
            <a:spLocks/>
          </p:cNvSpPr>
          <p:nvPr/>
        </p:nvSpPr>
        <p:spPr>
          <a:xfrm>
            <a:off x="1548860" y="1848201"/>
            <a:ext cx="10508672" cy="45423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spcBef>
                <a:spcPts val="600"/>
              </a:spcBef>
            </a:pPr>
            <a:r>
              <a:rPr lang="en-US" dirty="0">
                <a:solidFill>
                  <a:schemeClr val="bg1"/>
                </a:solidFill>
                <a:latin typeface="Arial Rounded MT Bold" panose="020F0704030504030204" pitchFamily="34" charset="0"/>
              </a:rPr>
              <a:t>Pokok</a:t>
            </a:r>
            <a:r>
              <a:rPr lang="en-US" dirty="0" smtClean="0">
                <a:solidFill>
                  <a:schemeClr val="bg1"/>
                </a:solidFill>
                <a:latin typeface="Arial Rounded MT Bold" panose="020F0704030504030204" pitchFamily="34" charset="0"/>
              </a:rPr>
              <a:t> soal harus dirumuskan secara jelas dan </a:t>
            </a:r>
            <a:r>
              <a:rPr lang="en-US" dirty="0" err="1" smtClean="0">
                <a:solidFill>
                  <a:schemeClr val="bg1"/>
                </a:solidFill>
                <a:latin typeface="Arial Rounded MT Bold" panose="020F0704030504030204" pitchFamily="34" charset="0"/>
              </a:rPr>
              <a:t>tegas</a:t>
            </a:r>
            <a:r>
              <a:rPr lang="en-US" dirty="0" smtClean="0">
                <a:solidFill>
                  <a:schemeClr val="bg1"/>
                </a:solidFill>
                <a:latin typeface="Arial Rounded MT Bold" panose="020F0704030504030204" pitchFamily="34" charset="0"/>
              </a:rPr>
              <a:t>.</a:t>
            </a:r>
          </a:p>
          <a:p>
            <a:pPr>
              <a:lnSpc>
                <a:spcPct val="80000"/>
              </a:lnSpc>
              <a:spcBef>
                <a:spcPts val="600"/>
              </a:spcBef>
            </a:pPr>
            <a:r>
              <a:rPr lang="en-US" dirty="0" smtClean="0">
                <a:solidFill>
                  <a:schemeClr val="bg1"/>
                </a:solidFill>
                <a:latin typeface="Arial Rounded MT Bold" panose="020F0704030504030204" pitchFamily="34" charset="0"/>
              </a:rPr>
              <a:t>Rumusan pokok soal dan pilihan jawaban harus merupakan pernyataan yang diperlukan saja.</a:t>
            </a:r>
          </a:p>
          <a:p>
            <a:pPr>
              <a:lnSpc>
                <a:spcPct val="80000"/>
              </a:lnSpc>
              <a:spcBef>
                <a:spcPts val="600"/>
              </a:spcBef>
            </a:pPr>
            <a:r>
              <a:rPr lang="en-US" dirty="0" smtClean="0">
                <a:solidFill>
                  <a:schemeClr val="bg1"/>
                </a:solidFill>
                <a:latin typeface="Arial Rounded MT Bold" panose="020F0704030504030204" pitchFamily="34" charset="0"/>
              </a:rPr>
              <a:t>Pokok soal </a:t>
            </a:r>
            <a:r>
              <a:rPr lang="en-US" dirty="0" err="1" smtClean="0">
                <a:solidFill>
                  <a:schemeClr val="bg1"/>
                </a:solidFill>
                <a:latin typeface="Arial Rounded MT Bold" panose="020F0704030504030204" pitchFamily="34" charset="0"/>
              </a:rPr>
              <a:t>jangan</a:t>
            </a:r>
            <a:r>
              <a:rPr lang="en-US" dirty="0" smtClean="0">
                <a:solidFill>
                  <a:schemeClr val="bg1"/>
                </a:solidFill>
                <a:latin typeface="Arial Rounded MT Bold" panose="020F0704030504030204" pitchFamily="34" charset="0"/>
              </a:rPr>
              <a:t> memberi petunjuk </a:t>
            </a:r>
            <a:r>
              <a:rPr lang="en-US" dirty="0" err="1" smtClean="0">
                <a:solidFill>
                  <a:schemeClr val="bg1"/>
                </a:solidFill>
                <a:latin typeface="Arial Rounded MT Bold" panose="020F0704030504030204" pitchFamily="34" charset="0"/>
              </a:rPr>
              <a:t>ke</a:t>
            </a:r>
            <a:r>
              <a:rPr lang="en-US" dirty="0" smtClean="0">
                <a:solidFill>
                  <a:schemeClr val="bg1"/>
                </a:solidFill>
                <a:latin typeface="Arial Rounded MT Bold" panose="020F0704030504030204" pitchFamily="34" charset="0"/>
              </a:rPr>
              <a:t> arah jawaban benar.</a:t>
            </a:r>
          </a:p>
          <a:p>
            <a:pPr>
              <a:lnSpc>
                <a:spcPct val="80000"/>
              </a:lnSpc>
              <a:spcBef>
                <a:spcPts val="600"/>
              </a:spcBef>
            </a:pPr>
            <a:r>
              <a:rPr lang="en-US" dirty="0" smtClean="0">
                <a:solidFill>
                  <a:schemeClr val="bg1"/>
                </a:solidFill>
                <a:latin typeface="Arial Rounded MT Bold" panose="020F0704030504030204" pitchFamily="34" charset="0"/>
              </a:rPr>
              <a:t>Pokok soal </a:t>
            </a:r>
            <a:r>
              <a:rPr lang="en-US" dirty="0" err="1" smtClean="0">
                <a:solidFill>
                  <a:schemeClr val="bg1"/>
                </a:solidFill>
                <a:latin typeface="Arial Rounded MT Bold" panose="020F0704030504030204" pitchFamily="34" charset="0"/>
              </a:rPr>
              <a:t>jangan</a:t>
            </a:r>
            <a:r>
              <a:rPr lang="en-US" dirty="0" smtClean="0">
                <a:solidFill>
                  <a:schemeClr val="bg1"/>
                </a:solidFill>
                <a:latin typeface="Arial Rounded MT Bold" panose="020F0704030504030204" pitchFamily="34" charset="0"/>
              </a:rPr>
              <a:t> mengandung pernyataan yang bersifat negatif ganda.</a:t>
            </a:r>
          </a:p>
          <a:p>
            <a:pPr>
              <a:lnSpc>
                <a:spcPct val="80000"/>
              </a:lnSpc>
              <a:spcBef>
                <a:spcPts val="600"/>
              </a:spcBef>
            </a:pPr>
            <a:r>
              <a:rPr lang="en-US" dirty="0" smtClean="0">
                <a:solidFill>
                  <a:schemeClr val="bg1"/>
                </a:solidFill>
                <a:latin typeface="Arial Rounded MT Bold" panose="020F0704030504030204" pitchFamily="34" charset="0"/>
              </a:rPr>
              <a:t>Panjang rumusan pilihan jawaban harus </a:t>
            </a:r>
            <a:r>
              <a:rPr lang="en-US" dirty="0" err="1" smtClean="0">
                <a:solidFill>
                  <a:schemeClr val="bg1"/>
                </a:solidFill>
                <a:latin typeface="Arial Rounded MT Bold" panose="020F0704030504030204" pitchFamily="34" charset="0"/>
              </a:rPr>
              <a:t>relatif</a:t>
            </a:r>
            <a:r>
              <a:rPr lang="en-US" dirty="0" smtClean="0">
                <a:solidFill>
                  <a:schemeClr val="bg1"/>
                </a:solidFill>
                <a:latin typeface="Arial Rounded MT Bold" panose="020F0704030504030204" pitchFamily="34" charset="0"/>
              </a:rPr>
              <a:t> sama.</a:t>
            </a:r>
          </a:p>
          <a:p>
            <a:pPr>
              <a:lnSpc>
                <a:spcPct val="80000"/>
              </a:lnSpc>
              <a:spcBef>
                <a:spcPts val="600"/>
              </a:spcBef>
            </a:pPr>
            <a:r>
              <a:rPr lang="en-US" dirty="0" smtClean="0">
                <a:solidFill>
                  <a:schemeClr val="bg1"/>
                </a:solidFill>
                <a:latin typeface="Arial Rounded MT Bold" panose="020F0704030504030204" pitchFamily="34" charset="0"/>
              </a:rPr>
              <a:t>Pilihan jawaban </a:t>
            </a:r>
            <a:r>
              <a:rPr lang="en-US" dirty="0" err="1" smtClean="0">
                <a:solidFill>
                  <a:schemeClr val="bg1"/>
                </a:solidFill>
                <a:latin typeface="Arial Rounded MT Bold" panose="020F0704030504030204" pitchFamily="34" charset="0"/>
              </a:rPr>
              <a:t>jangan</a:t>
            </a:r>
            <a:r>
              <a:rPr lang="en-US" dirty="0" smtClean="0">
                <a:solidFill>
                  <a:schemeClr val="bg1"/>
                </a:solidFill>
                <a:latin typeface="Arial Rounded MT Bold" panose="020F0704030504030204" pitchFamily="34" charset="0"/>
              </a:rPr>
              <a:t> mengandung pernyataan, “Semua pilihan jawaban di atas salah”, atau “Semua pilihan jawaban di atas benar”.</a:t>
            </a:r>
          </a:p>
          <a:p>
            <a:pPr>
              <a:lnSpc>
                <a:spcPct val="80000"/>
              </a:lnSpc>
              <a:spcBef>
                <a:spcPts val="600"/>
              </a:spcBef>
            </a:pPr>
            <a:r>
              <a:rPr lang="en-US" dirty="0" smtClean="0">
                <a:solidFill>
                  <a:schemeClr val="bg1"/>
                </a:solidFill>
                <a:latin typeface="Arial Rounded MT Bold" panose="020F0704030504030204" pitchFamily="34" charset="0"/>
              </a:rPr>
              <a:t>Pilihan jawaban yang berbentuk angka atau waktu harus disusun berdasarkan urutan besar </a:t>
            </a:r>
            <a:r>
              <a:rPr lang="en-US" dirty="0" err="1" smtClean="0">
                <a:solidFill>
                  <a:schemeClr val="bg1"/>
                </a:solidFill>
                <a:latin typeface="Arial Rounded MT Bold" panose="020F0704030504030204" pitchFamily="34" charset="0"/>
              </a:rPr>
              <a:t>kecilnya</a:t>
            </a:r>
            <a:r>
              <a:rPr lang="en-US" dirty="0" smtClean="0">
                <a:solidFill>
                  <a:schemeClr val="bg1"/>
                </a:solidFill>
                <a:latin typeface="Arial Rounded MT Bold" panose="020F0704030504030204" pitchFamily="34" charset="0"/>
              </a:rPr>
              <a:t> nilai angka tersebut, atau </a:t>
            </a:r>
            <a:r>
              <a:rPr lang="en-US" dirty="0" err="1" smtClean="0">
                <a:solidFill>
                  <a:schemeClr val="bg1"/>
                </a:solidFill>
                <a:latin typeface="Arial Rounded MT Bold" panose="020F0704030504030204" pitchFamily="34" charset="0"/>
              </a:rPr>
              <a:t>kronologisnya</a:t>
            </a:r>
            <a:r>
              <a:rPr lang="en-US" dirty="0" smtClean="0">
                <a:solidFill>
                  <a:schemeClr val="bg1"/>
                </a:solidFill>
                <a:latin typeface="Arial Rounded MT Bold" panose="020F0704030504030204" pitchFamily="34" charset="0"/>
              </a:rPr>
              <a:t>.</a:t>
            </a:r>
          </a:p>
          <a:p>
            <a:pPr>
              <a:lnSpc>
                <a:spcPct val="80000"/>
              </a:lnSpc>
              <a:spcBef>
                <a:spcPts val="600"/>
              </a:spcBef>
            </a:pPr>
            <a:r>
              <a:rPr lang="en-US" dirty="0" smtClean="0">
                <a:solidFill>
                  <a:schemeClr val="bg1"/>
                </a:solidFill>
                <a:latin typeface="Arial Rounded MT Bold" panose="020F0704030504030204" pitchFamily="34" charset="0"/>
              </a:rPr>
              <a:t>Gambar, </a:t>
            </a:r>
            <a:r>
              <a:rPr lang="en-US" dirty="0" err="1" smtClean="0">
                <a:solidFill>
                  <a:schemeClr val="bg1"/>
                </a:solidFill>
                <a:latin typeface="Arial Rounded MT Bold" panose="020F0704030504030204" pitchFamily="34" charset="0"/>
              </a:rPr>
              <a:t>grafik</a:t>
            </a:r>
            <a:r>
              <a:rPr lang="en-US" dirty="0" smtClean="0">
                <a:solidFill>
                  <a:schemeClr val="bg1"/>
                </a:solidFill>
                <a:latin typeface="Arial Rounded MT Bold" panose="020F0704030504030204" pitchFamily="34" charset="0"/>
              </a:rPr>
              <a:t>, tabel, diagram, dan sejenisnya yang terdapat pada soal harus jelas dan berfungsi.</a:t>
            </a:r>
          </a:p>
          <a:p>
            <a:pPr>
              <a:lnSpc>
                <a:spcPct val="80000"/>
              </a:lnSpc>
              <a:spcBef>
                <a:spcPts val="600"/>
              </a:spcBef>
            </a:pPr>
            <a:r>
              <a:rPr lang="en-US" dirty="0" err="1" smtClean="0">
                <a:solidFill>
                  <a:schemeClr val="bg1"/>
                </a:solidFill>
                <a:latin typeface="Arial Rounded MT Bold" panose="020F0704030504030204" pitchFamily="34" charset="0"/>
              </a:rPr>
              <a:t>Butir</a:t>
            </a:r>
            <a:r>
              <a:rPr lang="en-US" dirty="0" smtClean="0">
                <a:solidFill>
                  <a:schemeClr val="bg1"/>
                </a:solidFill>
                <a:latin typeface="Arial Rounded MT Bold" panose="020F0704030504030204" pitchFamily="34" charset="0"/>
              </a:rPr>
              <a:t> soal </a:t>
            </a:r>
            <a:r>
              <a:rPr lang="en-US" dirty="0" err="1" smtClean="0">
                <a:solidFill>
                  <a:schemeClr val="bg1"/>
                </a:solidFill>
                <a:latin typeface="Arial Rounded MT Bold" panose="020F0704030504030204" pitchFamily="34" charset="0"/>
              </a:rPr>
              <a:t>jangan</a:t>
            </a:r>
            <a:r>
              <a:rPr lang="en-US" dirty="0" smtClean="0">
                <a:solidFill>
                  <a:schemeClr val="bg1"/>
                </a:solidFill>
                <a:latin typeface="Arial Rounded MT Bold" panose="020F0704030504030204" pitchFamily="34" charset="0"/>
              </a:rPr>
              <a:t> </a:t>
            </a:r>
            <a:r>
              <a:rPr lang="en-US" dirty="0" err="1" smtClean="0">
                <a:solidFill>
                  <a:schemeClr val="bg1"/>
                </a:solidFill>
                <a:latin typeface="Arial Rounded MT Bold" panose="020F0704030504030204" pitchFamily="34" charset="0"/>
              </a:rPr>
              <a:t>bergantung</a:t>
            </a:r>
            <a:r>
              <a:rPr lang="en-US" dirty="0" smtClean="0">
                <a:solidFill>
                  <a:schemeClr val="bg1"/>
                </a:solidFill>
                <a:latin typeface="Arial Rounded MT Bold" panose="020F0704030504030204" pitchFamily="34" charset="0"/>
              </a:rPr>
              <a:t> pada jawaban soal sebelumnya.</a:t>
            </a:r>
          </a:p>
          <a:p>
            <a:pPr marL="0" indent="0">
              <a:lnSpc>
                <a:spcPct val="80000"/>
              </a:lnSpc>
              <a:spcBef>
                <a:spcPts val="600"/>
              </a:spcBef>
              <a:buFont typeface="Arial" panose="020B0604020202020204" pitchFamily="34" charset="0"/>
              <a:buNone/>
            </a:pPr>
            <a:endParaRPr lang="en-US" dirty="0">
              <a:solidFill>
                <a:schemeClr val="bg1"/>
              </a:solidFill>
              <a:latin typeface="Arial Rounded MT Bold" panose="020F0704030504030204" pitchFamily="34" charset="0"/>
            </a:endParaRPr>
          </a:p>
        </p:txBody>
      </p:sp>
      <p:sp>
        <p:nvSpPr>
          <p:cNvPr id="6" name="Title 1"/>
          <p:cNvSpPr>
            <a:spLocks noGrp="1"/>
          </p:cNvSpPr>
          <p:nvPr>
            <p:ph type="title"/>
          </p:nvPr>
        </p:nvSpPr>
        <p:spPr>
          <a:xfrm>
            <a:off x="940415" y="1265423"/>
            <a:ext cx="3761509" cy="690354"/>
          </a:xfrm>
        </p:spPr>
        <p:txBody>
          <a:bodyPr>
            <a:noAutofit/>
          </a:bodyPr>
          <a:lstStyle/>
          <a:p>
            <a:pPr lvl="0" algn="l"/>
            <a:r>
              <a:rPr lang="en-US" sz="2800" b="1" cap="none" dirty="0" smtClean="0">
                <a:solidFill>
                  <a:schemeClr val="bg1"/>
                </a:solidFill>
                <a:latin typeface="Arial Rounded MT Bold" panose="020F0704030504030204" pitchFamily="34" charset="0"/>
              </a:rPr>
              <a:t>2. Konstruksi</a:t>
            </a:r>
            <a:endParaRPr lang="en-US" sz="2800" cap="none"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9128654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1252640" y="1422740"/>
            <a:ext cx="3913909" cy="801191"/>
          </a:xfrm>
        </p:spPr>
        <p:txBody>
          <a:bodyPr>
            <a:normAutofit/>
          </a:bodyPr>
          <a:lstStyle/>
          <a:p>
            <a:pPr lvl="0" algn="l"/>
            <a:r>
              <a:rPr lang="en-US" sz="3200" cap="none" dirty="0" smtClean="0">
                <a:solidFill>
                  <a:schemeClr val="bg1"/>
                </a:solidFill>
                <a:latin typeface="Arial Rounded MT Bold" panose="020F0704030504030204" pitchFamily="34" charset="0"/>
              </a:rPr>
              <a:t>3. Bahasa</a:t>
            </a:r>
            <a:endParaRPr lang="en-US" sz="3200" cap="none" dirty="0">
              <a:solidFill>
                <a:schemeClr val="bg1"/>
              </a:solidFill>
              <a:latin typeface="Arial Rounded MT Bold" panose="020F0704030504030204" pitchFamily="34" charset="0"/>
            </a:endParaRPr>
          </a:p>
        </p:txBody>
      </p:sp>
      <p:sp>
        <p:nvSpPr>
          <p:cNvPr id="6" name="Content Placeholder 2"/>
          <p:cNvSpPr txBox="1">
            <a:spLocks/>
          </p:cNvSpPr>
          <p:nvPr/>
        </p:nvSpPr>
        <p:spPr>
          <a:xfrm>
            <a:off x="1747237" y="2038191"/>
            <a:ext cx="9817234" cy="39591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800" dirty="0" smtClean="0">
                <a:solidFill>
                  <a:schemeClr val="bg1"/>
                </a:solidFill>
                <a:latin typeface="Arial Rounded MT Bold" panose="020F0704030504030204" pitchFamily="34" charset="0"/>
              </a:rPr>
              <a:t>Setiap soal harus menggunakan bahasa yang sesuai dengan kaidah bahasa Indonesia.</a:t>
            </a:r>
          </a:p>
          <a:p>
            <a:r>
              <a:rPr lang="en-US" sz="2800" dirty="0" err="1" smtClean="0">
                <a:solidFill>
                  <a:schemeClr val="bg1"/>
                </a:solidFill>
                <a:latin typeface="Arial Rounded MT Bold" panose="020F0704030504030204" pitchFamily="34" charset="0"/>
              </a:rPr>
              <a:t>Jangan</a:t>
            </a:r>
            <a:r>
              <a:rPr lang="en-US" sz="2800" dirty="0" smtClean="0">
                <a:solidFill>
                  <a:schemeClr val="bg1"/>
                </a:solidFill>
                <a:latin typeface="Arial Rounded MT Bold" panose="020F0704030504030204" pitchFamily="34" charset="0"/>
              </a:rPr>
              <a:t> menggunakan bahasa yang berlaku setempat, jika soal akan digunakan untuk daerah lain atau nasional.</a:t>
            </a:r>
          </a:p>
          <a:p>
            <a:r>
              <a:rPr lang="en-US" sz="2800" dirty="0" smtClean="0">
                <a:solidFill>
                  <a:schemeClr val="bg1"/>
                </a:solidFill>
                <a:latin typeface="Arial Rounded MT Bold" panose="020F0704030504030204" pitchFamily="34" charset="0"/>
              </a:rPr>
              <a:t>Setiap soal harus menggunakan bahasa yang komunikatif.</a:t>
            </a:r>
          </a:p>
          <a:p>
            <a:r>
              <a:rPr lang="en-US" sz="2800" dirty="0" smtClean="0">
                <a:solidFill>
                  <a:schemeClr val="bg1"/>
                </a:solidFill>
                <a:latin typeface="Arial Rounded MT Bold" panose="020F0704030504030204" pitchFamily="34" charset="0"/>
              </a:rPr>
              <a:t>Pilihan jawaban </a:t>
            </a:r>
            <a:r>
              <a:rPr lang="en-US" sz="2800" dirty="0" err="1" smtClean="0">
                <a:solidFill>
                  <a:schemeClr val="bg1"/>
                </a:solidFill>
                <a:latin typeface="Arial Rounded MT Bold" panose="020F0704030504030204" pitchFamily="34" charset="0"/>
              </a:rPr>
              <a:t>jangan</a:t>
            </a:r>
            <a:r>
              <a:rPr lang="en-US" sz="2800" dirty="0" smtClean="0">
                <a:solidFill>
                  <a:schemeClr val="bg1"/>
                </a:solidFill>
                <a:latin typeface="Arial Rounded MT Bold" panose="020F0704030504030204" pitchFamily="34" charset="0"/>
              </a:rPr>
              <a:t> </a:t>
            </a:r>
            <a:r>
              <a:rPr lang="en-US" sz="2800" dirty="0" err="1" smtClean="0">
                <a:solidFill>
                  <a:schemeClr val="bg1"/>
                </a:solidFill>
                <a:latin typeface="Arial Rounded MT Bold" panose="020F0704030504030204" pitchFamily="34" charset="0"/>
              </a:rPr>
              <a:t>mengulang</a:t>
            </a:r>
            <a:r>
              <a:rPr lang="en-US" sz="2800" dirty="0" smtClean="0">
                <a:solidFill>
                  <a:schemeClr val="bg1"/>
                </a:solidFill>
                <a:latin typeface="Arial Rounded MT Bold" panose="020F0704030504030204" pitchFamily="34" charset="0"/>
              </a:rPr>
              <a:t> kata atau </a:t>
            </a:r>
            <a:r>
              <a:rPr lang="en-US" sz="2800" dirty="0" err="1" smtClean="0">
                <a:solidFill>
                  <a:schemeClr val="bg1"/>
                </a:solidFill>
                <a:latin typeface="Arial Rounded MT Bold" panose="020F0704030504030204" pitchFamily="34" charset="0"/>
              </a:rPr>
              <a:t>frase</a:t>
            </a:r>
            <a:r>
              <a:rPr lang="en-US" sz="2800" dirty="0" smtClean="0">
                <a:solidFill>
                  <a:schemeClr val="bg1"/>
                </a:solidFill>
                <a:latin typeface="Arial Rounded MT Bold" panose="020F0704030504030204" pitchFamily="34" charset="0"/>
              </a:rPr>
              <a:t> yang bukan merupakan satu kesatuan pengertian.</a:t>
            </a:r>
          </a:p>
        </p:txBody>
      </p:sp>
    </p:spTree>
    <p:extLst>
      <p:ext uri="{BB962C8B-B14F-4D97-AF65-F5344CB8AC3E}">
        <p14:creationId xmlns:p14="http://schemas.microsoft.com/office/powerpoint/2010/main" val="102241002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aphicFrame>
        <p:nvGraphicFramePr>
          <p:cNvPr id="5" name="Table 4"/>
          <p:cNvGraphicFramePr>
            <a:graphicFrameLocks noGrp="1"/>
          </p:cNvGraphicFramePr>
          <p:nvPr>
            <p:extLst>
              <p:ext uri="{D42A27DB-BD31-4B8C-83A1-F6EECF244321}">
                <p14:modId xmlns:p14="http://schemas.microsoft.com/office/powerpoint/2010/main" val="1921158863"/>
              </p:ext>
            </p:extLst>
          </p:nvPr>
        </p:nvGraphicFramePr>
        <p:xfrm>
          <a:off x="600942" y="1699368"/>
          <a:ext cx="11036877" cy="4763186"/>
        </p:xfrm>
        <a:graphic>
          <a:graphicData uri="http://schemas.openxmlformats.org/drawingml/2006/table">
            <a:tbl>
              <a:tblPr firstRow="1" firstCol="1" bandRow="1">
                <a:tableStyleId>{5C22544A-7EE6-4342-B048-85BDC9FD1C3A}</a:tableStyleId>
              </a:tblPr>
              <a:tblGrid>
                <a:gridCol w="1518803">
                  <a:extLst>
                    <a:ext uri="{9D8B030D-6E8A-4147-A177-3AD203B41FA5}">
                      <a16:colId xmlns:a16="http://schemas.microsoft.com/office/drawing/2014/main" xmlns="" val="20000"/>
                    </a:ext>
                  </a:extLst>
                </a:gridCol>
                <a:gridCol w="1464760">
                  <a:extLst>
                    <a:ext uri="{9D8B030D-6E8A-4147-A177-3AD203B41FA5}">
                      <a16:colId xmlns:a16="http://schemas.microsoft.com/office/drawing/2014/main" xmlns="" val="20001"/>
                    </a:ext>
                  </a:extLst>
                </a:gridCol>
                <a:gridCol w="1250731">
                  <a:extLst>
                    <a:ext uri="{9D8B030D-6E8A-4147-A177-3AD203B41FA5}">
                      <a16:colId xmlns:a16="http://schemas.microsoft.com/office/drawing/2014/main" xmlns="" val="20002"/>
                    </a:ext>
                  </a:extLst>
                </a:gridCol>
                <a:gridCol w="1773382">
                  <a:extLst>
                    <a:ext uri="{9D8B030D-6E8A-4147-A177-3AD203B41FA5}">
                      <a16:colId xmlns:a16="http://schemas.microsoft.com/office/drawing/2014/main" xmlns="" val="20003"/>
                    </a:ext>
                  </a:extLst>
                </a:gridCol>
                <a:gridCol w="595746">
                  <a:extLst>
                    <a:ext uri="{9D8B030D-6E8A-4147-A177-3AD203B41FA5}">
                      <a16:colId xmlns:a16="http://schemas.microsoft.com/office/drawing/2014/main" xmlns="" val="20004"/>
                    </a:ext>
                  </a:extLst>
                </a:gridCol>
                <a:gridCol w="789709">
                  <a:extLst>
                    <a:ext uri="{9D8B030D-6E8A-4147-A177-3AD203B41FA5}">
                      <a16:colId xmlns:a16="http://schemas.microsoft.com/office/drawing/2014/main" xmlns="" val="20005"/>
                    </a:ext>
                  </a:extLst>
                </a:gridCol>
                <a:gridCol w="3643746">
                  <a:extLst>
                    <a:ext uri="{9D8B030D-6E8A-4147-A177-3AD203B41FA5}">
                      <a16:colId xmlns:a16="http://schemas.microsoft.com/office/drawing/2014/main" xmlns="" val="20006"/>
                    </a:ext>
                  </a:extLst>
                </a:gridCol>
              </a:tblGrid>
              <a:tr h="591998">
                <a:tc>
                  <a:txBody>
                    <a:bodyPr/>
                    <a:lstStyle/>
                    <a:p>
                      <a:pPr marL="0" marR="0" algn="ctr">
                        <a:lnSpc>
                          <a:spcPct val="115000"/>
                        </a:lnSpc>
                        <a:spcBef>
                          <a:spcPts val="0"/>
                        </a:spcBef>
                        <a:spcAft>
                          <a:spcPts val="1000"/>
                        </a:spcAft>
                      </a:pPr>
                      <a:r>
                        <a:rPr lang="en-US" sz="1400" dirty="0">
                          <a:effectLst/>
                        </a:rPr>
                        <a:t>KD</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dirty="0">
                          <a:effectLst/>
                        </a:rPr>
                        <a:t>IPK</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dirty="0" err="1">
                          <a:effectLst/>
                        </a:rPr>
                        <a:t>Materi</a:t>
                      </a:r>
                      <a:r>
                        <a:rPr lang="en-US" sz="1400" dirty="0">
                          <a:effectLst/>
                        </a:rPr>
                        <a:t> </a:t>
                      </a:r>
                      <a:r>
                        <a:rPr lang="en-US" sz="1400" dirty="0" err="1">
                          <a:effectLst/>
                        </a:rPr>
                        <a:t>Pokok</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dirty="0" err="1">
                          <a:effectLst/>
                        </a:rPr>
                        <a:t>Indikator</a:t>
                      </a:r>
                      <a:r>
                        <a:rPr lang="en-US" sz="1400" dirty="0">
                          <a:effectLst/>
                        </a:rPr>
                        <a:t> </a:t>
                      </a:r>
                      <a:r>
                        <a:rPr lang="en-US" sz="1400" dirty="0" err="1">
                          <a:effectLst/>
                        </a:rPr>
                        <a:t>Soal</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id-ID" sz="1400">
                          <a:effectLst/>
                        </a:rPr>
                        <a:t>No Soal</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a:effectLst/>
                        </a:rPr>
                        <a:t>Bentuk Soal</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a:effectLst/>
                        </a:rPr>
                        <a:t>Soal</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0"/>
                  </a:ext>
                </a:extLst>
              </a:tr>
              <a:tr h="3551986">
                <a:tc>
                  <a:txBody>
                    <a:bodyPr/>
                    <a:lstStyle/>
                    <a:p>
                      <a:pPr marL="0" marR="0">
                        <a:lnSpc>
                          <a:spcPct val="115000"/>
                        </a:lnSpc>
                        <a:spcBef>
                          <a:spcPts val="0"/>
                        </a:spcBef>
                        <a:spcAft>
                          <a:spcPts val="1000"/>
                        </a:spcAft>
                      </a:pPr>
                      <a:r>
                        <a:rPr lang="en-US" sz="1400">
                          <a:effectLst/>
                        </a:rPr>
                        <a:t>3.20 </a:t>
                      </a:r>
                      <a:r>
                        <a:rPr lang="id-ID" sz="1400">
                          <a:effectLst/>
                        </a:rPr>
                        <a:t>Menerapkan berbagai metode penyusutan asset tetap dan pencatatannya</a:t>
                      </a:r>
                      <a:endParaRPr lang="en-US" sz="1400">
                        <a:effectLst/>
                        <a:latin typeface="Calibri"/>
                        <a:ea typeface="Calibri"/>
                        <a:cs typeface="Times New Roman"/>
                      </a:endParaRPr>
                    </a:p>
                  </a:txBody>
                  <a:tcPr marL="68580" marR="68580" marT="0" marB="0"/>
                </a:tc>
                <a:tc>
                  <a:txBody>
                    <a:bodyPr/>
                    <a:lstStyle/>
                    <a:p>
                      <a:pPr marL="234950" marR="0" lvl="0" indent="-234950">
                        <a:lnSpc>
                          <a:spcPct val="115000"/>
                        </a:lnSpc>
                        <a:spcBef>
                          <a:spcPts val="0"/>
                        </a:spcBef>
                        <a:spcAft>
                          <a:spcPts val="0"/>
                        </a:spcAft>
                        <a:buFont typeface="+mj-lt"/>
                        <a:buAutoNum type="arabicPeriod"/>
                      </a:pPr>
                      <a:r>
                        <a:rPr lang="id-ID" sz="1400" dirty="0">
                          <a:effectLst/>
                        </a:rPr>
                        <a:t>Menerapkan metode penyusutan stright line method (Metode Garis Lurus)</a:t>
                      </a:r>
                      <a:endParaRPr lang="en-US" sz="1400" dirty="0">
                        <a:effectLst/>
                      </a:endParaRPr>
                    </a:p>
                    <a:p>
                      <a:pPr marL="38100" marR="0">
                        <a:lnSpc>
                          <a:spcPct val="115000"/>
                        </a:lnSpc>
                        <a:spcBef>
                          <a:spcPts val="0"/>
                        </a:spcBef>
                        <a:spcAft>
                          <a:spcPts val="1000"/>
                        </a:spcAft>
                      </a:pPr>
                      <a:r>
                        <a:rPr lang="en-US" sz="1400" dirty="0">
                          <a:effectLst/>
                        </a:rPr>
                        <a:t> </a:t>
                      </a:r>
                    </a:p>
                    <a:p>
                      <a:pPr marL="0" marR="0">
                        <a:lnSpc>
                          <a:spcPct val="115000"/>
                        </a:lnSpc>
                        <a:spcBef>
                          <a:spcPts val="0"/>
                        </a:spcBef>
                        <a:spcAft>
                          <a:spcPts val="1000"/>
                        </a:spcAft>
                      </a:pPr>
                      <a:r>
                        <a:rPr lang="en-US" sz="1400" dirty="0">
                          <a:effectLst/>
                        </a:rPr>
                        <a:t> </a:t>
                      </a:r>
                      <a:endParaRPr lang="en-US" sz="1400" dirty="0">
                        <a:effectLst/>
                        <a:latin typeface="Calibri"/>
                        <a:ea typeface="Calibri"/>
                        <a:cs typeface="Times New Roman"/>
                      </a:endParaRPr>
                    </a:p>
                  </a:txBody>
                  <a:tcPr marL="68580" marR="68580" marT="0" marB="0"/>
                </a:tc>
                <a:tc>
                  <a:txBody>
                    <a:bodyPr/>
                    <a:lstStyle/>
                    <a:p>
                      <a:pPr marL="111125" marR="0" lvl="0" indent="-111125">
                        <a:lnSpc>
                          <a:spcPct val="115000"/>
                        </a:lnSpc>
                        <a:spcBef>
                          <a:spcPts val="0"/>
                        </a:spcBef>
                        <a:spcAft>
                          <a:spcPts val="0"/>
                        </a:spcAft>
                        <a:buFont typeface="Symbol"/>
                        <a:buChar char=""/>
                        <a:tabLst>
                          <a:tab pos="562610" algn="l"/>
                        </a:tabLst>
                      </a:pPr>
                      <a:r>
                        <a:rPr lang="id-ID" sz="1400" dirty="0">
                          <a:effectLst/>
                        </a:rPr>
                        <a:t>Metode </a:t>
                      </a:r>
                      <a:r>
                        <a:rPr lang="en-US" sz="1400" dirty="0" err="1">
                          <a:effectLst/>
                        </a:rPr>
                        <a:t>Penyusutan</a:t>
                      </a:r>
                      <a:r>
                        <a:rPr lang="en-US" sz="1400" dirty="0">
                          <a:effectLst/>
                        </a:rPr>
                        <a:t> asset</a:t>
                      </a:r>
                      <a:r>
                        <a:rPr lang="id-ID" sz="1400" dirty="0">
                          <a:effectLst/>
                        </a:rPr>
                        <a:t> tetap</a:t>
                      </a:r>
                      <a:endParaRPr lang="en-US" sz="1400" dirty="0">
                        <a:effectLst/>
                        <a:latin typeface="Calibri"/>
                        <a:ea typeface="Calibri"/>
                        <a:cs typeface="Times New Roman"/>
                      </a:endParaRPr>
                    </a:p>
                  </a:txBody>
                  <a:tcPr marL="68580" marR="68580" marT="0" marB="0"/>
                </a:tc>
                <a:tc>
                  <a:txBody>
                    <a:bodyPr/>
                    <a:lstStyle/>
                    <a:p>
                      <a:pPr marL="160020" marR="0" indent="-160020">
                        <a:lnSpc>
                          <a:spcPct val="115000"/>
                        </a:lnSpc>
                        <a:spcBef>
                          <a:spcPts val="0"/>
                        </a:spcBef>
                        <a:spcAft>
                          <a:spcPts val="1000"/>
                        </a:spcAft>
                      </a:pPr>
                      <a:r>
                        <a:rPr lang="en-US" sz="1400" dirty="0">
                          <a:effectLst/>
                        </a:rPr>
                        <a:t>1. </a:t>
                      </a:r>
                      <a:r>
                        <a:rPr lang="id-ID" sz="1400" dirty="0">
                          <a:effectLst/>
                        </a:rPr>
                        <a:t>Disajikan data pembelian asset tetap lengkap dengan tanggal pembelian, harga perolehan, umur ekonomis dan nilai residu.</a:t>
                      </a:r>
                      <a:r>
                        <a:rPr lang="en-US" sz="1400" dirty="0">
                          <a:effectLst/>
                        </a:rPr>
                        <a:t>, </a:t>
                      </a:r>
                      <a:r>
                        <a:rPr lang="id-ID" sz="1400" dirty="0">
                          <a:effectLst/>
                        </a:rPr>
                        <a:t>siswa mampu menerapkan metode penyusutan menggunakan metode garis lurus (stright line method)</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id-ID" sz="1400" dirty="0">
                          <a:effectLst/>
                        </a:rPr>
                        <a:t>1</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id-ID" sz="1400" dirty="0">
                          <a:effectLst/>
                        </a:rPr>
                        <a:t>PG</a:t>
                      </a:r>
                      <a:endParaRPr lang="en-US" sz="1400" dirty="0">
                        <a:effectLst/>
                      </a:endParaRPr>
                    </a:p>
                    <a:p>
                      <a:pPr marL="0" marR="0" algn="ctr">
                        <a:lnSpc>
                          <a:spcPct val="115000"/>
                        </a:lnSpc>
                        <a:spcBef>
                          <a:spcPts val="0"/>
                        </a:spcBef>
                        <a:spcAft>
                          <a:spcPts val="1000"/>
                        </a:spcAft>
                      </a:pPr>
                      <a:r>
                        <a:rPr lang="en-US" sz="1400" dirty="0">
                          <a:effectLst/>
                        </a:rPr>
                        <a:t> </a:t>
                      </a:r>
                    </a:p>
                    <a:p>
                      <a:pPr marL="0" marR="0" algn="ctr">
                        <a:lnSpc>
                          <a:spcPct val="115000"/>
                        </a:lnSpc>
                        <a:spcBef>
                          <a:spcPts val="0"/>
                        </a:spcBef>
                        <a:spcAft>
                          <a:spcPts val="1000"/>
                        </a:spcAft>
                      </a:pPr>
                      <a:r>
                        <a:rPr lang="en-US" sz="1400" dirty="0">
                          <a:effectLst/>
                        </a:rPr>
                        <a:t> </a:t>
                      </a:r>
                    </a:p>
                    <a:p>
                      <a:pPr marL="0" marR="0" algn="ctr">
                        <a:lnSpc>
                          <a:spcPct val="115000"/>
                        </a:lnSpc>
                        <a:spcBef>
                          <a:spcPts val="0"/>
                        </a:spcBef>
                        <a:spcAft>
                          <a:spcPts val="1000"/>
                        </a:spcAft>
                      </a:pPr>
                      <a:r>
                        <a:rPr lang="en-US" sz="1400" dirty="0">
                          <a:effectLst/>
                        </a:rPr>
                        <a:t> </a:t>
                      </a:r>
                    </a:p>
                    <a:p>
                      <a:pPr marL="0" marR="0" algn="ctr">
                        <a:lnSpc>
                          <a:spcPct val="115000"/>
                        </a:lnSpc>
                        <a:spcBef>
                          <a:spcPts val="0"/>
                        </a:spcBef>
                        <a:spcAft>
                          <a:spcPts val="1000"/>
                        </a:spcAft>
                      </a:pPr>
                      <a:r>
                        <a:rPr lang="en-US" sz="1400" dirty="0">
                          <a:effectLst/>
                        </a:rPr>
                        <a:t> </a:t>
                      </a:r>
                      <a:endParaRPr lang="en-US" sz="1400" dirty="0">
                        <a:effectLst/>
                        <a:latin typeface="Calibri"/>
                        <a:ea typeface="Calibri"/>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AutoNum type="arabicPeriod"/>
                      </a:pPr>
                      <a:r>
                        <a:rPr lang="id-ID" sz="1400" dirty="0">
                          <a:effectLst/>
                        </a:rPr>
                        <a:t>Pada tanggal 5 Februari 2016, Perusahaan Dagang SUBUR MAKMUR, mendirikan sebuah toko baru seharga Rp. 200.000.000,-. Toko baru ditaksir berumur ekonomis selama 15 tahun dengan nilai residu sebesar Rp. 20.000.000,-. Berdasarkan data di atas, jika perusahaan menerapkan metode garis lurus, besarnya penyusutan  tahun 2017 adalah :</a:t>
                      </a:r>
                      <a:endParaRPr lang="en-US" sz="1400" dirty="0">
                        <a:effectLst/>
                      </a:endParaRPr>
                    </a:p>
                    <a:p>
                      <a:pPr marL="692150" marR="0" lvl="0" indent="-346075" algn="just">
                        <a:lnSpc>
                          <a:spcPct val="115000"/>
                        </a:lnSpc>
                        <a:spcBef>
                          <a:spcPts val="0"/>
                        </a:spcBef>
                        <a:spcAft>
                          <a:spcPts val="0"/>
                        </a:spcAft>
                        <a:buFont typeface="+mj-lt"/>
                        <a:buAutoNum type="alphaUcPeriod"/>
                      </a:pPr>
                      <a:r>
                        <a:rPr lang="id-ID" sz="1400" dirty="0">
                          <a:effectLst/>
                        </a:rPr>
                        <a:t>Rp. 11.000.000,-</a:t>
                      </a:r>
                      <a:endParaRPr lang="en-US" sz="1400" dirty="0">
                        <a:effectLst/>
                      </a:endParaRPr>
                    </a:p>
                    <a:p>
                      <a:pPr marL="692150" marR="0" lvl="0" indent="-346075" algn="just">
                        <a:lnSpc>
                          <a:spcPct val="115000"/>
                        </a:lnSpc>
                        <a:spcBef>
                          <a:spcPts val="0"/>
                        </a:spcBef>
                        <a:spcAft>
                          <a:spcPts val="0"/>
                        </a:spcAft>
                        <a:buFont typeface="+mj-lt"/>
                        <a:buAutoNum type="alphaUcPeriod"/>
                      </a:pPr>
                      <a:r>
                        <a:rPr lang="id-ID" sz="1400" dirty="0">
                          <a:effectLst/>
                        </a:rPr>
                        <a:t>Rp. 12.000.000,-</a:t>
                      </a:r>
                      <a:endParaRPr lang="en-US" sz="1400" dirty="0">
                        <a:effectLst/>
                      </a:endParaRPr>
                    </a:p>
                    <a:p>
                      <a:pPr marL="692150" marR="0" lvl="0" indent="-346075" algn="just">
                        <a:lnSpc>
                          <a:spcPct val="115000"/>
                        </a:lnSpc>
                        <a:spcBef>
                          <a:spcPts val="0"/>
                        </a:spcBef>
                        <a:spcAft>
                          <a:spcPts val="0"/>
                        </a:spcAft>
                        <a:buFont typeface="+mj-lt"/>
                        <a:buAutoNum type="alphaUcPeriod"/>
                      </a:pPr>
                      <a:r>
                        <a:rPr lang="id-ID" sz="1400" dirty="0">
                          <a:effectLst/>
                        </a:rPr>
                        <a:t>Rp. 20.000.000,-</a:t>
                      </a:r>
                      <a:endParaRPr lang="en-US" sz="1400" dirty="0">
                        <a:effectLst/>
                      </a:endParaRPr>
                    </a:p>
                    <a:p>
                      <a:pPr marL="692150" marR="0" lvl="0" indent="-346075" algn="just">
                        <a:lnSpc>
                          <a:spcPct val="115000"/>
                        </a:lnSpc>
                        <a:spcBef>
                          <a:spcPts val="0"/>
                        </a:spcBef>
                        <a:spcAft>
                          <a:spcPts val="0"/>
                        </a:spcAft>
                        <a:buFont typeface="+mj-lt"/>
                        <a:buAutoNum type="alphaUcPeriod"/>
                      </a:pPr>
                      <a:r>
                        <a:rPr lang="id-ID" sz="1400" dirty="0">
                          <a:effectLst/>
                        </a:rPr>
                        <a:t>Rp. 22.000.000,-</a:t>
                      </a:r>
                      <a:endParaRPr lang="en-US" sz="1400" dirty="0">
                        <a:effectLst/>
                      </a:endParaRPr>
                    </a:p>
                    <a:p>
                      <a:pPr marL="692150" marR="0" lvl="0" indent="-346075" algn="just">
                        <a:lnSpc>
                          <a:spcPct val="115000"/>
                        </a:lnSpc>
                        <a:spcBef>
                          <a:spcPts val="0"/>
                        </a:spcBef>
                        <a:spcAft>
                          <a:spcPts val="1000"/>
                        </a:spcAft>
                        <a:buFont typeface="+mj-lt"/>
                        <a:buAutoNum type="alphaUcPeriod"/>
                      </a:pPr>
                      <a:r>
                        <a:rPr lang="id-ID" sz="1400" dirty="0">
                          <a:effectLst/>
                        </a:rPr>
                        <a:t>Rp. 24.000.000,-</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bl>
          </a:graphicData>
        </a:graphic>
      </p:graphicFrame>
      <p:sp>
        <p:nvSpPr>
          <p:cNvPr id="6" name="Rectangle 5"/>
          <p:cNvSpPr/>
          <p:nvPr/>
        </p:nvSpPr>
        <p:spPr>
          <a:xfrm>
            <a:off x="2355273" y="1053037"/>
            <a:ext cx="7619999" cy="646331"/>
          </a:xfrm>
          <a:prstGeom prst="rect">
            <a:avLst/>
          </a:prstGeom>
        </p:spPr>
        <p:txBody>
          <a:bodyPr wrap="square">
            <a:spAutoFit/>
          </a:bodyPr>
          <a:lstStyle/>
          <a:p>
            <a:r>
              <a:rPr lang="en-US" dirty="0">
                <a:solidFill>
                  <a:schemeClr val="bg1"/>
                </a:solidFill>
              </a:rPr>
              <a:t>Kompetensi Keahlian	: Akuntansi dan Keuangan Lembaga</a:t>
            </a:r>
          </a:p>
          <a:p>
            <a:r>
              <a:rPr lang="en-US" dirty="0">
                <a:solidFill>
                  <a:schemeClr val="bg1"/>
                </a:solidFill>
              </a:rPr>
              <a:t>Mata Pelajaran	</a:t>
            </a:r>
            <a:r>
              <a:rPr lang="en-US" dirty="0" smtClean="0">
                <a:solidFill>
                  <a:schemeClr val="bg1"/>
                </a:solidFill>
              </a:rPr>
              <a:t>		: </a:t>
            </a:r>
            <a:r>
              <a:rPr lang="en-US" dirty="0">
                <a:solidFill>
                  <a:schemeClr val="bg1"/>
                </a:solidFill>
              </a:rPr>
              <a:t>Akuntansi Keuangan</a:t>
            </a:r>
          </a:p>
        </p:txBody>
      </p:sp>
      <p:sp>
        <p:nvSpPr>
          <p:cNvPr id="7" name="Rectangle 6"/>
          <p:cNvSpPr/>
          <p:nvPr/>
        </p:nvSpPr>
        <p:spPr>
          <a:xfrm>
            <a:off x="4954500" y="639679"/>
            <a:ext cx="2282997" cy="369332"/>
          </a:xfrm>
          <a:prstGeom prst="rect">
            <a:avLst/>
          </a:prstGeom>
        </p:spPr>
        <p:txBody>
          <a:bodyPr wrap="none">
            <a:spAutoFit/>
          </a:bodyPr>
          <a:lstStyle/>
          <a:p>
            <a:r>
              <a:rPr lang="en-US" b="1" dirty="0" smtClean="0">
                <a:solidFill>
                  <a:schemeClr val="bg1"/>
                </a:solidFill>
              </a:rPr>
              <a:t>KISI-KISI </a:t>
            </a:r>
            <a:r>
              <a:rPr lang="en-US" b="1" dirty="0">
                <a:solidFill>
                  <a:schemeClr val="bg1"/>
                </a:solidFill>
              </a:rPr>
              <a:t>DAN SOAL</a:t>
            </a:r>
            <a:endParaRPr lang="en-US" dirty="0">
              <a:solidFill>
                <a:schemeClr val="bg1"/>
              </a:solidFill>
            </a:endParaRPr>
          </a:p>
        </p:txBody>
      </p:sp>
      <p:sp>
        <p:nvSpPr>
          <p:cNvPr id="11" name="Rectangle 10"/>
          <p:cNvSpPr/>
          <p:nvPr/>
        </p:nvSpPr>
        <p:spPr>
          <a:xfrm>
            <a:off x="10462671" y="514121"/>
            <a:ext cx="1176925" cy="369332"/>
          </a:xfrm>
          <a:prstGeom prst="rect">
            <a:avLst/>
          </a:prstGeom>
        </p:spPr>
        <p:txBody>
          <a:bodyPr wrap="none">
            <a:spAutoFit/>
          </a:bodyPr>
          <a:lstStyle/>
          <a:p>
            <a:r>
              <a:rPr lang="en-US" b="1" dirty="0" smtClean="0">
                <a:solidFill>
                  <a:schemeClr val="bg1"/>
                </a:solidFill>
              </a:rPr>
              <a:t>CONTOH</a:t>
            </a:r>
            <a:endParaRPr lang="en-US" dirty="0">
              <a:solidFill>
                <a:schemeClr val="bg1"/>
              </a:solidFill>
            </a:endParaRPr>
          </a:p>
        </p:txBody>
      </p:sp>
    </p:spTree>
    <p:extLst>
      <p:ext uri="{BB962C8B-B14F-4D97-AF65-F5344CB8AC3E}">
        <p14:creationId xmlns:p14="http://schemas.microsoft.com/office/powerpoint/2010/main" val="223251398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aphicFrame>
        <p:nvGraphicFramePr>
          <p:cNvPr id="5" name="Table 4"/>
          <p:cNvGraphicFramePr>
            <a:graphicFrameLocks noGrp="1"/>
          </p:cNvGraphicFramePr>
          <p:nvPr>
            <p:extLst>
              <p:ext uri="{D42A27DB-BD31-4B8C-83A1-F6EECF244321}">
                <p14:modId xmlns:p14="http://schemas.microsoft.com/office/powerpoint/2010/main" val="2376018311"/>
              </p:ext>
            </p:extLst>
          </p:nvPr>
        </p:nvGraphicFramePr>
        <p:xfrm>
          <a:off x="776931" y="1539339"/>
          <a:ext cx="11069782" cy="4907280"/>
        </p:xfrm>
        <a:graphic>
          <a:graphicData uri="http://schemas.openxmlformats.org/drawingml/2006/table">
            <a:tbl>
              <a:tblPr firstRow="1" firstCol="1" bandRow="1">
                <a:tableStyleId>{5C22544A-7EE6-4342-B048-85BDC9FD1C3A}</a:tableStyleId>
              </a:tblPr>
              <a:tblGrid>
                <a:gridCol w="1274619">
                  <a:extLst>
                    <a:ext uri="{9D8B030D-6E8A-4147-A177-3AD203B41FA5}">
                      <a16:colId xmlns:a16="http://schemas.microsoft.com/office/drawing/2014/main" xmlns="" val="20000"/>
                    </a:ext>
                  </a:extLst>
                </a:gridCol>
                <a:gridCol w="1717839">
                  <a:extLst>
                    <a:ext uri="{9D8B030D-6E8A-4147-A177-3AD203B41FA5}">
                      <a16:colId xmlns:a16="http://schemas.microsoft.com/office/drawing/2014/main" xmlns="" val="20001"/>
                    </a:ext>
                  </a:extLst>
                </a:gridCol>
                <a:gridCol w="979641">
                  <a:extLst>
                    <a:ext uri="{9D8B030D-6E8A-4147-A177-3AD203B41FA5}">
                      <a16:colId xmlns:a16="http://schemas.microsoft.com/office/drawing/2014/main" xmlns="" val="20002"/>
                    </a:ext>
                  </a:extLst>
                </a:gridCol>
                <a:gridCol w="2062744">
                  <a:extLst>
                    <a:ext uri="{9D8B030D-6E8A-4147-A177-3AD203B41FA5}">
                      <a16:colId xmlns:a16="http://schemas.microsoft.com/office/drawing/2014/main" xmlns="" val="20003"/>
                    </a:ext>
                  </a:extLst>
                </a:gridCol>
                <a:gridCol w="624323">
                  <a:extLst>
                    <a:ext uri="{9D8B030D-6E8A-4147-A177-3AD203B41FA5}">
                      <a16:colId xmlns:a16="http://schemas.microsoft.com/office/drawing/2014/main" xmlns="" val="20004"/>
                    </a:ext>
                  </a:extLst>
                </a:gridCol>
                <a:gridCol w="778345">
                  <a:extLst>
                    <a:ext uri="{9D8B030D-6E8A-4147-A177-3AD203B41FA5}">
                      <a16:colId xmlns:a16="http://schemas.microsoft.com/office/drawing/2014/main" xmlns="" val="20005"/>
                    </a:ext>
                  </a:extLst>
                </a:gridCol>
                <a:gridCol w="3632271">
                  <a:extLst>
                    <a:ext uri="{9D8B030D-6E8A-4147-A177-3AD203B41FA5}">
                      <a16:colId xmlns:a16="http://schemas.microsoft.com/office/drawing/2014/main" xmlns="" val="20006"/>
                    </a:ext>
                  </a:extLst>
                </a:gridCol>
              </a:tblGrid>
              <a:tr h="319620">
                <a:tc>
                  <a:txBody>
                    <a:bodyPr/>
                    <a:lstStyle/>
                    <a:p>
                      <a:pPr marL="0" marR="0" algn="ctr">
                        <a:lnSpc>
                          <a:spcPct val="115000"/>
                        </a:lnSpc>
                        <a:spcBef>
                          <a:spcPts val="0"/>
                        </a:spcBef>
                        <a:spcAft>
                          <a:spcPts val="1000"/>
                        </a:spcAft>
                      </a:pPr>
                      <a:r>
                        <a:rPr lang="en-US" sz="1400" dirty="0">
                          <a:effectLst/>
                        </a:rPr>
                        <a:t>KD</a:t>
                      </a:r>
                      <a:endParaRPr lang="en-US" sz="1400" dirty="0">
                        <a:effectLst/>
                        <a:latin typeface="Calibri"/>
                        <a:ea typeface="Calibri"/>
                        <a:cs typeface="Times New Roman"/>
                      </a:endParaRPr>
                    </a:p>
                  </a:txBody>
                  <a:tcPr marL="41063" marR="41063" marT="0" marB="0" anchor="ctr"/>
                </a:tc>
                <a:tc>
                  <a:txBody>
                    <a:bodyPr/>
                    <a:lstStyle/>
                    <a:p>
                      <a:pPr marL="0" marR="0" algn="ctr">
                        <a:lnSpc>
                          <a:spcPct val="115000"/>
                        </a:lnSpc>
                        <a:spcBef>
                          <a:spcPts val="0"/>
                        </a:spcBef>
                        <a:spcAft>
                          <a:spcPts val="1000"/>
                        </a:spcAft>
                      </a:pPr>
                      <a:r>
                        <a:rPr lang="en-US" sz="1400" dirty="0">
                          <a:effectLst/>
                        </a:rPr>
                        <a:t>IPK</a:t>
                      </a:r>
                      <a:endParaRPr lang="en-US" sz="1400" dirty="0">
                        <a:effectLst/>
                        <a:latin typeface="Calibri"/>
                        <a:ea typeface="Calibri"/>
                        <a:cs typeface="Times New Roman"/>
                      </a:endParaRPr>
                    </a:p>
                  </a:txBody>
                  <a:tcPr marL="41063" marR="41063" marT="0" marB="0" anchor="ctr"/>
                </a:tc>
                <a:tc>
                  <a:txBody>
                    <a:bodyPr/>
                    <a:lstStyle/>
                    <a:p>
                      <a:pPr marL="0" marR="0" algn="ctr">
                        <a:lnSpc>
                          <a:spcPct val="115000"/>
                        </a:lnSpc>
                        <a:spcBef>
                          <a:spcPts val="0"/>
                        </a:spcBef>
                        <a:spcAft>
                          <a:spcPts val="1000"/>
                        </a:spcAft>
                      </a:pPr>
                      <a:r>
                        <a:rPr lang="en-US" sz="1400">
                          <a:effectLst/>
                        </a:rPr>
                        <a:t>Materi Pokok</a:t>
                      </a:r>
                      <a:endParaRPr lang="en-US" sz="1400">
                        <a:effectLst/>
                        <a:latin typeface="Calibri"/>
                        <a:ea typeface="Calibri"/>
                        <a:cs typeface="Times New Roman"/>
                      </a:endParaRPr>
                    </a:p>
                  </a:txBody>
                  <a:tcPr marL="41063" marR="41063" marT="0" marB="0" anchor="ctr"/>
                </a:tc>
                <a:tc>
                  <a:txBody>
                    <a:bodyPr/>
                    <a:lstStyle/>
                    <a:p>
                      <a:pPr marL="0" marR="0" algn="ctr">
                        <a:lnSpc>
                          <a:spcPct val="115000"/>
                        </a:lnSpc>
                        <a:spcBef>
                          <a:spcPts val="0"/>
                        </a:spcBef>
                        <a:spcAft>
                          <a:spcPts val="1000"/>
                        </a:spcAft>
                      </a:pPr>
                      <a:r>
                        <a:rPr lang="en-US" sz="1400">
                          <a:effectLst/>
                        </a:rPr>
                        <a:t>Indikator Soal</a:t>
                      </a:r>
                      <a:endParaRPr lang="en-US" sz="1400">
                        <a:effectLst/>
                        <a:latin typeface="Calibri"/>
                        <a:ea typeface="Calibri"/>
                        <a:cs typeface="Times New Roman"/>
                      </a:endParaRPr>
                    </a:p>
                  </a:txBody>
                  <a:tcPr marL="41063" marR="41063" marT="0" marB="0" anchor="ctr"/>
                </a:tc>
                <a:tc>
                  <a:txBody>
                    <a:bodyPr/>
                    <a:lstStyle/>
                    <a:p>
                      <a:pPr marL="0" marR="0" algn="ctr">
                        <a:lnSpc>
                          <a:spcPct val="115000"/>
                        </a:lnSpc>
                        <a:spcBef>
                          <a:spcPts val="0"/>
                        </a:spcBef>
                        <a:spcAft>
                          <a:spcPts val="1000"/>
                        </a:spcAft>
                      </a:pPr>
                      <a:r>
                        <a:rPr lang="id-ID" sz="1400">
                          <a:effectLst/>
                        </a:rPr>
                        <a:t>No Soal</a:t>
                      </a:r>
                      <a:endParaRPr lang="en-US" sz="1400">
                        <a:effectLst/>
                        <a:latin typeface="Calibri"/>
                        <a:ea typeface="Calibri"/>
                        <a:cs typeface="Times New Roman"/>
                      </a:endParaRPr>
                    </a:p>
                  </a:txBody>
                  <a:tcPr marL="41063" marR="41063" marT="0" marB="0" anchor="ctr"/>
                </a:tc>
                <a:tc>
                  <a:txBody>
                    <a:bodyPr/>
                    <a:lstStyle/>
                    <a:p>
                      <a:pPr marL="0" marR="0" algn="ctr">
                        <a:lnSpc>
                          <a:spcPct val="115000"/>
                        </a:lnSpc>
                        <a:spcBef>
                          <a:spcPts val="0"/>
                        </a:spcBef>
                        <a:spcAft>
                          <a:spcPts val="1000"/>
                        </a:spcAft>
                      </a:pPr>
                      <a:r>
                        <a:rPr lang="en-US" sz="1400">
                          <a:effectLst/>
                        </a:rPr>
                        <a:t>Bentuk Soal</a:t>
                      </a:r>
                      <a:endParaRPr lang="en-US" sz="1400">
                        <a:effectLst/>
                        <a:latin typeface="Calibri"/>
                        <a:ea typeface="Calibri"/>
                        <a:cs typeface="Times New Roman"/>
                      </a:endParaRPr>
                    </a:p>
                  </a:txBody>
                  <a:tcPr marL="41063" marR="41063" marT="0" marB="0" anchor="ctr"/>
                </a:tc>
                <a:tc>
                  <a:txBody>
                    <a:bodyPr/>
                    <a:lstStyle/>
                    <a:p>
                      <a:pPr marL="0" marR="0" algn="ctr">
                        <a:lnSpc>
                          <a:spcPct val="115000"/>
                        </a:lnSpc>
                        <a:spcBef>
                          <a:spcPts val="0"/>
                        </a:spcBef>
                        <a:spcAft>
                          <a:spcPts val="1000"/>
                        </a:spcAft>
                      </a:pPr>
                      <a:r>
                        <a:rPr lang="en-US" sz="1400" dirty="0" err="1">
                          <a:effectLst/>
                        </a:rPr>
                        <a:t>Soal</a:t>
                      </a:r>
                      <a:endParaRPr lang="en-US" sz="1400" dirty="0">
                        <a:effectLst/>
                        <a:latin typeface="Calibri"/>
                        <a:ea typeface="Calibri"/>
                        <a:cs typeface="Times New Roman"/>
                      </a:endParaRPr>
                    </a:p>
                  </a:txBody>
                  <a:tcPr marL="41063" marR="41063" marT="0" marB="0" anchor="ctr"/>
                </a:tc>
                <a:extLst>
                  <a:ext uri="{0D108BD9-81ED-4DB2-BD59-A6C34878D82A}">
                    <a16:rowId xmlns:a16="http://schemas.microsoft.com/office/drawing/2014/main" xmlns="" val="10000"/>
                  </a:ext>
                </a:extLst>
              </a:tr>
              <a:tr h="2077533">
                <a:tc>
                  <a:txBody>
                    <a:bodyPr/>
                    <a:lstStyle/>
                    <a:p>
                      <a:pPr marL="0" marR="0">
                        <a:lnSpc>
                          <a:spcPct val="115000"/>
                        </a:lnSpc>
                        <a:spcBef>
                          <a:spcPts val="0"/>
                        </a:spcBef>
                        <a:spcAft>
                          <a:spcPts val="1000"/>
                        </a:spcAft>
                      </a:pPr>
                      <a:r>
                        <a:rPr lang="id-ID" sz="1400" dirty="0">
                          <a:effectLst/>
                        </a:rPr>
                        <a:t> </a:t>
                      </a:r>
                      <a:endParaRPr lang="en-US" sz="1400" dirty="0">
                        <a:effectLst/>
                        <a:latin typeface="Calibri"/>
                        <a:ea typeface="Calibri"/>
                        <a:cs typeface="Times New Roman"/>
                      </a:endParaRPr>
                    </a:p>
                  </a:txBody>
                  <a:tcPr marL="41063" marR="41063" marT="0" marB="0"/>
                </a:tc>
                <a:tc>
                  <a:txBody>
                    <a:bodyPr/>
                    <a:lstStyle/>
                    <a:p>
                      <a:pPr marL="342900" marR="0" lvl="0" indent="-342900">
                        <a:lnSpc>
                          <a:spcPct val="115000"/>
                        </a:lnSpc>
                        <a:spcBef>
                          <a:spcPts val="0"/>
                        </a:spcBef>
                        <a:spcAft>
                          <a:spcPts val="0"/>
                        </a:spcAft>
                        <a:buFont typeface="+mj-lt"/>
                        <a:buAutoNum type="arabicPeriod" startAt="2"/>
                      </a:pPr>
                      <a:r>
                        <a:rPr lang="id-ID" sz="1400" dirty="0">
                          <a:effectLst/>
                        </a:rPr>
                        <a:t>Menerapkan metode penyusutan double decleaning balance methode (metode saldo menurun ganda)</a:t>
                      </a:r>
                      <a:endParaRPr lang="en-US" sz="1400" dirty="0">
                        <a:effectLst/>
                      </a:endParaRPr>
                    </a:p>
                    <a:p>
                      <a:pPr marL="38100" marR="0">
                        <a:lnSpc>
                          <a:spcPct val="115000"/>
                        </a:lnSpc>
                        <a:spcBef>
                          <a:spcPts val="0"/>
                        </a:spcBef>
                        <a:spcAft>
                          <a:spcPts val="1000"/>
                        </a:spcAft>
                      </a:pPr>
                      <a:r>
                        <a:rPr lang="id-ID" sz="1400" dirty="0">
                          <a:effectLst/>
                        </a:rPr>
                        <a:t> </a:t>
                      </a:r>
                      <a:endParaRPr lang="en-US" sz="1400" dirty="0">
                        <a:effectLst/>
                        <a:latin typeface="Calibri"/>
                        <a:ea typeface="Calibri"/>
                        <a:cs typeface="Times New Roman"/>
                      </a:endParaRPr>
                    </a:p>
                  </a:txBody>
                  <a:tcPr marL="41063" marR="41063" marT="0" marB="0"/>
                </a:tc>
                <a:tc>
                  <a:txBody>
                    <a:bodyPr/>
                    <a:lstStyle/>
                    <a:p>
                      <a:pPr marL="0" marR="0">
                        <a:lnSpc>
                          <a:spcPct val="115000"/>
                        </a:lnSpc>
                        <a:spcBef>
                          <a:spcPts val="0"/>
                        </a:spcBef>
                        <a:spcAft>
                          <a:spcPts val="1000"/>
                        </a:spcAft>
                      </a:pPr>
                      <a:r>
                        <a:rPr lang="id-ID" sz="1400">
                          <a:effectLst/>
                        </a:rPr>
                        <a:t> </a:t>
                      </a:r>
                      <a:endParaRPr lang="en-US" sz="1400">
                        <a:effectLst/>
                        <a:latin typeface="Calibri"/>
                        <a:ea typeface="Calibri"/>
                        <a:cs typeface="Times New Roman"/>
                      </a:endParaRPr>
                    </a:p>
                  </a:txBody>
                  <a:tcPr marL="41063" marR="41063" marT="0" marB="0"/>
                </a:tc>
                <a:tc>
                  <a:txBody>
                    <a:bodyPr/>
                    <a:lstStyle/>
                    <a:p>
                      <a:pPr marL="342900" marR="0" lvl="0" indent="-342900">
                        <a:lnSpc>
                          <a:spcPct val="115000"/>
                        </a:lnSpc>
                        <a:spcBef>
                          <a:spcPts val="0"/>
                        </a:spcBef>
                        <a:spcAft>
                          <a:spcPts val="1000"/>
                        </a:spcAft>
                        <a:buFont typeface="+mj-lt"/>
                        <a:buAutoNum type="arabicPeriod" startAt="2"/>
                      </a:pPr>
                      <a:r>
                        <a:rPr lang="id-ID" sz="1400" dirty="0">
                          <a:effectLst/>
                        </a:rPr>
                        <a:t>Disajikan data pembelian asset tetap lengkap dengan tanggal pembelian, harga perolehan, umur ekonomis dan nilai residu</a:t>
                      </a:r>
                      <a:r>
                        <a:rPr lang="en-US" sz="1400" dirty="0">
                          <a:effectLst/>
                        </a:rPr>
                        <a:t>, </a:t>
                      </a:r>
                      <a:r>
                        <a:rPr lang="id-ID" sz="1400" dirty="0">
                          <a:effectLst/>
                        </a:rPr>
                        <a:t>siswa mampu menerapkan metode penyusutan menggunakan metode double decleaning balance methode (metode saldo menurun ganda)</a:t>
                      </a:r>
                      <a:endParaRPr lang="en-US" sz="1400" dirty="0">
                        <a:effectLst/>
                        <a:latin typeface="Calibri"/>
                        <a:ea typeface="Calibri"/>
                        <a:cs typeface="Times New Roman"/>
                      </a:endParaRPr>
                    </a:p>
                  </a:txBody>
                  <a:tcPr marL="41063" marR="41063" marT="0" marB="0"/>
                </a:tc>
                <a:tc>
                  <a:txBody>
                    <a:bodyPr/>
                    <a:lstStyle/>
                    <a:p>
                      <a:pPr marL="0" marR="0" algn="ctr">
                        <a:lnSpc>
                          <a:spcPct val="115000"/>
                        </a:lnSpc>
                        <a:spcBef>
                          <a:spcPts val="0"/>
                        </a:spcBef>
                        <a:spcAft>
                          <a:spcPts val="1000"/>
                        </a:spcAft>
                      </a:pPr>
                      <a:r>
                        <a:rPr lang="id-ID" sz="1400" dirty="0">
                          <a:effectLst/>
                        </a:rPr>
                        <a:t>2</a:t>
                      </a:r>
                      <a:endParaRPr lang="en-US" sz="1400" dirty="0">
                        <a:effectLst/>
                        <a:latin typeface="Calibri"/>
                        <a:ea typeface="Calibri"/>
                        <a:cs typeface="Times New Roman"/>
                      </a:endParaRPr>
                    </a:p>
                  </a:txBody>
                  <a:tcPr marL="41063" marR="41063" marT="0" marB="0"/>
                </a:tc>
                <a:tc>
                  <a:txBody>
                    <a:bodyPr/>
                    <a:lstStyle/>
                    <a:p>
                      <a:pPr marL="0" marR="0" algn="ctr">
                        <a:lnSpc>
                          <a:spcPct val="115000"/>
                        </a:lnSpc>
                        <a:spcBef>
                          <a:spcPts val="0"/>
                        </a:spcBef>
                        <a:spcAft>
                          <a:spcPts val="1000"/>
                        </a:spcAft>
                      </a:pPr>
                      <a:r>
                        <a:rPr lang="id-ID" sz="1400" dirty="0">
                          <a:effectLst/>
                        </a:rPr>
                        <a:t>PG</a:t>
                      </a:r>
                      <a:endParaRPr lang="en-US" sz="1400" dirty="0">
                        <a:effectLst/>
                        <a:latin typeface="Calibri"/>
                        <a:ea typeface="Calibri"/>
                        <a:cs typeface="Times New Roman"/>
                      </a:endParaRPr>
                    </a:p>
                  </a:txBody>
                  <a:tcPr marL="41063" marR="41063" marT="0" marB="0"/>
                </a:tc>
                <a:tc>
                  <a:txBody>
                    <a:bodyPr/>
                    <a:lstStyle/>
                    <a:p>
                      <a:pPr marL="342900" marR="0" lvl="0" indent="-342900" algn="just">
                        <a:lnSpc>
                          <a:spcPct val="115000"/>
                        </a:lnSpc>
                        <a:spcBef>
                          <a:spcPts val="0"/>
                        </a:spcBef>
                        <a:spcAft>
                          <a:spcPts val="0"/>
                        </a:spcAft>
                        <a:buFont typeface="+mj-lt"/>
                        <a:buAutoNum type="arabicPeriod" startAt="2"/>
                      </a:pPr>
                      <a:r>
                        <a:rPr lang="id-ID" sz="1400" dirty="0">
                          <a:effectLst/>
                        </a:rPr>
                        <a:t>Pada tanggal 25 Juli 2016, Perusahaan Dagang AFHAN BROTHER, membeli sebuah kendaraan jenis pick up seharga Rp. 180.000.000,-. Kendaraan  ditaksir berumur ekonomis selama 5 tahun dengan nilai residu sebesar Rp. 40.000.000,-. Berdasarkan data di atas, jika perusahaan menerapkan metode saldo menurun ganda, besarnya penyusutan  tahun 2017 adalah :</a:t>
                      </a:r>
                      <a:endParaRPr lang="en-US" sz="1400" dirty="0">
                        <a:effectLst/>
                      </a:endParaRPr>
                    </a:p>
                    <a:p>
                      <a:pPr marL="692150" marR="0" lvl="0" indent="-346075" algn="just">
                        <a:lnSpc>
                          <a:spcPct val="115000"/>
                        </a:lnSpc>
                        <a:spcBef>
                          <a:spcPts val="0"/>
                        </a:spcBef>
                        <a:spcAft>
                          <a:spcPts val="0"/>
                        </a:spcAft>
                        <a:buFont typeface="+mj-lt"/>
                        <a:buAutoNum type="alphaUcPeriod"/>
                      </a:pPr>
                      <a:r>
                        <a:rPr lang="id-ID" sz="1400" dirty="0">
                          <a:effectLst/>
                        </a:rPr>
                        <a:t>Rp. 12.960.000,-</a:t>
                      </a:r>
                      <a:endParaRPr lang="en-US" sz="1400" dirty="0">
                        <a:effectLst/>
                      </a:endParaRPr>
                    </a:p>
                    <a:p>
                      <a:pPr marL="692150" marR="0" lvl="0" indent="-346075" algn="just">
                        <a:lnSpc>
                          <a:spcPct val="115000"/>
                        </a:lnSpc>
                        <a:spcBef>
                          <a:spcPts val="0"/>
                        </a:spcBef>
                        <a:spcAft>
                          <a:spcPts val="0"/>
                        </a:spcAft>
                        <a:buFont typeface="+mj-lt"/>
                        <a:buAutoNum type="alphaUcPeriod"/>
                      </a:pPr>
                      <a:r>
                        <a:rPr lang="id-ID" sz="1400" dirty="0">
                          <a:effectLst/>
                        </a:rPr>
                        <a:t>Rp. 21.600.000,-</a:t>
                      </a:r>
                      <a:endParaRPr lang="en-US" sz="1400" dirty="0">
                        <a:effectLst/>
                      </a:endParaRPr>
                    </a:p>
                    <a:p>
                      <a:pPr marL="692150" marR="0" lvl="0" indent="-346075" algn="just">
                        <a:lnSpc>
                          <a:spcPct val="115000"/>
                        </a:lnSpc>
                        <a:spcBef>
                          <a:spcPts val="0"/>
                        </a:spcBef>
                        <a:spcAft>
                          <a:spcPts val="0"/>
                        </a:spcAft>
                        <a:buFont typeface="+mj-lt"/>
                        <a:buAutoNum type="alphaUcPeriod"/>
                      </a:pPr>
                      <a:r>
                        <a:rPr lang="id-ID" sz="1400" dirty="0">
                          <a:effectLst/>
                        </a:rPr>
                        <a:t>Rp. 30.000.000,-</a:t>
                      </a:r>
                      <a:endParaRPr lang="en-US" sz="1400" dirty="0">
                        <a:effectLst/>
                      </a:endParaRPr>
                    </a:p>
                    <a:p>
                      <a:pPr marL="692150" marR="0" lvl="0" indent="-346075" algn="just">
                        <a:lnSpc>
                          <a:spcPct val="115000"/>
                        </a:lnSpc>
                        <a:spcBef>
                          <a:spcPts val="0"/>
                        </a:spcBef>
                        <a:spcAft>
                          <a:spcPts val="0"/>
                        </a:spcAft>
                        <a:buFont typeface="+mj-lt"/>
                        <a:buAutoNum type="alphaUcPeriod"/>
                      </a:pPr>
                      <a:r>
                        <a:rPr lang="id-ID" sz="1400" dirty="0">
                          <a:effectLst/>
                        </a:rPr>
                        <a:t>Rp. 36.000.000,-</a:t>
                      </a:r>
                      <a:endParaRPr lang="en-US" sz="1400" dirty="0">
                        <a:effectLst/>
                      </a:endParaRPr>
                    </a:p>
                    <a:p>
                      <a:pPr marL="692150" marR="0" lvl="0" indent="-346075" algn="just">
                        <a:lnSpc>
                          <a:spcPct val="115000"/>
                        </a:lnSpc>
                        <a:spcBef>
                          <a:spcPts val="0"/>
                        </a:spcBef>
                        <a:spcAft>
                          <a:spcPts val="1000"/>
                        </a:spcAft>
                        <a:buFont typeface="+mj-lt"/>
                        <a:buAutoNum type="alphaUcPeriod"/>
                      </a:pPr>
                      <a:r>
                        <a:rPr lang="id-ID" sz="1400" dirty="0">
                          <a:effectLst/>
                        </a:rPr>
                        <a:t>Rp. 60.000.000,-</a:t>
                      </a:r>
                      <a:endParaRPr lang="en-US" sz="1400" dirty="0">
                        <a:effectLst/>
                        <a:latin typeface="Calibri"/>
                        <a:ea typeface="Calibri"/>
                        <a:cs typeface="Times New Roman"/>
                      </a:endParaRPr>
                    </a:p>
                  </a:txBody>
                  <a:tcPr marL="41063" marR="41063"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473906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aphicFrame>
        <p:nvGraphicFramePr>
          <p:cNvPr id="5" name="Table 4"/>
          <p:cNvGraphicFramePr>
            <a:graphicFrameLocks noGrp="1"/>
          </p:cNvGraphicFramePr>
          <p:nvPr>
            <p:extLst>
              <p:ext uri="{D42A27DB-BD31-4B8C-83A1-F6EECF244321}">
                <p14:modId xmlns:p14="http://schemas.microsoft.com/office/powerpoint/2010/main" val="3654370118"/>
              </p:ext>
            </p:extLst>
          </p:nvPr>
        </p:nvGraphicFramePr>
        <p:xfrm>
          <a:off x="872836" y="903330"/>
          <a:ext cx="10557163" cy="4767072"/>
        </p:xfrm>
        <a:graphic>
          <a:graphicData uri="http://schemas.openxmlformats.org/drawingml/2006/table">
            <a:tbl>
              <a:tblPr firstRow="1" firstCol="1" bandRow="1">
                <a:tableStyleId>{5C22544A-7EE6-4342-B048-85BDC9FD1C3A}</a:tableStyleId>
              </a:tblPr>
              <a:tblGrid>
                <a:gridCol w="1517197">
                  <a:extLst>
                    <a:ext uri="{9D8B030D-6E8A-4147-A177-3AD203B41FA5}">
                      <a16:colId xmlns:a16="http://schemas.microsoft.com/office/drawing/2014/main" xmlns="" val="20000"/>
                    </a:ext>
                  </a:extLst>
                </a:gridCol>
                <a:gridCol w="1558512">
                  <a:extLst>
                    <a:ext uri="{9D8B030D-6E8A-4147-A177-3AD203B41FA5}">
                      <a16:colId xmlns:a16="http://schemas.microsoft.com/office/drawing/2014/main" xmlns="" val="20001"/>
                    </a:ext>
                  </a:extLst>
                </a:gridCol>
                <a:gridCol w="1246910">
                  <a:extLst>
                    <a:ext uri="{9D8B030D-6E8A-4147-A177-3AD203B41FA5}">
                      <a16:colId xmlns:a16="http://schemas.microsoft.com/office/drawing/2014/main" xmlns="" val="20002"/>
                    </a:ext>
                  </a:extLst>
                </a:gridCol>
                <a:gridCol w="3740727">
                  <a:extLst>
                    <a:ext uri="{9D8B030D-6E8A-4147-A177-3AD203B41FA5}">
                      <a16:colId xmlns:a16="http://schemas.microsoft.com/office/drawing/2014/main" xmlns="" val="20003"/>
                    </a:ext>
                  </a:extLst>
                </a:gridCol>
                <a:gridCol w="633143">
                  <a:extLst>
                    <a:ext uri="{9D8B030D-6E8A-4147-A177-3AD203B41FA5}">
                      <a16:colId xmlns:a16="http://schemas.microsoft.com/office/drawing/2014/main" xmlns="" val="20004"/>
                    </a:ext>
                  </a:extLst>
                </a:gridCol>
                <a:gridCol w="807730">
                  <a:extLst>
                    <a:ext uri="{9D8B030D-6E8A-4147-A177-3AD203B41FA5}">
                      <a16:colId xmlns:a16="http://schemas.microsoft.com/office/drawing/2014/main" xmlns="" val="20005"/>
                    </a:ext>
                  </a:extLst>
                </a:gridCol>
                <a:gridCol w="1052944">
                  <a:extLst>
                    <a:ext uri="{9D8B030D-6E8A-4147-A177-3AD203B41FA5}">
                      <a16:colId xmlns:a16="http://schemas.microsoft.com/office/drawing/2014/main" xmlns="" val="20006"/>
                    </a:ext>
                  </a:extLst>
                </a:gridCol>
              </a:tblGrid>
              <a:tr h="0">
                <a:tc>
                  <a:txBody>
                    <a:bodyPr/>
                    <a:lstStyle/>
                    <a:p>
                      <a:pPr marL="0" marR="0" algn="ctr">
                        <a:lnSpc>
                          <a:spcPct val="115000"/>
                        </a:lnSpc>
                        <a:spcBef>
                          <a:spcPts val="0"/>
                        </a:spcBef>
                        <a:spcAft>
                          <a:spcPts val="1000"/>
                        </a:spcAft>
                      </a:pPr>
                      <a:r>
                        <a:rPr lang="en-US" sz="1600" dirty="0">
                          <a:effectLst/>
                        </a:rPr>
                        <a:t>KD</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600">
                          <a:effectLst/>
                        </a:rPr>
                        <a:t>IPK</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600" dirty="0" err="1">
                          <a:effectLst/>
                        </a:rPr>
                        <a:t>Materi</a:t>
                      </a:r>
                      <a:r>
                        <a:rPr lang="en-US" sz="1600" dirty="0">
                          <a:effectLst/>
                        </a:rPr>
                        <a:t> </a:t>
                      </a:r>
                      <a:r>
                        <a:rPr lang="en-US" sz="1600" dirty="0" err="1">
                          <a:effectLst/>
                        </a:rPr>
                        <a:t>Pokok</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600">
                          <a:effectLst/>
                        </a:rPr>
                        <a:t>Indikator Soal</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id-ID" sz="1600">
                          <a:effectLst/>
                        </a:rPr>
                        <a:t>No Soal</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600">
                          <a:effectLst/>
                        </a:rPr>
                        <a:t>Bentuk Soal</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600" dirty="0" err="1">
                          <a:effectLst/>
                        </a:rPr>
                        <a:t>Soal</a:t>
                      </a:r>
                      <a:endParaRPr lang="en-US" sz="1600" dirty="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0"/>
                  </a:ext>
                </a:extLst>
              </a:tr>
              <a:tr h="92710">
                <a:tc>
                  <a:txBody>
                    <a:bodyPr/>
                    <a:lstStyle/>
                    <a:p>
                      <a:pPr marL="0" marR="0">
                        <a:lnSpc>
                          <a:spcPct val="115000"/>
                        </a:lnSpc>
                        <a:spcBef>
                          <a:spcPts val="0"/>
                        </a:spcBef>
                        <a:spcAft>
                          <a:spcPts val="1000"/>
                        </a:spcAft>
                      </a:pPr>
                      <a:r>
                        <a:rPr lang="en-US" sz="1600" dirty="0">
                          <a:effectLst/>
                        </a:rPr>
                        <a:t>4.20 </a:t>
                      </a:r>
                      <a:r>
                        <a:rPr lang="id-ID" sz="1600" dirty="0">
                          <a:effectLst/>
                        </a:rPr>
                        <a:t>Melakukan pencatatan penyustan asset tetap</a:t>
                      </a:r>
                      <a:endParaRPr lang="en-US" sz="1600" dirty="0">
                        <a:effectLst/>
                        <a:latin typeface="Calibri"/>
                        <a:ea typeface="Calibri"/>
                        <a:cs typeface="Times New Roman"/>
                      </a:endParaRPr>
                    </a:p>
                  </a:txBody>
                  <a:tcPr marL="68580" marR="68580" marT="0" marB="0"/>
                </a:tc>
                <a:tc>
                  <a:txBody>
                    <a:bodyPr/>
                    <a:lstStyle/>
                    <a:p>
                      <a:pPr marL="38100" marR="0">
                        <a:lnSpc>
                          <a:spcPct val="115000"/>
                        </a:lnSpc>
                        <a:spcBef>
                          <a:spcPts val="0"/>
                        </a:spcBef>
                        <a:spcAft>
                          <a:spcPts val="0"/>
                        </a:spcAft>
                      </a:pPr>
                      <a:r>
                        <a:rPr lang="en-US" sz="1600" dirty="0">
                          <a:effectLst/>
                        </a:rPr>
                        <a:t>1. </a:t>
                      </a:r>
                      <a:r>
                        <a:rPr lang="id-ID" sz="1600" dirty="0">
                          <a:effectLst/>
                        </a:rPr>
                        <a:t>Melakukan pencatatan penyusutan asset tetap</a:t>
                      </a:r>
                      <a:endParaRPr lang="en-US" sz="1600" dirty="0">
                        <a:effectLst/>
                      </a:endParaRPr>
                    </a:p>
                    <a:p>
                      <a:pPr marL="38100" marR="0">
                        <a:lnSpc>
                          <a:spcPct val="115000"/>
                        </a:lnSpc>
                        <a:spcBef>
                          <a:spcPts val="0"/>
                        </a:spcBef>
                        <a:spcAft>
                          <a:spcPts val="1000"/>
                        </a:spcAft>
                      </a:pPr>
                      <a:r>
                        <a:rPr lang="en-US" sz="1600" dirty="0">
                          <a:effectLst/>
                        </a:rPr>
                        <a:t> </a:t>
                      </a:r>
                    </a:p>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166688" marR="0" lvl="0" indent="-166688">
                        <a:lnSpc>
                          <a:spcPct val="115000"/>
                        </a:lnSpc>
                        <a:spcBef>
                          <a:spcPts val="0"/>
                        </a:spcBef>
                        <a:spcAft>
                          <a:spcPts val="0"/>
                        </a:spcAft>
                        <a:buFont typeface="Symbol"/>
                        <a:buChar char=""/>
                      </a:pPr>
                      <a:r>
                        <a:rPr lang="id-ID" sz="1600" dirty="0">
                          <a:effectLst/>
                        </a:rPr>
                        <a:t>Metode </a:t>
                      </a:r>
                      <a:r>
                        <a:rPr lang="en-US" sz="1600" dirty="0" err="1">
                          <a:effectLst/>
                        </a:rPr>
                        <a:t>Penyusutan</a:t>
                      </a:r>
                      <a:r>
                        <a:rPr lang="en-US" sz="1600" dirty="0">
                          <a:effectLst/>
                        </a:rPr>
                        <a:t> asset</a:t>
                      </a:r>
                      <a:r>
                        <a:rPr lang="id-ID" sz="1600" dirty="0">
                          <a:effectLst/>
                        </a:rPr>
                        <a:t> tetap</a:t>
                      </a:r>
                      <a:endParaRPr lang="en-US" sz="1600" dirty="0">
                        <a:effectLst/>
                        <a:latin typeface="Calibri"/>
                        <a:ea typeface="Calibri"/>
                        <a:cs typeface="Times New Roman"/>
                      </a:endParaRPr>
                    </a:p>
                  </a:txBody>
                  <a:tcPr marL="68580" marR="68580" marT="0" marB="0"/>
                </a:tc>
                <a:tc>
                  <a:txBody>
                    <a:bodyPr/>
                    <a:lstStyle/>
                    <a:p>
                      <a:pPr marL="401638" marR="0" lvl="3" indent="-290513">
                        <a:lnSpc>
                          <a:spcPct val="115000"/>
                        </a:lnSpc>
                        <a:spcBef>
                          <a:spcPts val="0"/>
                        </a:spcBef>
                        <a:spcAft>
                          <a:spcPts val="1000"/>
                        </a:spcAft>
                        <a:buFont typeface="+mj-lt"/>
                        <a:buAutoNum type="arabicPeriod"/>
                      </a:pPr>
                      <a:r>
                        <a:rPr lang="id-ID" sz="1600" dirty="0">
                          <a:effectLst/>
                        </a:rPr>
                        <a:t>Disajikan daftar tabel asset tetap lengkap dengan tanggal pembelian, harga perolehan, nilai residu, umur ekonomis, transaksi pengurang dan transaksi penambah asset yang bersangkutan pada suatu periode akuntansi yang telah berjalan lengkap dengan hasil perhitungan penyusutan dengan berbagai metode yang </a:t>
                      </a:r>
                      <a:r>
                        <a:rPr lang="id-ID" sz="1600" dirty="0" smtClean="0">
                          <a:effectLst/>
                        </a:rPr>
                        <a:t>digunakan</a:t>
                      </a:r>
                      <a:r>
                        <a:rPr lang="en-US" sz="1600" dirty="0" smtClean="0">
                          <a:effectLst/>
                        </a:rPr>
                        <a:t>,</a:t>
                      </a:r>
                      <a:r>
                        <a:rPr lang="en-US" sz="1600" baseline="0" dirty="0" smtClean="0">
                          <a:effectLst/>
                        </a:rPr>
                        <a:t> </a:t>
                      </a:r>
                      <a:r>
                        <a:rPr lang="id-ID" sz="1600" dirty="0" smtClean="0">
                          <a:effectLst/>
                        </a:rPr>
                        <a:t>siswa </a:t>
                      </a:r>
                      <a:r>
                        <a:rPr lang="id-ID" sz="1600" dirty="0">
                          <a:effectLst/>
                        </a:rPr>
                        <a:t>mampu melakukan pencatatan beban penyusutan pada periode yang diminta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id-ID" sz="1600" dirty="0">
                          <a:effectLst/>
                        </a:rPr>
                        <a:t>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id-ID" sz="1600" dirty="0">
                          <a:effectLst/>
                        </a:rPr>
                        <a:t>PG</a:t>
                      </a:r>
                      <a:endParaRPr lang="en-US" sz="1600" dirty="0">
                        <a:effectLst/>
                      </a:endParaRPr>
                    </a:p>
                    <a:p>
                      <a:pPr marL="0" marR="0">
                        <a:lnSpc>
                          <a:spcPct val="115000"/>
                        </a:lnSpc>
                        <a:spcBef>
                          <a:spcPts val="0"/>
                        </a:spcBef>
                        <a:spcAft>
                          <a:spcPts val="1000"/>
                        </a:spcAft>
                      </a:pPr>
                      <a:r>
                        <a:rPr lang="en-US" sz="1600" dirty="0">
                          <a:effectLst/>
                        </a:rPr>
                        <a:t> </a:t>
                      </a:r>
                    </a:p>
                    <a:p>
                      <a:pPr marL="0" marR="0">
                        <a:lnSpc>
                          <a:spcPct val="115000"/>
                        </a:lnSpc>
                        <a:spcBef>
                          <a:spcPts val="0"/>
                        </a:spcBef>
                        <a:spcAft>
                          <a:spcPts val="1000"/>
                        </a:spcAft>
                      </a:pPr>
                      <a:r>
                        <a:rPr lang="en-US" sz="1600" dirty="0">
                          <a:effectLst/>
                        </a:rPr>
                        <a:t> </a:t>
                      </a:r>
                    </a:p>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id-ID" sz="1600" dirty="0">
                          <a:effectLst/>
                        </a:rPr>
                        <a:t>Soal terlampir</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72035205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4"/>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aphicFrame>
        <p:nvGraphicFramePr>
          <p:cNvPr id="5" name="Object 4"/>
          <p:cNvGraphicFramePr>
            <a:graphicFrameLocks noChangeAspect="1"/>
          </p:cNvGraphicFramePr>
          <p:nvPr>
            <p:extLst>
              <p:ext uri="{D42A27DB-BD31-4B8C-83A1-F6EECF244321}">
                <p14:modId xmlns:p14="http://schemas.microsoft.com/office/powerpoint/2010/main" val="515803226"/>
              </p:ext>
            </p:extLst>
          </p:nvPr>
        </p:nvGraphicFramePr>
        <p:xfrm>
          <a:off x="457200" y="1582450"/>
          <a:ext cx="11277600" cy="4333442"/>
        </p:xfrm>
        <a:graphic>
          <a:graphicData uri="http://schemas.openxmlformats.org/presentationml/2006/ole">
            <mc:AlternateContent xmlns:mc="http://schemas.openxmlformats.org/markup-compatibility/2006">
              <mc:Choice xmlns:v="urn:schemas-microsoft-com:vml" Requires="v">
                <p:oleObj spid="_x0000_s3080" name="Document" r:id="rId5" imgW="9927874" imgH="3302479" progId="Word.Document.12">
                  <p:embed/>
                </p:oleObj>
              </mc:Choice>
              <mc:Fallback>
                <p:oleObj name="Document" r:id="rId5" imgW="9927874" imgH="3302479" progId="Word.Document.12">
                  <p:embed/>
                  <p:pic>
                    <p:nvPicPr>
                      <p:cNvPr id="0" name=""/>
                      <p:cNvPicPr/>
                      <p:nvPr/>
                    </p:nvPicPr>
                    <p:blipFill>
                      <a:blip r:embed="rId6"/>
                      <a:stretch>
                        <a:fillRect/>
                      </a:stretch>
                    </p:blipFill>
                    <p:spPr>
                      <a:xfrm>
                        <a:off x="457200" y="1582450"/>
                        <a:ext cx="11277600" cy="4333442"/>
                      </a:xfrm>
                      <a:prstGeom prst="rect">
                        <a:avLst/>
                      </a:prstGeom>
                    </p:spPr>
                  </p:pic>
                </p:oleObj>
              </mc:Fallback>
            </mc:AlternateContent>
          </a:graphicData>
        </a:graphic>
      </p:graphicFrame>
      <p:sp>
        <p:nvSpPr>
          <p:cNvPr id="6" name="Rectangle 5"/>
          <p:cNvSpPr/>
          <p:nvPr/>
        </p:nvSpPr>
        <p:spPr>
          <a:xfrm>
            <a:off x="3048000" y="605156"/>
            <a:ext cx="6096000" cy="818879"/>
          </a:xfrm>
          <a:prstGeom prst="rect">
            <a:avLst/>
          </a:prstGeom>
        </p:spPr>
        <p:txBody>
          <a:bodyPr>
            <a:spAutoFit/>
          </a:bodyPr>
          <a:lstStyle/>
          <a:p>
            <a:pPr algn="ctr">
              <a:lnSpc>
                <a:spcPct val="115000"/>
              </a:lnSpc>
            </a:pPr>
            <a:r>
              <a:rPr lang="en-US" sz="1400" dirty="0">
                <a:latin typeface="Tahoma"/>
                <a:ea typeface="Calibri"/>
                <a:cs typeface="Times New Roman"/>
              </a:rPr>
              <a:t>PT. Denis </a:t>
            </a:r>
            <a:r>
              <a:rPr lang="en-US" sz="1400" dirty="0" err="1">
                <a:latin typeface="Tahoma"/>
                <a:ea typeface="Calibri"/>
                <a:cs typeface="Times New Roman"/>
              </a:rPr>
              <a:t>Tianto</a:t>
            </a:r>
            <a:endParaRPr lang="en-US" sz="1400" dirty="0">
              <a:latin typeface="Calibri"/>
              <a:ea typeface="Calibri"/>
              <a:cs typeface="Times New Roman"/>
            </a:endParaRPr>
          </a:p>
          <a:p>
            <a:pPr algn="ctr">
              <a:lnSpc>
                <a:spcPct val="115000"/>
              </a:lnSpc>
            </a:pPr>
            <a:r>
              <a:rPr lang="en-US" sz="1400" dirty="0" err="1">
                <a:latin typeface="Tahoma"/>
                <a:ea typeface="Calibri"/>
                <a:cs typeface="Times New Roman"/>
              </a:rPr>
              <a:t>Daftar</a:t>
            </a:r>
            <a:r>
              <a:rPr lang="en-US" sz="1400" dirty="0">
                <a:latin typeface="Tahoma"/>
                <a:ea typeface="Calibri"/>
                <a:cs typeface="Times New Roman"/>
              </a:rPr>
              <a:t> Asset </a:t>
            </a:r>
            <a:r>
              <a:rPr lang="en-US" sz="1400" dirty="0" err="1">
                <a:latin typeface="Tahoma"/>
                <a:ea typeface="Calibri"/>
                <a:cs typeface="Times New Roman"/>
              </a:rPr>
              <a:t>Tetap</a:t>
            </a:r>
            <a:endParaRPr lang="en-US" sz="1400" dirty="0">
              <a:latin typeface="Calibri"/>
              <a:ea typeface="Calibri"/>
              <a:cs typeface="Times New Roman"/>
            </a:endParaRPr>
          </a:p>
          <a:p>
            <a:pPr algn="ctr">
              <a:lnSpc>
                <a:spcPct val="115000"/>
              </a:lnSpc>
            </a:pPr>
            <a:r>
              <a:rPr lang="en-US" sz="1400" dirty="0">
                <a:latin typeface="Tahoma"/>
                <a:ea typeface="Calibri"/>
                <a:cs typeface="Times New Roman"/>
              </a:rPr>
              <a:t>Per 30 </a:t>
            </a:r>
            <a:r>
              <a:rPr lang="en-US" sz="1400" dirty="0" err="1">
                <a:latin typeface="Tahoma"/>
                <a:ea typeface="Calibri"/>
                <a:cs typeface="Times New Roman"/>
              </a:rPr>
              <a:t>Desember</a:t>
            </a:r>
            <a:r>
              <a:rPr lang="en-US" sz="1400" dirty="0">
                <a:latin typeface="Tahoma"/>
                <a:ea typeface="Calibri"/>
                <a:cs typeface="Times New Roman"/>
              </a:rPr>
              <a:t> 2016</a:t>
            </a:r>
            <a:endParaRPr lang="en-US" sz="1400" dirty="0">
              <a:effectLst/>
              <a:latin typeface="Calibri"/>
              <a:ea typeface="Calibri"/>
              <a:cs typeface="Times New Roman"/>
            </a:endParaRPr>
          </a:p>
        </p:txBody>
      </p:sp>
    </p:spTree>
    <p:extLst>
      <p:ext uri="{BB962C8B-B14F-4D97-AF65-F5344CB8AC3E}">
        <p14:creationId xmlns:p14="http://schemas.microsoft.com/office/powerpoint/2010/main" val="66564499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Rectangle 6"/>
          <p:cNvSpPr/>
          <p:nvPr/>
        </p:nvSpPr>
        <p:spPr>
          <a:xfrm>
            <a:off x="1734670" y="1032866"/>
            <a:ext cx="10027025" cy="5324535"/>
          </a:xfrm>
          <a:prstGeom prst="rect">
            <a:avLst/>
          </a:prstGeom>
        </p:spPr>
        <p:txBody>
          <a:bodyPr wrap="square">
            <a:spAutoFit/>
          </a:bodyPr>
          <a:lstStyle/>
          <a:p>
            <a:r>
              <a:rPr lang="en-US" sz="2000" b="1" dirty="0" err="1">
                <a:solidFill>
                  <a:schemeClr val="bg1"/>
                </a:solidFill>
              </a:rPr>
              <a:t>Berdasarkan</a:t>
            </a:r>
            <a:r>
              <a:rPr lang="en-US" sz="2000" b="1" dirty="0">
                <a:solidFill>
                  <a:schemeClr val="bg1"/>
                </a:solidFill>
              </a:rPr>
              <a:t> data di </a:t>
            </a:r>
            <a:r>
              <a:rPr lang="en-US" sz="2000" b="1" dirty="0" err="1">
                <a:solidFill>
                  <a:schemeClr val="bg1"/>
                </a:solidFill>
              </a:rPr>
              <a:t>atas</a:t>
            </a:r>
            <a:r>
              <a:rPr lang="en-US" sz="2000" b="1" dirty="0">
                <a:solidFill>
                  <a:schemeClr val="bg1"/>
                </a:solidFill>
              </a:rPr>
              <a:t>, </a:t>
            </a:r>
            <a:r>
              <a:rPr lang="en-US" sz="2000" b="1" dirty="0" err="1">
                <a:solidFill>
                  <a:schemeClr val="bg1"/>
                </a:solidFill>
              </a:rPr>
              <a:t>jurnal</a:t>
            </a:r>
            <a:r>
              <a:rPr lang="en-US" sz="2000" b="1" dirty="0">
                <a:solidFill>
                  <a:schemeClr val="bg1"/>
                </a:solidFill>
              </a:rPr>
              <a:t> </a:t>
            </a:r>
            <a:r>
              <a:rPr lang="en-US" sz="2000" b="1" dirty="0" err="1">
                <a:solidFill>
                  <a:schemeClr val="bg1"/>
                </a:solidFill>
              </a:rPr>
              <a:t>penyesuaian</a:t>
            </a:r>
            <a:r>
              <a:rPr lang="en-US" sz="2000" b="1" dirty="0">
                <a:solidFill>
                  <a:schemeClr val="bg1"/>
                </a:solidFill>
              </a:rPr>
              <a:t> yang </a:t>
            </a:r>
            <a:r>
              <a:rPr lang="en-US" sz="2000" b="1" dirty="0" err="1">
                <a:solidFill>
                  <a:schemeClr val="bg1"/>
                </a:solidFill>
              </a:rPr>
              <a:t>dibuat</a:t>
            </a:r>
            <a:r>
              <a:rPr lang="en-US" sz="2000" b="1" dirty="0">
                <a:solidFill>
                  <a:schemeClr val="bg1"/>
                </a:solidFill>
              </a:rPr>
              <a:t> </a:t>
            </a:r>
            <a:r>
              <a:rPr lang="en-US" sz="2000" b="1" dirty="0" err="1">
                <a:solidFill>
                  <a:schemeClr val="bg1"/>
                </a:solidFill>
              </a:rPr>
              <a:t>pada</a:t>
            </a:r>
            <a:r>
              <a:rPr lang="en-US" sz="2000" b="1" dirty="0">
                <a:solidFill>
                  <a:schemeClr val="bg1"/>
                </a:solidFill>
              </a:rPr>
              <a:t> </a:t>
            </a:r>
            <a:r>
              <a:rPr lang="en-US" sz="2000" b="1" dirty="0" err="1">
                <a:solidFill>
                  <a:schemeClr val="bg1"/>
                </a:solidFill>
              </a:rPr>
              <a:t>tanggal</a:t>
            </a:r>
            <a:r>
              <a:rPr lang="en-US" sz="2000" b="1" dirty="0">
                <a:solidFill>
                  <a:schemeClr val="bg1"/>
                </a:solidFill>
              </a:rPr>
              <a:t> 31 </a:t>
            </a:r>
            <a:r>
              <a:rPr lang="en-US" sz="2000" b="1" dirty="0" err="1">
                <a:solidFill>
                  <a:schemeClr val="bg1"/>
                </a:solidFill>
              </a:rPr>
              <a:t>Desember</a:t>
            </a:r>
            <a:r>
              <a:rPr lang="en-US" sz="2000" b="1" dirty="0">
                <a:solidFill>
                  <a:schemeClr val="bg1"/>
                </a:solidFill>
              </a:rPr>
              <a:t> 2016 </a:t>
            </a:r>
            <a:r>
              <a:rPr lang="en-US" sz="2000" b="1" dirty="0" err="1">
                <a:solidFill>
                  <a:schemeClr val="bg1"/>
                </a:solidFill>
              </a:rPr>
              <a:t>adalah</a:t>
            </a:r>
            <a:r>
              <a:rPr lang="en-US" sz="2000" b="1" dirty="0" smtClean="0">
                <a:solidFill>
                  <a:schemeClr val="bg1"/>
                </a:solidFill>
              </a:rPr>
              <a:t>…</a:t>
            </a:r>
          </a:p>
          <a:p>
            <a:endParaRPr lang="en-US" sz="2000" b="1" dirty="0">
              <a:solidFill>
                <a:schemeClr val="bg1"/>
              </a:solidFill>
            </a:endParaRPr>
          </a:p>
          <a:p>
            <a:pPr lvl="0"/>
            <a:r>
              <a:rPr lang="en-US" sz="2000" b="1" dirty="0" smtClean="0">
                <a:solidFill>
                  <a:schemeClr val="bg1"/>
                </a:solidFill>
              </a:rPr>
              <a:t>A. </a:t>
            </a:r>
            <a:r>
              <a:rPr lang="id-ID" sz="2000" b="1" dirty="0" smtClean="0">
                <a:solidFill>
                  <a:schemeClr val="bg1"/>
                </a:solidFill>
              </a:rPr>
              <a:t>Beban </a:t>
            </a:r>
            <a:r>
              <a:rPr lang="id-ID" sz="2000" b="1" dirty="0">
                <a:solidFill>
                  <a:schemeClr val="bg1"/>
                </a:solidFill>
              </a:rPr>
              <a:t>Penyusutan				Rp. 97.750.000</a:t>
            </a:r>
            <a:endParaRPr lang="en-US" sz="2000" b="1" dirty="0">
              <a:solidFill>
                <a:schemeClr val="bg1"/>
              </a:solidFill>
            </a:endParaRPr>
          </a:p>
          <a:p>
            <a:r>
              <a:rPr lang="en-US" sz="2000" b="1" dirty="0" smtClean="0">
                <a:solidFill>
                  <a:schemeClr val="bg1"/>
                </a:solidFill>
              </a:rPr>
              <a:t>		</a:t>
            </a:r>
            <a:r>
              <a:rPr lang="id-ID" sz="2000" b="1" dirty="0" smtClean="0">
                <a:solidFill>
                  <a:schemeClr val="bg1"/>
                </a:solidFill>
              </a:rPr>
              <a:t>Akumulasi </a:t>
            </a:r>
            <a:r>
              <a:rPr lang="id-ID" sz="2000" b="1" dirty="0">
                <a:solidFill>
                  <a:schemeClr val="bg1"/>
                </a:solidFill>
              </a:rPr>
              <a:t>Penyusutan			</a:t>
            </a:r>
            <a:r>
              <a:rPr lang="en-US" sz="2000" b="1" dirty="0">
                <a:solidFill>
                  <a:schemeClr val="bg1"/>
                </a:solidFill>
              </a:rPr>
              <a:t>		</a:t>
            </a:r>
            <a:r>
              <a:rPr lang="id-ID" sz="2000" b="1" dirty="0">
                <a:solidFill>
                  <a:schemeClr val="bg1"/>
                </a:solidFill>
              </a:rPr>
              <a:t>Rp. 97.750.000</a:t>
            </a:r>
            <a:endParaRPr lang="en-US" sz="2000" b="1" dirty="0">
              <a:solidFill>
                <a:schemeClr val="bg1"/>
              </a:solidFill>
            </a:endParaRPr>
          </a:p>
          <a:p>
            <a:r>
              <a:rPr lang="en-US" sz="2000" b="1" dirty="0">
                <a:solidFill>
                  <a:schemeClr val="bg1"/>
                </a:solidFill>
              </a:rPr>
              <a:t> </a:t>
            </a:r>
          </a:p>
          <a:p>
            <a:pPr lvl="0"/>
            <a:r>
              <a:rPr lang="en-US" sz="2000" b="1" dirty="0" smtClean="0">
                <a:solidFill>
                  <a:schemeClr val="bg1"/>
                </a:solidFill>
              </a:rPr>
              <a:t>B. </a:t>
            </a:r>
            <a:r>
              <a:rPr lang="id-ID" sz="2000" b="1" dirty="0" smtClean="0">
                <a:solidFill>
                  <a:schemeClr val="bg1"/>
                </a:solidFill>
              </a:rPr>
              <a:t>Beban </a:t>
            </a:r>
            <a:r>
              <a:rPr lang="id-ID" sz="2000" b="1" dirty="0">
                <a:solidFill>
                  <a:schemeClr val="bg1"/>
                </a:solidFill>
              </a:rPr>
              <a:t>Penyusutan				Rp. 38.000.000</a:t>
            </a:r>
            <a:endParaRPr lang="en-US" sz="2000" b="1" dirty="0">
              <a:solidFill>
                <a:schemeClr val="bg1"/>
              </a:solidFill>
            </a:endParaRPr>
          </a:p>
          <a:p>
            <a:r>
              <a:rPr lang="en-US" sz="2000" b="1" dirty="0" smtClean="0">
                <a:solidFill>
                  <a:schemeClr val="bg1"/>
                </a:solidFill>
              </a:rPr>
              <a:t>		</a:t>
            </a:r>
            <a:r>
              <a:rPr lang="id-ID" sz="2000" b="1" dirty="0" smtClean="0">
                <a:solidFill>
                  <a:schemeClr val="bg1"/>
                </a:solidFill>
              </a:rPr>
              <a:t>Akumulasi </a:t>
            </a:r>
            <a:r>
              <a:rPr lang="id-ID" sz="2000" b="1" dirty="0">
                <a:solidFill>
                  <a:schemeClr val="bg1"/>
                </a:solidFill>
              </a:rPr>
              <a:t>Penyusutan					Rp. 38.000.000</a:t>
            </a:r>
            <a:endParaRPr lang="en-US" sz="2000" b="1" dirty="0">
              <a:solidFill>
                <a:schemeClr val="bg1"/>
              </a:solidFill>
            </a:endParaRPr>
          </a:p>
          <a:p>
            <a:r>
              <a:rPr lang="en-US" sz="2000" b="1" dirty="0">
                <a:solidFill>
                  <a:schemeClr val="bg1"/>
                </a:solidFill>
              </a:rPr>
              <a:t> </a:t>
            </a:r>
          </a:p>
          <a:p>
            <a:pPr lvl="0"/>
            <a:r>
              <a:rPr lang="en-US" sz="2000" b="1" dirty="0" smtClean="0">
                <a:solidFill>
                  <a:schemeClr val="bg1"/>
                </a:solidFill>
              </a:rPr>
              <a:t>C. </a:t>
            </a:r>
            <a:r>
              <a:rPr lang="id-ID" sz="2000" b="1" dirty="0" smtClean="0">
                <a:solidFill>
                  <a:schemeClr val="bg1"/>
                </a:solidFill>
              </a:rPr>
              <a:t>Beban </a:t>
            </a:r>
            <a:r>
              <a:rPr lang="id-ID" sz="2000" b="1" dirty="0">
                <a:solidFill>
                  <a:schemeClr val="bg1"/>
                </a:solidFill>
              </a:rPr>
              <a:t>Penyusutan				Rp. </a:t>
            </a:r>
            <a:r>
              <a:rPr lang="en-US" sz="2000" b="1" dirty="0">
                <a:solidFill>
                  <a:schemeClr val="bg1"/>
                </a:solidFill>
              </a:rPr>
              <a:t>1.916.666,67</a:t>
            </a:r>
          </a:p>
          <a:p>
            <a:r>
              <a:rPr lang="en-US" sz="2000" b="1" dirty="0" smtClean="0">
                <a:solidFill>
                  <a:schemeClr val="bg1"/>
                </a:solidFill>
              </a:rPr>
              <a:t>		</a:t>
            </a:r>
            <a:r>
              <a:rPr lang="id-ID" sz="2000" b="1" dirty="0" smtClean="0">
                <a:solidFill>
                  <a:schemeClr val="bg1"/>
                </a:solidFill>
              </a:rPr>
              <a:t>Akumulasi </a:t>
            </a:r>
            <a:r>
              <a:rPr lang="id-ID" sz="2000" b="1" dirty="0">
                <a:solidFill>
                  <a:schemeClr val="bg1"/>
                </a:solidFill>
              </a:rPr>
              <a:t>Penyusutan					Rp. </a:t>
            </a:r>
            <a:r>
              <a:rPr lang="en-US" sz="2000" b="1" dirty="0">
                <a:solidFill>
                  <a:schemeClr val="bg1"/>
                </a:solidFill>
              </a:rPr>
              <a:t>1.916.666,67</a:t>
            </a:r>
          </a:p>
          <a:p>
            <a:r>
              <a:rPr lang="en-US" sz="2000" b="1" dirty="0">
                <a:solidFill>
                  <a:schemeClr val="bg1"/>
                </a:solidFill>
              </a:rPr>
              <a:t> </a:t>
            </a:r>
          </a:p>
          <a:p>
            <a:pPr lvl="0"/>
            <a:r>
              <a:rPr lang="en-US" sz="2000" b="1" dirty="0" smtClean="0">
                <a:solidFill>
                  <a:schemeClr val="bg1"/>
                </a:solidFill>
              </a:rPr>
              <a:t>D, </a:t>
            </a:r>
            <a:r>
              <a:rPr lang="id-ID" sz="2000" b="1" dirty="0" smtClean="0">
                <a:solidFill>
                  <a:schemeClr val="bg1"/>
                </a:solidFill>
              </a:rPr>
              <a:t>Beban </a:t>
            </a:r>
            <a:r>
              <a:rPr lang="id-ID" sz="2000" b="1" dirty="0">
                <a:solidFill>
                  <a:schemeClr val="bg1"/>
                </a:solidFill>
              </a:rPr>
              <a:t>Penyusutan				Rp. </a:t>
            </a:r>
            <a:r>
              <a:rPr lang="en-US" sz="2000" b="1" dirty="0">
                <a:solidFill>
                  <a:schemeClr val="bg1"/>
                </a:solidFill>
              </a:rPr>
              <a:t>61.666.666,67</a:t>
            </a:r>
          </a:p>
          <a:p>
            <a:r>
              <a:rPr lang="en-US" sz="2000" b="1" dirty="0" smtClean="0">
                <a:solidFill>
                  <a:schemeClr val="bg1"/>
                </a:solidFill>
              </a:rPr>
              <a:t>		</a:t>
            </a:r>
            <a:r>
              <a:rPr lang="id-ID" sz="2000" b="1" dirty="0" smtClean="0">
                <a:solidFill>
                  <a:schemeClr val="bg1"/>
                </a:solidFill>
              </a:rPr>
              <a:t>Akumulasi </a:t>
            </a:r>
            <a:r>
              <a:rPr lang="id-ID" sz="2000" b="1" dirty="0">
                <a:solidFill>
                  <a:schemeClr val="bg1"/>
                </a:solidFill>
              </a:rPr>
              <a:t>Penyusutan					Rp. </a:t>
            </a:r>
            <a:r>
              <a:rPr lang="en-US" sz="2000" b="1" dirty="0">
                <a:solidFill>
                  <a:schemeClr val="bg1"/>
                </a:solidFill>
              </a:rPr>
              <a:t>61.666.666,67</a:t>
            </a:r>
          </a:p>
          <a:p>
            <a:r>
              <a:rPr lang="en-US" sz="2000" b="1" dirty="0">
                <a:solidFill>
                  <a:schemeClr val="bg1"/>
                </a:solidFill>
              </a:rPr>
              <a:t> </a:t>
            </a:r>
          </a:p>
          <a:p>
            <a:pPr lvl="0"/>
            <a:r>
              <a:rPr lang="en-US" sz="2000" b="1" dirty="0" smtClean="0">
                <a:solidFill>
                  <a:schemeClr val="bg1"/>
                </a:solidFill>
              </a:rPr>
              <a:t>E. </a:t>
            </a:r>
            <a:r>
              <a:rPr lang="id-ID" sz="2000" b="1" dirty="0" smtClean="0">
                <a:solidFill>
                  <a:schemeClr val="bg1"/>
                </a:solidFill>
              </a:rPr>
              <a:t>Beban </a:t>
            </a:r>
            <a:r>
              <a:rPr lang="id-ID" sz="2000" b="1" dirty="0">
                <a:solidFill>
                  <a:schemeClr val="bg1"/>
                </a:solidFill>
              </a:rPr>
              <a:t>Penyusutan				Rp. 479.000.000</a:t>
            </a:r>
            <a:endParaRPr lang="en-US" sz="2000" b="1" dirty="0">
              <a:solidFill>
                <a:schemeClr val="bg1"/>
              </a:solidFill>
            </a:endParaRPr>
          </a:p>
          <a:p>
            <a:r>
              <a:rPr lang="en-US" sz="2000" b="1" dirty="0" smtClean="0">
                <a:solidFill>
                  <a:schemeClr val="bg1"/>
                </a:solidFill>
              </a:rPr>
              <a:t>		</a:t>
            </a:r>
            <a:r>
              <a:rPr lang="id-ID" sz="2000" b="1" dirty="0" smtClean="0">
                <a:solidFill>
                  <a:schemeClr val="bg1"/>
                </a:solidFill>
              </a:rPr>
              <a:t>Akumulasi </a:t>
            </a:r>
            <a:r>
              <a:rPr lang="id-ID" sz="2000" b="1" dirty="0">
                <a:solidFill>
                  <a:schemeClr val="bg1"/>
                </a:solidFill>
              </a:rPr>
              <a:t>Penyusutan					Rp. . 479.000.000</a:t>
            </a:r>
            <a:endParaRPr lang="en-US" sz="2000" b="1" dirty="0">
              <a:solidFill>
                <a:schemeClr val="bg1"/>
              </a:solidFill>
            </a:endParaRPr>
          </a:p>
        </p:txBody>
      </p:sp>
    </p:spTree>
    <p:extLst>
      <p:ext uri="{BB962C8B-B14F-4D97-AF65-F5344CB8AC3E}">
        <p14:creationId xmlns:p14="http://schemas.microsoft.com/office/powerpoint/2010/main" val="71636726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aphicFrame>
        <p:nvGraphicFramePr>
          <p:cNvPr id="5" name="Table 4"/>
          <p:cNvGraphicFramePr>
            <a:graphicFrameLocks noGrp="1"/>
          </p:cNvGraphicFramePr>
          <p:nvPr>
            <p:extLst>
              <p:ext uri="{D42A27DB-BD31-4B8C-83A1-F6EECF244321}">
                <p14:modId xmlns:p14="http://schemas.microsoft.com/office/powerpoint/2010/main" val="4149401515"/>
              </p:ext>
            </p:extLst>
          </p:nvPr>
        </p:nvGraphicFramePr>
        <p:xfrm>
          <a:off x="8252375" y="1311657"/>
          <a:ext cx="3435350" cy="2821686"/>
        </p:xfrm>
        <a:graphic>
          <a:graphicData uri="http://schemas.openxmlformats.org/drawingml/2006/table">
            <a:tbl>
              <a:tblPr firstRow="1" firstCol="1" bandRow="1">
                <a:tableStyleId>{5C22544A-7EE6-4342-B048-85BDC9FD1C3A}</a:tableStyleId>
              </a:tblPr>
              <a:tblGrid>
                <a:gridCol w="1311033">
                  <a:extLst>
                    <a:ext uri="{9D8B030D-6E8A-4147-A177-3AD203B41FA5}">
                      <a16:colId xmlns:a16="http://schemas.microsoft.com/office/drawing/2014/main" xmlns="" val="429348844"/>
                    </a:ext>
                  </a:extLst>
                </a:gridCol>
                <a:gridCol w="2124317">
                  <a:extLst>
                    <a:ext uri="{9D8B030D-6E8A-4147-A177-3AD203B41FA5}">
                      <a16:colId xmlns:a16="http://schemas.microsoft.com/office/drawing/2014/main" xmlns="" val="2858840384"/>
                    </a:ext>
                  </a:extLst>
                </a:gridCol>
              </a:tblGrid>
              <a:tr h="521335">
                <a:tc gridSpan="2">
                  <a:txBody>
                    <a:bodyPr/>
                    <a:lstStyle/>
                    <a:p>
                      <a:pPr marR="15875" algn="ctr">
                        <a:lnSpc>
                          <a:spcPct val="107000"/>
                        </a:lnSpc>
                        <a:spcAft>
                          <a:spcPts val="0"/>
                        </a:spcAft>
                      </a:pPr>
                      <a:r>
                        <a:rPr lang="id-ID" sz="1800">
                          <a:effectLst/>
                        </a:rPr>
                        <a:t>Kisi-kisi Soal</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3345" marR="73025" marT="88265" marB="0" anchor="ctr"/>
                </a:tc>
                <a:tc hMerge="1">
                  <a:txBody>
                    <a:bodyPr/>
                    <a:lstStyle/>
                    <a:p>
                      <a:endParaRPr lang="id-ID"/>
                    </a:p>
                  </a:txBody>
                  <a:tcPr/>
                </a:tc>
                <a:extLst>
                  <a:ext uri="{0D108BD9-81ED-4DB2-BD59-A6C34878D82A}">
                    <a16:rowId xmlns:a16="http://schemas.microsoft.com/office/drawing/2014/main" xmlns="" val="3028313854"/>
                  </a:ext>
                </a:extLst>
              </a:tr>
              <a:tr h="542290">
                <a:tc>
                  <a:txBody>
                    <a:bodyPr/>
                    <a:lstStyle/>
                    <a:p>
                      <a:pPr algn="l">
                        <a:lnSpc>
                          <a:spcPct val="107000"/>
                        </a:lnSpc>
                        <a:spcAft>
                          <a:spcPts val="0"/>
                        </a:spcAft>
                      </a:pPr>
                      <a:r>
                        <a:rPr lang="id-ID" sz="1800" dirty="0">
                          <a:effectLst/>
                        </a:rPr>
                        <a:t>Domain Isi</a:t>
                      </a:r>
                      <a:endParaRPr lang="id-ID"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3345" marR="73025" marT="88265" marB="0" anchor="ctr"/>
                </a:tc>
                <a:tc>
                  <a:txBody>
                    <a:bodyPr/>
                    <a:lstStyle/>
                    <a:p>
                      <a:pPr marL="635" algn="l">
                        <a:lnSpc>
                          <a:spcPct val="107000"/>
                        </a:lnSpc>
                        <a:spcAft>
                          <a:spcPts val="0"/>
                        </a:spcAft>
                      </a:pPr>
                      <a:r>
                        <a:rPr lang="id-ID" sz="1800">
                          <a:effectLst/>
                        </a:rPr>
                        <a:t>Data</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3345" marR="73025" marT="88265" marB="0" anchor="ctr"/>
                </a:tc>
                <a:extLst>
                  <a:ext uri="{0D108BD9-81ED-4DB2-BD59-A6C34878D82A}">
                    <a16:rowId xmlns:a16="http://schemas.microsoft.com/office/drawing/2014/main" xmlns="" val="1660921136"/>
                  </a:ext>
                </a:extLst>
              </a:tr>
              <a:tr h="521335">
                <a:tc>
                  <a:txBody>
                    <a:bodyPr/>
                    <a:lstStyle/>
                    <a:p>
                      <a:pPr algn="l">
                        <a:lnSpc>
                          <a:spcPct val="107000"/>
                        </a:lnSpc>
                        <a:spcAft>
                          <a:spcPts val="0"/>
                        </a:spcAft>
                      </a:pPr>
                      <a:r>
                        <a:rPr lang="id-ID" sz="1800">
                          <a:effectLst/>
                        </a:rPr>
                        <a:t>Topik</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3345" marR="73025" marT="88265" marB="0" anchor="ctr"/>
                </a:tc>
                <a:tc>
                  <a:txBody>
                    <a:bodyPr/>
                    <a:lstStyle/>
                    <a:p>
                      <a:pPr marL="635" algn="l">
                        <a:lnSpc>
                          <a:spcPct val="107000"/>
                        </a:lnSpc>
                        <a:spcAft>
                          <a:spcPts val="0"/>
                        </a:spcAft>
                      </a:pPr>
                      <a:r>
                        <a:rPr lang="id-ID" sz="1800">
                          <a:effectLst/>
                        </a:rPr>
                        <a:t>Interpretasi Data</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3345" marR="73025" marT="88265" marB="0" anchor="ctr"/>
                </a:tc>
                <a:extLst>
                  <a:ext uri="{0D108BD9-81ED-4DB2-BD59-A6C34878D82A}">
                    <a16:rowId xmlns:a16="http://schemas.microsoft.com/office/drawing/2014/main" xmlns="" val="2114826670"/>
                  </a:ext>
                </a:extLst>
              </a:tr>
              <a:tr h="721995">
                <a:tc>
                  <a:txBody>
                    <a:bodyPr/>
                    <a:lstStyle/>
                    <a:p>
                      <a:pPr algn="l">
                        <a:lnSpc>
                          <a:spcPct val="107000"/>
                        </a:lnSpc>
                        <a:spcAft>
                          <a:spcPts val="0"/>
                        </a:spcAft>
                      </a:pPr>
                      <a:r>
                        <a:rPr lang="id-ID" sz="1800">
                          <a:effectLst/>
                        </a:rPr>
                        <a:t>Domain </a:t>
                      </a:r>
                      <a:endParaRPr lang="id-ID" sz="1100">
                        <a:effectLst/>
                      </a:endParaRPr>
                    </a:p>
                    <a:p>
                      <a:pPr algn="l">
                        <a:lnSpc>
                          <a:spcPct val="107000"/>
                        </a:lnSpc>
                        <a:spcAft>
                          <a:spcPts val="0"/>
                        </a:spcAft>
                      </a:pPr>
                      <a:r>
                        <a:rPr lang="id-ID" sz="1800">
                          <a:effectLst/>
                        </a:rPr>
                        <a:t>Kognitif</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3345" marR="73025" marT="88265" marB="0" anchor="ctr"/>
                </a:tc>
                <a:tc>
                  <a:txBody>
                    <a:bodyPr/>
                    <a:lstStyle/>
                    <a:p>
                      <a:pPr marL="635" algn="l">
                        <a:lnSpc>
                          <a:spcPct val="107000"/>
                        </a:lnSpc>
                        <a:spcAft>
                          <a:spcPts val="0"/>
                        </a:spcAft>
                      </a:pPr>
                      <a:r>
                        <a:rPr lang="id-ID" sz="1800">
                          <a:effectLst/>
                        </a:rPr>
                        <a:t>Penyelesaian Masalah</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3345" marR="73025" marT="88265" marB="0" anchor="ctr"/>
                </a:tc>
                <a:extLst>
                  <a:ext uri="{0D108BD9-81ED-4DB2-BD59-A6C34878D82A}">
                    <a16:rowId xmlns:a16="http://schemas.microsoft.com/office/drawing/2014/main" xmlns="" val="792667407"/>
                  </a:ext>
                </a:extLst>
              </a:tr>
              <a:tr h="365760">
                <a:tc>
                  <a:txBody>
                    <a:bodyPr/>
                    <a:lstStyle/>
                    <a:p>
                      <a:pPr algn="l">
                        <a:lnSpc>
                          <a:spcPct val="107000"/>
                        </a:lnSpc>
                        <a:spcAft>
                          <a:spcPts val="0"/>
                        </a:spcAft>
                      </a:pPr>
                      <a:r>
                        <a:rPr lang="id-ID" sz="1800">
                          <a:effectLst/>
                        </a:rPr>
                        <a:t>Kunci</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3345" marR="73025" marT="88265" marB="0"/>
                </a:tc>
                <a:tc>
                  <a:txBody>
                    <a:bodyPr/>
                    <a:lstStyle/>
                    <a:p>
                      <a:pPr marL="635" algn="l">
                        <a:lnSpc>
                          <a:spcPct val="107000"/>
                        </a:lnSpc>
                        <a:spcAft>
                          <a:spcPts val="0"/>
                        </a:spcAft>
                      </a:pPr>
                      <a:r>
                        <a:rPr lang="id-ID" sz="1800" dirty="0">
                          <a:effectLst/>
                        </a:rPr>
                        <a:t>A</a:t>
                      </a:r>
                      <a:endParaRPr lang="id-ID"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3345" marR="73025" marT="88265" marB="0"/>
                </a:tc>
                <a:extLst>
                  <a:ext uri="{0D108BD9-81ED-4DB2-BD59-A6C34878D82A}">
                    <a16:rowId xmlns:a16="http://schemas.microsoft.com/office/drawing/2014/main" xmlns="" val="3114025714"/>
                  </a:ext>
                </a:extLst>
              </a:tr>
            </a:tbl>
          </a:graphicData>
        </a:graphic>
      </p:graphicFrame>
      <p:grpSp>
        <p:nvGrpSpPr>
          <p:cNvPr id="6" name="Group 5"/>
          <p:cNvGrpSpPr/>
          <p:nvPr/>
        </p:nvGrpSpPr>
        <p:grpSpPr>
          <a:xfrm>
            <a:off x="2694053" y="3339708"/>
            <a:ext cx="5124948" cy="2776538"/>
            <a:chOff x="0" y="0"/>
            <a:chExt cx="4193540" cy="2776220"/>
          </a:xfrm>
        </p:grpSpPr>
        <p:pic>
          <p:nvPicPr>
            <p:cNvPr id="7" name="Picture 6"/>
            <p:cNvPicPr/>
            <p:nvPr/>
          </p:nvPicPr>
          <p:blipFill>
            <a:blip r:embed="rId4"/>
            <a:stretch>
              <a:fillRect/>
            </a:stretch>
          </p:blipFill>
          <p:spPr>
            <a:xfrm>
              <a:off x="0" y="0"/>
              <a:ext cx="4193540" cy="2776220"/>
            </a:xfrm>
            <a:prstGeom prst="rect">
              <a:avLst/>
            </a:prstGeom>
          </p:spPr>
        </p:pic>
        <p:sp>
          <p:nvSpPr>
            <p:cNvPr id="11" name="Rectangle 10"/>
            <p:cNvSpPr/>
            <p:nvPr/>
          </p:nvSpPr>
          <p:spPr>
            <a:xfrm>
              <a:off x="2882353" y="2592363"/>
              <a:ext cx="948947" cy="169972"/>
            </a:xfrm>
            <a:prstGeom prst="rect">
              <a:avLst/>
            </a:prstGeom>
            <a:ln>
              <a:noFill/>
            </a:ln>
          </p:spPr>
          <p:txBody>
            <a:bodyPr vert="horz" lIns="0" tIns="0" rIns="0" bIns="0" rtlCol="0">
              <a:noAutofit/>
            </a:bodyPr>
            <a:lstStyle/>
            <a:p>
              <a:pPr>
                <a:lnSpc>
                  <a:spcPct val="107000"/>
                </a:lnSpc>
                <a:spcAft>
                  <a:spcPts val="800"/>
                </a:spcAft>
              </a:pPr>
              <a:r>
                <a:rPr lang="id-ID" sz="900" dirty="0">
                  <a:solidFill>
                    <a:srgbClr val="000000"/>
                  </a:solidFill>
                  <a:effectLst/>
                  <a:latin typeface="Arial" panose="020B0604020202020204" pitchFamily="34" charset="0"/>
                  <a:ea typeface="Arial" panose="020B0604020202020204" pitchFamily="34" charset="0"/>
                </a:rPr>
                <a:t>Waktu (menit)</a:t>
              </a:r>
              <a:endParaRPr lang="id-ID" sz="1100" dirty="0">
                <a:solidFill>
                  <a:srgbClr val="000000"/>
                </a:solidFill>
                <a:effectLst/>
                <a:latin typeface="Calibri" panose="020F0502020204030204" pitchFamily="34" charset="0"/>
                <a:ea typeface="Calibri" panose="020F0502020204030204" pitchFamily="34" charset="0"/>
              </a:endParaRPr>
            </a:p>
          </p:txBody>
        </p:sp>
      </p:grpSp>
      <p:sp>
        <p:nvSpPr>
          <p:cNvPr id="12" name="Rectangle 6"/>
          <p:cNvSpPr>
            <a:spLocks noChangeArrowheads="1"/>
          </p:cNvSpPr>
          <p:nvPr/>
        </p:nvSpPr>
        <p:spPr bwMode="auto">
          <a:xfrm>
            <a:off x="4942657" y="243935"/>
            <a:ext cx="6849969" cy="88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71377" tIns="45720" rIns="91440" bIns="3427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id-ID" altLang="id-ID" sz="3200" b="1" i="0" u="none" strike="noStrike" cap="none" normalizeH="0" baseline="0" dirty="0" smtClean="0">
                <a:ln>
                  <a:noFill/>
                </a:ln>
                <a:solidFill>
                  <a:schemeClr val="accent5">
                    <a:lumMod val="75000"/>
                  </a:schemeClr>
                </a:solidFill>
                <a:effectLst/>
                <a:latin typeface="Arial" panose="020B0604020202020204" pitchFamily="34" charset="0"/>
                <a:ea typeface="Calibri" panose="020F0502020204030204" pitchFamily="34" charset="0"/>
              </a:rPr>
              <a:t>Contoh Soal Model PISA (2015)</a:t>
            </a:r>
            <a:endParaRPr kumimoji="0" lang="id-ID" altLang="id-ID" sz="4000" b="1" i="0" u="none" strike="noStrike" cap="none" normalizeH="0" baseline="0" dirty="0" smtClean="0">
              <a:ln>
                <a:noFill/>
              </a:ln>
              <a:solidFill>
                <a:schemeClr val="accent5">
                  <a:lumMod val="75000"/>
                </a:schemeClr>
              </a:solidFill>
              <a:effectLst/>
              <a:latin typeface="Arial" panose="020B0604020202020204" pitchFamily="34" charset="0"/>
              <a:ea typeface="Calibri" panose="020F0502020204030204" pitchFamily="34" charset="0"/>
            </a:endParaRPr>
          </a:p>
        </p:txBody>
      </p:sp>
      <p:sp>
        <p:nvSpPr>
          <p:cNvPr id="13" name="Rectangle 8"/>
          <p:cNvSpPr>
            <a:spLocks noChangeArrowheads="1"/>
          </p:cNvSpPr>
          <p:nvPr/>
        </p:nvSpPr>
        <p:spPr bwMode="auto">
          <a:xfrm>
            <a:off x="1041283" y="1311657"/>
            <a:ext cx="68836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400" b="0" i="0" u="none" strike="noStrike" cap="none" normalizeH="0" baseline="0" dirty="0" smtClean="0">
                <a:ln>
                  <a:noFill/>
                </a:ln>
                <a:solidFill>
                  <a:srgbClr val="000000"/>
                </a:solidFill>
                <a:effectLst/>
                <a:latin typeface="Arial" panose="020B0604020202020204" pitchFamily="34" charset="0"/>
                <a:ea typeface="Century Schoolbook" panose="02040604050505020304" pitchFamily="18" charset="0"/>
                <a:cs typeface="Century Schoolbook" panose="02040604050505020304" pitchFamily="18" charset="0"/>
              </a:rPr>
              <a:t>Segelas air yang telah mencapai titik didih dibiarkan dingin. Suhu air dicatat setiap lima menit, dan grafik berikut menunjukkan hubungan suhu dengan waktu.</a:t>
            </a:r>
            <a:endParaRPr kumimoji="0" lang="id-ID" altLang="id-ID"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smtClean="0">
                <a:ln>
                  <a:noFill/>
                </a:ln>
                <a:solidFill>
                  <a:srgbClr val="000000"/>
                </a:solidFill>
                <a:effectLst/>
                <a:latin typeface="Arial" panose="020B0604020202020204" pitchFamily="34" charset="0"/>
                <a:ea typeface="Century Schoolbook" panose="02040604050505020304" pitchFamily="18" charset="0"/>
                <a:cs typeface="Century Schoolbook" panose="02040604050505020304" pitchFamily="18" charset="0"/>
              </a:rPr>
              <a:t>Berapa menit yang diperlukan untuk turunnya suhu dari 100</a:t>
            </a:r>
            <a:r>
              <a:rPr kumimoji="0" lang="id-ID" altLang="id-ID"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a:t>
            </a:r>
            <a:r>
              <a:rPr kumimoji="0" lang="id-ID" altLang="id-ID" sz="2000" b="0" i="0" u="none" strike="noStrike" cap="none" normalizeH="0" baseline="0" dirty="0" smtClean="0">
                <a:ln>
                  <a:noFill/>
                </a:ln>
                <a:solidFill>
                  <a:srgbClr val="000000"/>
                </a:solidFill>
                <a:effectLst/>
                <a:latin typeface="Arial" panose="020B0604020202020204" pitchFamily="34" charset="0"/>
                <a:ea typeface="Century Schoolbook" panose="02040604050505020304" pitchFamily="18" charset="0"/>
                <a:cs typeface="Century Schoolbook" panose="02040604050505020304" pitchFamily="18" charset="0"/>
              </a:rPr>
              <a:t>C menjadi 80</a:t>
            </a:r>
            <a:r>
              <a:rPr kumimoji="0" lang="id-ID" altLang="id-ID"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a:t>
            </a:r>
            <a:r>
              <a:rPr kumimoji="0" lang="id-ID" altLang="id-ID" sz="2000" b="0" i="0" u="none" strike="noStrike" cap="none" normalizeH="0" baseline="0" dirty="0" smtClean="0">
                <a:ln>
                  <a:noFill/>
                </a:ln>
                <a:solidFill>
                  <a:srgbClr val="000000"/>
                </a:solidFill>
                <a:effectLst/>
                <a:latin typeface="Arial" panose="020B0604020202020204" pitchFamily="34" charset="0"/>
                <a:ea typeface="Century Schoolbook" panose="02040604050505020304" pitchFamily="18" charset="0"/>
                <a:cs typeface="Century Schoolbook" panose="02040604050505020304" pitchFamily="18" charset="0"/>
              </a:rPr>
              <a:t>C?</a:t>
            </a:r>
            <a:endParaRPr kumimoji="0" lang="id-ID" altLang="id-ID"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id-ID" altLang="id-ID" sz="2000" b="0" i="0" u="none" strike="noStrike" cap="none" normalizeH="0" baseline="0" dirty="0" smtClean="0">
                <a:ln>
                  <a:noFill/>
                </a:ln>
                <a:solidFill>
                  <a:srgbClr val="000000"/>
                </a:solidFill>
                <a:effectLst/>
                <a:latin typeface="Arial" panose="020B0604020202020204" pitchFamily="34" charset="0"/>
                <a:ea typeface="Century Schoolbook" panose="02040604050505020304" pitchFamily="18" charset="0"/>
                <a:cs typeface="Century Schoolbook" panose="02040604050505020304" pitchFamily="18" charset="0"/>
              </a:rPr>
              <a:t>A. 3</a:t>
            </a:r>
            <a:endParaRPr kumimoji="0" lang="id-ID" altLang="id-ID"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id-ID" altLang="id-ID" sz="2000" b="0" i="0" u="none" strike="noStrike" cap="none" normalizeH="0" baseline="0" dirty="0" smtClean="0">
                <a:ln>
                  <a:noFill/>
                </a:ln>
                <a:solidFill>
                  <a:srgbClr val="000000"/>
                </a:solidFill>
                <a:effectLst/>
                <a:latin typeface="Arial" panose="020B0604020202020204" pitchFamily="34" charset="0"/>
                <a:ea typeface="Century Schoolbook" panose="02040604050505020304" pitchFamily="18" charset="0"/>
                <a:cs typeface="Century Schoolbook" panose="02040604050505020304" pitchFamily="18" charset="0"/>
              </a:rPr>
              <a:t>B. 8</a:t>
            </a:r>
            <a:endParaRPr kumimoji="0" lang="id-ID" altLang="id-ID"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id-ID" altLang="id-ID" sz="2000" b="0" i="0" u="none" strike="noStrike" cap="none" normalizeH="0" baseline="0" dirty="0" smtClean="0">
                <a:ln>
                  <a:noFill/>
                </a:ln>
                <a:solidFill>
                  <a:srgbClr val="000000"/>
                </a:solidFill>
                <a:effectLst/>
                <a:latin typeface="Arial" panose="020B0604020202020204" pitchFamily="34" charset="0"/>
                <a:ea typeface="Century Schoolbook" panose="02040604050505020304" pitchFamily="18" charset="0"/>
                <a:cs typeface="Century Schoolbook" panose="02040604050505020304" pitchFamily="18" charset="0"/>
              </a:rPr>
              <a:t>C. 37</a:t>
            </a:r>
            <a:endParaRPr kumimoji="0" lang="id-ID" altLang="id-ID"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id-ID" altLang="id-ID" sz="2000" b="0" i="0" u="none" strike="noStrike" cap="none" normalizeH="0" baseline="0" dirty="0" smtClean="0">
                <a:ln>
                  <a:noFill/>
                </a:ln>
                <a:solidFill>
                  <a:srgbClr val="000000"/>
                </a:solidFill>
                <a:effectLst/>
                <a:latin typeface="Arial" panose="020B0604020202020204" pitchFamily="34" charset="0"/>
                <a:ea typeface="Century Schoolbook" panose="02040604050505020304" pitchFamily="18" charset="0"/>
                <a:cs typeface="Century Schoolbook" panose="02040604050505020304" pitchFamily="18" charset="0"/>
              </a:rPr>
              <a:t>D. 50</a:t>
            </a:r>
            <a:endParaRPr kumimoji="0" lang="id-ID" altLang="id-ID"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333528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aphicFrame>
        <p:nvGraphicFramePr>
          <p:cNvPr id="5" name="Table 4"/>
          <p:cNvGraphicFramePr>
            <a:graphicFrameLocks noGrp="1"/>
          </p:cNvGraphicFramePr>
          <p:nvPr>
            <p:extLst>
              <p:ext uri="{D42A27DB-BD31-4B8C-83A1-F6EECF244321}">
                <p14:modId xmlns:p14="http://schemas.microsoft.com/office/powerpoint/2010/main" val="1571304293"/>
              </p:ext>
            </p:extLst>
          </p:nvPr>
        </p:nvGraphicFramePr>
        <p:xfrm>
          <a:off x="510990" y="1290919"/>
          <a:ext cx="10882760" cy="5037741"/>
        </p:xfrm>
        <a:graphic>
          <a:graphicData uri="http://schemas.openxmlformats.org/drawingml/2006/table">
            <a:tbl>
              <a:tblPr firstRow="1" firstCol="1" bandRow="1">
                <a:tableStyleId>{5C22544A-7EE6-4342-B048-85BDC9FD1C3A}</a:tableStyleId>
              </a:tblPr>
              <a:tblGrid>
                <a:gridCol w="5731854">
                  <a:extLst>
                    <a:ext uri="{9D8B030D-6E8A-4147-A177-3AD203B41FA5}">
                      <a16:colId xmlns:a16="http://schemas.microsoft.com/office/drawing/2014/main" xmlns="" val="3757458179"/>
                    </a:ext>
                  </a:extLst>
                </a:gridCol>
                <a:gridCol w="5150906">
                  <a:extLst>
                    <a:ext uri="{9D8B030D-6E8A-4147-A177-3AD203B41FA5}">
                      <a16:colId xmlns:a16="http://schemas.microsoft.com/office/drawing/2014/main" xmlns="" val="543977017"/>
                    </a:ext>
                  </a:extLst>
                </a:gridCol>
              </a:tblGrid>
              <a:tr h="925642">
                <a:tc gridSpan="2">
                  <a:txBody>
                    <a:bodyPr/>
                    <a:lstStyle/>
                    <a:p>
                      <a:pPr>
                        <a:lnSpc>
                          <a:spcPct val="107000"/>
                        </a:lnSpc>
                        <a:spcAft>
                          <a:spcPts val="0"/>
                        </a:spcAft>
                      </a:pPr>
                      <a:r>
                        <a:rPr lang="id-ID" sz="1400" dirty="0">
                          <a:effectLst/>
                        </a:rPr>
                        <a:t>Di suatu sekolah akan melakukan pembelian susu coklat dan susu putih untuk dibagikan kepada seluruh siswa sesuai selera siswanya. Seorang siswa diberi tugas untuk mengestimasi jumlah susu coklat dan susu putih yang akan dibeli.</a:t>
                      </a:r>
                      <a:endParaRPr lang="id-ID"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06" marR="39129" marT="57824" marB="0" anchor="ctr"/>
                </a:tc>
                <a:tc hMerge="1">
                  <a:txBody>
                    <a:bodyPr/>
                    <a:lstStyle/>
                    <a:p>
                      <a:endParaRPr lang="id-ID"/>
                    </a:p>
                  </a:txBody>
                  <a:tcPr/>
                </a:tc>
                <a:extLst>
                  <a:ext uri="{0D108BD9-81ED-4DB2-BD59-A6C34878D82A}">
                    <a16:rowId xmlns:a16="http://schemas.microsoft.com/office/drawing/2014/main" xmlns="" val="3428872461"/>
                  </a:ext>
                </a:extLst>
              </a:tr>
              <a:tr h="1164372">
                <a:tc>
                  <a:txBody>
                    <a:bodyPr/>
                    <a:lstStyle/>
                    <a:p>
                      <a:pPr>
                        <a:lnSpc>
                          <a:spcPct val="107000"/>
                        </a:lnSpc>
                        <a:spcAft>
                          <a:spcPts val="0"/>
                        </a:spcAft>
                      </a:pPr>
                      <a:r>
                        <a:rPr lang="id-ID" sz="1400">
                          <a:effectLst/>
                        </a:rPr>
                        <a:t>Langkah 1: Perolehan Data</a:t>
                      </a:r>
                      <a:endParaRPr lang="id-ID" sz="1000">
                        <a:effectLst/>
                      </a:endParaRPr>
                    </a:p>
                    <a:p>
                      <a:pPr marR="157480" algn="just">
                        <a:lnSpc>
                          <a:spcPct val="107000"/>
                        </a:lnSpc>
                        <a:spcAft>
                          <a:spcPts val="0"/>
                        </a:spcAft>
                      </a:pPr>
                      <a:r>
                        <a:rPr lang="id-ID" sz="1400">
                          <a:effectLst/>
                        </a:rPr>
                        <a:t>Siswa melakukan survei di dalam kelas terhadap yang menyukai susu coklat dan susu putih. Selanjutnya siswa menentukan jumlah siswa yang menyukai susu coklat dan susu putih di sekolah tersebut.</a:t>
                      </a:r>
                      <a:endParaRPr lang="id-ID"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06" marR="39129" marT="57824" marB="0"/>
                </a:tc>
                <a:tc>
                  <a:txBody>
                    <a:bodyPr/>
                    <a:lstStyle/>
                    <a:p>
                      <a:pPr marL="1270">
                        <a:lnSpc>
                          <a:spcPct val="107000"/>
                        </a:lnSpc>
                        <a:spcAft>
                          <a:spcPts val="0"/>
                        </a:spcAft>
                      </a:pPr>
                      <a:r>
                        <a:rPr lang="id-ID" sz="1400">
                          <a:effectLst/>
                        </a:rPr>
                        <a:t>Ada 32 siswa di kelasnya, siswa yang menyukai susu coklat sebanyak 22 orang dan yang menyukai susu putih sebanyak 10 orang. Jumlah siswa di sekolah tersebut sebanyak 479 orang</a:t>
                      </a:r>
                      <a:endParaRPr lang="id-ID"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06" marR="39129" marT="57824" marB="0"/>
                </a:tc>
                <a:extLst>
                  <a:ext uri="{0D108BD9-81ED-4DB2-BD59-A6C34878D82A}">
                    <a16:rowId xmlns:a16="http://schemas.microsoft.com/office/drawing/2014/main" xmlns="" val="708676355"/>
                  </a:ext>
                </a:extLst>
              </a:tr>
              <a:tr h="949293">
                <a:tc>
                  <a:txBody>
                    <a:bodyPr/>
                    <a:lstStyle/>
                    <a:p>
                      <a:pPr>
                        <a:lnSpc>
                          <a:spcPct val="107000"/>
                        </a:lnSpc>
                        <a:spcAft>
                          <a:spcPts val="0"/>
                        </a:spcAft>
                      </a:pPr>
                      <a:r>
                        <a:rPr lang="id-ID" sz="1400">
                          <a:effectLst/>
                        </a:rPr>
                        <a:t>Langkah 2: Perbandingan</a:t>
                      </a:r>
                      <a:endParaRPr lang="id-ID" sz="1000">
                        <a:effectLst/>
                      </a:endParaRPr>
                    </a:p>
                    <a:p>
                      <a:pPr>
                        <a:lnSpc>
                          <a:spcPct val="107000"/>
                        </a:lnSpc>
                        <a:spcAft>
                          <a:spcPts val="0"/>
                        </a:spcAft>
                      </a:pPr>
                      <a:r>
                        <a:rPr lang="id-ID" sz="1400">
                          <a:effectLst/>
                        </a:rPr>
                        <a:t>Siswa membuat peta unit untuk perbandingan dan memasukkan rumus yang relevan</a:t>
                      </a:r>
                      <a:endParaRPr lang="id-ID"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06" marR="39129" marT="57824" marB="0"/>
                </a:tc>
                <a:tc>
                  <a:txBody>
                    <a:bodyPr/>
                    <a:lstStyle/>
                    <a:p>
                      <a:pPr marL="551815" algn="ctr">
                        <a:lnSpc>
                          <a:spcPct val="107000"/>
                        </a:lnSpc>
                        <a:spcAft>
                          <a:spcPts val="0"/>
                        </a:spcAft>
                      </a:pPr>
                      <a:r>
                        <a:rPr lang="id-ID" sz="1400" dirty="0">
                          <a:effectLst/>
                        </a:rPr>
                        <a:t>Data Kelas         Data Sekolah</a:t>
                      </a:r>
                      <a:endParaRPr lang="id-ID" sz="1000" dirty="0">
                        <a:effectLst/>
                      </a:endParaRPr>
                    </a:p>
                    <a:p>
                      <a:pPr marL="1270">
                        <a:lnSpc>
                          <a:spcPct val="107000"/>
                        </a:lnSpc>
                        <a:spcAft>
                          <a:spcPts val="0"/>
                        </a:spcAft>
                      </a:pPr>
                      <a:r>
                        <a:rPr lang="id-ID" sz="1400" dirty="0">
                          <a:effectLst/>
                        </a:rPr>
                        <a:t>Coklat                            </a:t>
                      </a:r>
                      <a:r>
                        <a:rPr lang="id-ID" sz="1400" dirty="0" smtClean="0">
                          <a:effectLst/>
                        </a:rPr>
                        <a:t>22                    </a:t>
                      </a:r>
                      <a:r>
                        <a:rPr lang="id-ID" sz="1400" dirty="0">
                          <a:effectLst/>
                        </a:rPr>
                        <a:t>..............</a:t>
                      </a:r>
                      <a:endParaRPr lang="id-ID" sz="1000" dirty="0">
                        <a:effectLst/>
                      </a:endParaRPr>
                    </a:p>
                    <a:p>
                      <a:pPr marL="1270">
                        <a:lnSpc>
                          <a:spcPct val="107000"/>
                        </a:lnSpc>
                        <a:spcAft>
                          <a:spcPts val="0"/>
                        </a:spcAft>
                      </a:pPr>
                      <a:r>
                        <a:rPr lang="id-ID" sz="1400" dirty="0">
                          <a:effectLst/>
                        </a:rPr>
                        <a:t>Putih                               10                    ..............</a:t>
                      </a:r>
                      <a:endParaRPr lang="id-ID" sz="1000" dirty="0">
                        <a:effectLst/>
                      </a:endParaRPr>
                    </a:p>
                    <a:p>
                      <a:pPr>
                        <a:lnSpc>
                          <a:spcPct val="107000"/>
                        </a:lnSpc>
                        <a:spcAft>
                          <a:spcPts val="0"/>
                        </a:spcAft>
                        <a:tabLst>
                          <a:tab pos="2705100" algn="ctr"/>
                        </a:tabLst>
                      </a:pPr>
                      <a:r>
                        <a:rPr lang="id-ID" sz="1400" dirty="0">
                          <a:effectLst/>
                        </a:rPr>
                        <a:t>Total	</a:t>
                      </a:r>
                      <a:r>
                        <a:rPr lang="id-ID" sz="1400" dirty="0" smtClean="0">
                          <a:effectLst/>
                        </a:rPr>
                        <a:t>     32                         </a:t>
                      </a:r>
                      <a:r>
                        <a:rPr lang="id-ID" sz="1400" dirty="0">
                          <a:effectLst/>
                        </a:rPr>
                        <a:t>479</a:t>
                      </a:r>
                      <a:endParaRPr lang="id-ID"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06" marR="39129" marT="57824" marB="0"/>
                </a:tc>
                <a:extLst>
                  <a:ext uri="{0D108BD9-81ED-4DB2-BD59-A6C34878D82A}">
                    <a16:rowId xmlns:a16="http://schemas.microsoft.com/office/drawing/2014/main" xmlns="" val="3732856367"/>
                  </a:ext>
                </a:extLst>
              </a:tr>
              <a:tr h="945656">
                <a:tc>
                  <a:txBody>
                    <a:bodyPr/>
                    <a:lstStyle/>
                    <a:p>
                      <a:pPr>
                        <a:lnSpc>
                          <a:spcPct val="107000"/>
                        </a:lnSpc>
                        <a:spcAft>
                          <a:spcPts val="0"/>
                        </a:spcAft>
                      </a:pPr>
                      <a:r>
                        <a:rPr lang="id-ID" sz="1400">
                          <a:effectLst/>
                        </a:rPr>
                        <a:t>Langkah 3: Peluang dan Statistik</a:t>
                      </a:r>
                      <a:endParaRPr lang="id-ID" sz="1000">
                        <a:effectLst/>
                      </a:endParaRPr>
                    </a:p>
                    <a:p>
                      <a:pPr>
                        <a:lnSpc>
                          <a:spcPct val="107000"/>
                        </a:lnSpc>
                        <a:spcAft>
                          <a:spcPts val="0"/>
                        </a:spcAft>
                      </a:pPr>
                      <a:r>
                        <a:rPr lang="id-ID" sz="1400">
                          <a:effectLst/>
                        </a:rPr>
                        <a:t>Siswa menyelesaikan perbandingan untuk menentukan jumlah siswa untuk pembelian susu coklat di sekolah tersebut: 22/32 = </a:t>
                      </a:r>
                      <a:r>
                        <a:rPr lang="id-ID" sz="1400" u="sng">
                          <a:effectLst/>
                          <a:uFill>
                            <a:solidFill>
                              <a:srgbClr val="000000"/>
                            </a:solidFill>
                          </a:uFill>
                        </a:rPr>
                        <a:t>329</a:t>
                      </a:r>
                      <a:r>
                        <a:rPr lang="id-ID" sz="1400">
                          <a:effectLst/>
                        </a:rPr>
                        <a:t>/479</a:t>
                      </a:r>
                      <a:endParaRPr lang="id-ID"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06" marR="39129" marT="57824" marB="0"/>
                </a:tc>
                <a:tc>
                  <a:txBody>
                    <a:bodyPr/>
                    <a:lstStyle/>
                    <a:p>
                      <a:pPr marL="552450" algn="ctr">
                        <a:lnSpc>
                          <a:spcPct val="107000"/>
                        </a:lnSpc>
                        <a:spcAft>
                          <a:spcPts val="0"/>
                        </a:spcAft>
                      </a:pPr>
                      <a:r>
                        <a:rPr lang="id-ID" sz="1400" dirty="0">
                          <a:effectLst/>
                        </a:rPr>
                        <a:t>Data Kelas         Data Sekolah</a:t>
                      </a:r>
                      <a:endParaRPr lang="id-ID" sz="1000" dirty="0">
                        <a:effectLst/>
                      </a:endParaRPr>
                    </a:p>
                    <a:p>
                      <a:pPr marL="1270" marR="915035" algn="just">
                        <a:lnSpc>
                          <a:spcPct val="98000"/>
                        </a:lnSpc>
                        <a:spcAft>
                          <a:spcPts val="110"/>
                        </a:spcAft>
                      </a:pPr>
                      <a:r>
                        <a:rPr lang="id-ID" sz="1400" dirty="0">
                          <a:effectLst/>
                        </a:rPr>
                        <a:t>Coklat                      </a:t>
                      </a:r>
                      <a:r>
                        <a:rPr lang="id-ID" sz="1400" dirty="0" smtClean="0">
                          <a:effectLst/>
                        </a:rPr>
                        <a:t> </a:t>
                      </a:r>
                      <a:r>
                        <a:rPr lang="id-ID" sz="1400" dirty="0">
                          <a:effectLst/>
                        </a:rPr>
                        <a:t>22                     </a:t>
                      </a:r>
                      <a:r>
                        <a:rPr lang="id-ID" sz="1400" dirty="0" smtClean="0">
                          <a:effectLst/>
                        </a:rPr>
                        <a:t>329 </a:t>
                      </a:r>
                      <a:r>
                        <a:rPr lang="id-ID" sz="1400" dirty="0">
                          <a:effectLst/>
                        </a:rPr>
                        <a:t>Putih                               10                    </a:t>
                      </a:r>
                      <a:r>
                        <a:rPr lang="id-ID" sz="1400" dirty="0" smtClean="0">
                          <a:effectLst/>
                        </a:rPr>
                        <a:t>               ..............</a:t>
                      </a:r>
                      <a:endParaRPr lang="id-ID" sz="1000" dirty="0">
                        <a:effectLst/>
                      </a:endParaRPr>
                    </a:p>
                    <a:p>
                      <a:pPr>
                        <a:lnSpc>
                          <a:spcPct val="107000"/>
                        </a:lnSpc>
                        <a:spcAft>
                          <a:spcPts val="0"/>
                        </a:spcAft>
                        <a:tabLst>
                          <a:tab pos="2705100" algn="ctr"/>
                        </a:tabLst>
                      </a:pPr>
                      <a:r>
                        <a:rPr lang="id-ID" sz="1400" dirty="0">
                          <a:effectLst/>
                        </a:rPr>
                        <a:t>Total	</a:t>
                      </a:r>
                      <a:r>
                        <a:rPr lang="id-ID" sz="1400" dirty="0" smtClean="0">
                          <a:effectLst/>
                        </a:rPr>
                        <a:t>          32                         </a:t>
                      </a:r>
                      <a:r>
                        <a:rPr lang="id-ID" sz="1400" dirty="0">
                          <a:effectLst/>
                        </a:rPr>
                        <a:t>479</a:t>
                      </a:r>
                      <a:endParaRPr lang="id-ID"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06" marR="39129" marT="57824" marB="0"/>
                </a:tc>
                <a:extLst>
                  <a:ext uri="{0D108BD9-81ED-4DB2-BD59-A6C34878D82A}">
                    <a16:rowId xmlns:a16="http://schemas.microsoft.com/office/drawing/2014/main" xmlns="" val="59482301"/>
                  </a:ext>
                </a:extLst>
              </a:tr>
              <a:tr h="949293">
                <a:tc>
                  <a:txBody>
                    <a:bodyPr/>
                    <a:lstStyle/>
                    <a:p>
                      <a:pPr>
                        <a:lnSpc>
                          <a:spcPct val="107000"/>
                        </a:lnSpc>
                        <a:spcAft>
                          <a:spcPts val="0"/>
                        </a:spcAft>
                      </a:pPr>
                      <a:r>
                        <a:rPr lang="id-ID" sz="1400">
                          <a:effectLst/>
                        </a:rPr>
                        <a:t>Langkah 4: Sisa Tambahan (Selisih)</a:t>
                      </a:r>
                      <a:endParaRPr lang="id-ID" sz="1000">
                        <a:effectLst/>
                      </a:endParaRPr>
                    </a:p>
                    <a:p>
                      <a:pPr>
                        <a:lnSpc>
                          <a:spcPct val="107000"/>
                        </a:lnSpc>
                        <a:spcAft>
                          <a:spcPts val="0"/>
                        </a:spcAft>
                      </a:pPr>
                      <a:r>
                        <a:rPr lang="id-ID" sz="1400">
                          <a:effectLst/>
                        </a:rPr>
                        <a:t>Siswa menentukan jumlah siswa yang menyukai susu putih di sekolah tersebut: 479 – 329 = </a:t>
                      </a:r>
                      <a:r>
                        <a:rPr lang="id-ID" sz="1400" u="sng">
                          <a:effectLst/>
                          <a:uFill>
                            <a:solidFill>
                              <a:srgbClr val="000000"/>
                            </a:solidFill>
                          </a:uFill>
                        </a:rPr>
                        <a:t>150</a:t>
                      </a:r>
                      <a:endParaRPr lang="id-ID"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06" marR="39129" marT="57824" marB="0"/>
                </a:tc>
                <a:tc>
                  <a:txBody>
                    <a:bodyPr/>
                    <a:lstStyle/>
                    <a:p>
                      <a:pPr marL="552450" algn="ctr">
                        <a:lnSpc>
                          <a:spcPct val="107000"/>
                        </a:lnSpc>
                        <a:spcAft>
                          <a:spcPts val="0"/>
                        </a:spcAft>
                      </a:pPr>
                      <a:r>
                        <a:rPr lang="id-ID" sz="1400" dirty="0">
                          <a:effectLst/>
                        </a:rPr>
                        <a:t>Data Kelas         Data Sekolah</a:t>
                      </a:r>
                      <a:endParaRPr lang="id-ID" sz="1000" dirty="0">
                        <a:effectLst/>
                      </a:endParaRPr>
                    </a:p>
                    <a:p>
                      <a:pPr marL="1270">
                        <a:lnSpc>
                          <a:spcPct val="107000"/>
                        </a:lnSpc>
                        <a:spcAft>
                          <a:spcPts val="0"/>
                        </a:spcAft>
                      </a:pPr>
                      <a:r>
                        <a:rPr lang="id-ID" sz="1400" dirty="0">
                          <a:effectLst/>
                        </a:rPr>
                        <a:t>Coklat                             22                        329</a:t>
                      </a:r>
                      <a:endParaRPr lang="id-ID" sz="1000" dirty="0">
                        <a:effectLst/>
                      </a:endParaRPr>
                    </a:p>
                    <a:p>
                      <a:pPr marL="1270">
                        <a:lnSpc>
                          <a:spcPct val="107000"/>
                        </a:lnSpc>
                        <a:spcAft>
                          <a:spcPts val="0"/>
                        </a:spcAft>
                      </a:pPr>
                      <a:r>
                        <a:rPr lang="id-ID" sz="1400" dirty="0">
                          <a:effectLst/>
                        </a:rPr>
                        <a:t>Putih                               </a:t>
                      </a:r>
                      <a:r>
                        <a:rPr lang="id-ID" sz="1400" dirty="0" smtClean="0">
                          <a:effectLst/>
                        </a:rPr>
                        <a:t> 10                        </a:t>
                      </a:r>
                      <a:r>
                        <a:rPr lang="id-ID" sz="1400" dirty="0">
                          <a:effectLst/>
                        </a:rPr>
                        <a:t>150</a:t>
                      </a:r>
                      <a:endParaRPr lang="id-ID" sz="1000" dirty="0">
                        <a:effectLst/>
                      </a:endParaRPr>
                    </a:p>
                    <a:p>
                      <a:pPr>
                        <a:lnSpc>
                          <a:spcPct val="107000"/>
                        </a:lnSpc>
                        <a:spcAft>
                          <a:spcPts val="0"/>
                        </a:spcAft>
                        <a:tabLst>
                          <a:tab pos="2682240" algn="ctr"/>
                        </a:tabLst>
                      </a:pPr>
                      <a:r>
                        <a:rPr lang="id-ID" sz="1400" dirty="0">
                          <a:effectLst/>
                        </a:rPr>
                        <a:t>Total	</a:t>
                      </a:r>
                      <a:r>
                        <a:rPr lang="id-ID" sz="1400" dirty="0" smtClean="0">
                          <a:effectLst/>
                        </a:rPr>
                        <a:t>       32                        </a:t>
                      </a:r>
                      <a:r>
                        <a:rPr lang="id-ID" sz="1400" dirty="0">
                          <a:effectLst/>
                        </a:rPr>
                        <a:t>479</a:t>
                      </a:r>
                      <a:endParaRPr lang="id-ID"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06" marR="39129" marT="57824" marB="0"/>
                </a:tc>
                <a:extLst>
                  <a:ext uri="{0D108BD9-81ED-4DB2-BD59-A6C34878D82A}">
                    <a16:rowId xmlns:a16="http://schemas.microsoft.com/office/drawing/2014/main" xmlns="" val="1954551696"/>
                  </a:ext>
                </a:extLst>
              </a:tr>
            </a:tbl>
          </a:graphicData>
        </a:graphic>
      </p:graphicFrame>
      <p:sp>
        <p:nvSpPr>
          <p:cNvPr id="6" name="Rectangle 4"/>
          <p:cNvSpPr>
            <a:spLocks noChangeArrowheads="1"/>
          </p:cNvSpPr>
          <p:nvPr/>
        </p:nvSpPr>
        <p:spPr bwMode="auto">
          <a:xfrm>
            <a:off x="6744825" y="718865"/>
            <a:ext cx="45775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82875" algn="ctr"/>
              </a:tabLst>
              <a:defRPr>
                <a:solidFill>
                  <a:schemeClr val="tx1"/>
                </a:solidFill>
                <a:latin typeface="Arial" panose="020B0604020202020204" pitchFamily="34" charset="0"/>
              </a:defRPr>
            </a:lvl1pPr>
            <a:lvl2pPr eaLnBrk="0" fontAlgn="base" hangingPunct="0">
              <a:spcBef>
                <a:spcPct val="0"/>
              </a:spcBef>
              <a:spcAft>
                <a:spcPct val="0"/>
              </a:spcAft>
              <a:tabLst>
                <a:tab pos="2682875" algn="ctr"/>
              </a:tabLst>
              <a:defRPr>
                <a:solidFill>
                  <a:schemeClr val="tx1"/>
                </a:solidFill>
                <a:latin typeface="Arial" panose="020B0604020202020204" pitchFamily="34" charset="0"/>
              </a:defRPr>
            </a:lvl2pPr>
            <a:lvl3pPr eaLnBrk="0" fontAlgn="base" hangingPunct="0">
              <a:spcBef>
                <a:spcPct val="0"/>
              </a:spcBef>
              <a:spcAft>
                <a:spcPct val="0"/>
              </a:spcAft>
              <a:tabLst>
                <a:tab pos="2682875" algn="ctr"/>
              </a:tabLst>
              <a:defRPr>
                <a:solidFill>
                  <a:schemeClr val="tx1"/>
                </a:solidFill>
                <a:latin typeface="Arial" panose="020B0604020202020204" pitchFamily="34" charset="0"/>
              </a:defRPr>
            </a:lvl3pPr>
            <a:lvl4pPr eaLnBrk="0" fontAlgn="base" hangingPunct="0">
              <a:spcBef>
                <a:spcPct val="0"/>
              </a:spcBef>
              <a:spcAft>
                <a:spcPct val="0"/>
              </a:spcAft>
              <a:tabLst>
                <a:tab pos="2682875" algn="ctr"/>
              </a:tabLst>
              <a:defRPr>
                <a:solidFill>
                  <a:schemeClr val="tx1"/>
                </a:solidFill>
                <a:latin typeface="Arial" panose="020B0604020202020204" pitchFamily="34" charset="0"/>
              </a:defRPr>
            </a:lvl4pPr>
            <a:lvl5pPr eaLnBrk="0" fontAlgn="base" hangingPunct="0">
              <a:spcBef>
                <a:spcPct val="0"/>
              </a:spcBef>
              <a:spcAft>
                <a:spcPct val="0"/>
              </a:spcAft>
              <a:tabLst>
                <a:tab pos="2682875" algn="ctr"/>
              </a:tabLst>
              <a:defRPr>
                <a:solidFill>
                  <a:schemeClr val="tx1"/>
                </a:solidFill>
                <a:latin typeface="Arial" panose="020B0604020202020204" pitchFamily="34" charset="0"/>
              </a:defRPr>
            </a:lvl5pPr>
            <a:lvl6pPr eaLnBrk="0" fontAlgn="base" hangingPunct="0">
              <a:spcBef>
                <a:spcPct val="0"/>
              </a:spcBef>
              <a:spcAft>
                <a:spcPct val="0"/>
              </a:spcAft>
              <a:tabLst>
                <a:tab pos="2682875" algn="ctr"/>
              </a:tabLst>
              <a:defRPr>
                <a:solidFill>
                  <a:schemeClr val="tx1"/>
                </a:solidFill>
                <a:latin typeface="Arial" panose="020B0604020202020204" pitchFamily="34" charset="0"/>
              </a:defRPr>
            </a:lvl6pPr>
            <a:lvl7pPr eaLnBrk="0" fontAlgn="base" hangingPunct="0">
              <a:spcBef>
                <a:spcPct val="0"/>
              </a:spcBef>
              <a:spcAft>
                <a:spcPct val="0"/>
              </a:spcAft>
              <a:tabLst>
                <a:tab pos="2682875" algn="ctr"/>
              </a:tabLst>
              <a:defRPr>
                <a:solidFill>
                  <a:schemeClr val="tx1"/>
                </a:solidFill>
                <a:latin typeface="Arial" panose="020B0604020202020204" pitchFamily="34" charset="0"/>
              </a:defRPr>
            </a:lvl7pPr>
            <a:lvl8pPr eaLnBrk="0" fontAlgn="base" hangingPunct="0">
              <a:spcBef>
                <a:spcPct val="0"/>
              </a:spcBef>
              <a:spcAft>
                <a:spcPct val="0"/>
              </a:spcAft>
              <a:tabLst>
                <a:tab pos="2682875" algn="ctr"/>
              </a:tabLst>
              <a:defRPr>
                <a:solidFill>
                  <a:schemeClr val="tx1"/>
                </a:solidFill>
                <a:latin typeface="Arial" panose="020B0604020202020204" pitchFamily="34" charset="0"/>
              </a:defRPr>
            </a:lvl8pPr>
            <a:lvl9pPr eaLnBrk="0" fontAlgn="base" hangingPunct="0">
              <a:spcBef>
                <a:spcPct val="0"/>
              </a:spcBef>
              <a:spcAft>
                <a:spcPct val="0"/>
              </a:spcAft>
              <a:tabLst>
                <a:tab pos="2682875" algn="ctr"/>
              </a:tabLs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tab pos="2682875" algn="ctr"/>
              </a:tabLst>
            </a:pPr>
            <a:r>
              <a:rPr kumimoji="0" lang="id-ID" altLang="id-ID" sz="2400"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Soal Keterampilan Berpikir</a:t>
            </a:r>
          </a:p>
        </p:txBody>
      </p:sp>
    </p:spTree>
    <p:extLst>
      <p:ext uri="{BB962C8B-B14F-4D97-AF65-F5344CB8AC3E}">
        <p14:creationId xmlns:p14="http://schemas.microsoft.com/office/powerpoint/2010/main" val="1494511169"/>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pic>
        <p:nvPicPr>
          <p:cNvPr id="5" name="Picture 4"/>
          <p:cNvPicPr>
            <a:picLocks noChangeAspect="1"/>
          </p:cNvPicPr>
          <p:nvPr/>
        </p:nvPicPr>
        <p:blipFill>
          <a:blip r:embed="rId4"/>
          <a:stretch>
            <a:fillRect/>
          </a:stretch>
        </p:blipFill>
        <p:spPr>
          <a:xfrm>
            <a:off x="448935" y="1252940"/>
            <a:ext cx="11730445" cy="5081451"/>
          </a:xfrm>
          <a:prstGeom prst="rect">
            <a:avLst/>
          </a:prstGeom>
        </p:spPr>
      </p:pic>
    </p:spTree>
    <p:extLst>
      <p:ext uri="{BB962C8B-B14F-4D97-AF65-F5344CB8AC3E}">
        <p14:creationId xmlns:p14="http://schemas.microsoft.com/office/powerpoint/2010/main" val="3784540069"/>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2" name="TextBox 1"/>
          <p:cNvSpPr txBox="1"/>
          <p:nvPr/>
        </p:nvSpPr>
        <p:spPr>
          <a:xfrm>
            <a:off x="4479917" y="2514597"/>
            <a:ext cx="3372846" cy="830997"/>
          </a:xfrm>
          <a:prstGeom prst="rect">
            <a:avLst/>
          </a:prstGeom>
          <a:noFill/>
        </p:spPr>
        <p:txBody>
          <a:bodyPr wrap="none" rtlCol="0">
            <a:spAutoFit/>
          </a:bodyPr>
          <a:lstStyle/>
          <a:p>
            <a:r>
              <a:rPr lang="en-US" sz="4800" dirty="0" smtClean="0">
                <a:latin typeface="Arial Rounded MT Bold" panose="020F0704030504030204" pitchFamily="34" charset="0"/>
              </a:rPr>
              <a:t>STIMULUS</a:t>
            </a:r>
            <a:endParaRPr lang="en-US" sz="4800" dirty="0">
              <a:latin typeface="Arial Rounded MT Bold" panose="020F0704030504030204" pitchFamily="34" charset="0"/>
            </a:endParaRPr>
          </a:p>
        </p:txBody>
      </p:sp>
    </p:spTree>
    <p:extLst>
      <p:ext uri="{BB962C8B-B14F-4D97-AF65-F5344CB8AC3E}">
        <p14:creationId xmlns:p14="http://schemas.microsoft.com/office/powerpoint/2010/main" val="49121253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pic>
        <p:nvPicPr>
          <p:cNvPr id="5" name="Picture 4"/>
          <p:cNvPicPr>
            <a:picLocks noChangeAspect="1"/>
          </p:cNvPicPr>
          <p:nvPr/>
        </p:nvPicPr>
        <p:blipFill>
          <a:blip r:embed="rId4"/>
          <a:stretch>
            <a:fillRect/>
          </a:stretch>
        </p:blipFill>
        <p:spPr>
          <a:xfrm>
            <a:off x="261257" y="822960"/>
            <a:ext cx="11547565" cy="5525589"/>
          </a:xfrm>
          <a:prstGeom prst="rect">
            <a:avLst/>
          </a:prstGeom>
        </p:spPr>
      </p:pic>
    </p:spTree>
    <p:extLst>
      <p:ext uri="{BB962C8B-B14F-4D97-AF65-F5344CB8AC3E}">
        <p14:creationId xmlns:p14="http://schemas.microsoft.com/office/powerpoint/2010/main" val="76139180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aphicFrame>
        <p:nvGraphicFramePr>
          <p:cNvPr id="6" name="Table 5"/>
          <p:cNvGraphicFramePr>
            <a:graphicFrameLocks noGrp="1"/>
          </p:cNvGraphicFramePr>
          <p:nvPr>
            <p:extLst>
              <p:ext uri="{D42A27DB-BD31-4B8C-83A1-F6EECF244321}">
                <p14:modId xmlns:p14="http://schemas.microsoft.com/office/powerpoint/2010/main" val="3751227455"/>
              </p:ext>
            </p:extLst>
          </p:nvPr>
        </p:nvGraphicFramePr>
        <p:xfrm>
          <a:off x="850109" y="641580"/>
          <a:ext cx="11090367" cy="5692811"/>
        </p:xfrm>
        <a:graphic>
          <a:graphicData uri="http://schemas.openxmlformats.org/drawingml/2006/table">
            <a:tbl>
              <a:tblPr firstRow="1" firstCol="1" bandRow="1">
                <a:tableStyleId>{5C22544A-7EE6-4342-B048-85BDC9FD1C3A}</a:tableStyleId>
              </a:tblPr>
              <a:tblGrid>
                <a:gridCol w="2553358">
                  <a:extLst>
                    <a:ext uri="{9D8B030D-6E8A-4147-A177-3AD203B41FA5}">
                      <a16:colId xmlns:a16="http://schemas.microsoft.com/office/drawing/2014/main" xmlns="" val="1079672757"/>
                    </a:ext>
                  </a:extLst>
                </a:gridCol>
                <a:gridCol w="2914374">
                  <a:extLst>
                    <a:ext uri="{9D8B030D-6E8A-4147-A177-3AD203B41FA5}">
                      <a16:colId xmlns:a16="http://schemas.microsoft.com/office/drawing/2014/main" xmlns="" val="636907005"/>
                    </a:ext>
                  </a:extLst>
                </a:gridCol>
                <a:gridCol w="2812597">
                  <a:extLst>
                    <a:ext uri="{9D8B030D-6E8A-4147-A177-3AD203B41FA5}">
                      <a16:colId xmlns:a16="http://schemas.microsoft.com/office/drawing/2014/main" xmlns="" val="1962875855"/>
                    </a:ext>
                  </a:extLst>
                </a:gridCol>
                <a:gridCol w="2810038">
                  <a:extLst>
                    <a:ext uri="{9D8B030D-6E8A-4147-A177-3AD203B41FA5}">
                      <a16:colId xmlns:a16="http://schemas.microsoft.com/office/drawing/2014/main" xmlns="" val="254746384"/>
                    </a:ext>
                  </a:extLst>
                </a:gridCol>
              </a:tblGrid>
              <a:tr h="365498">
                <a:tc gridSpan="4">
                  <a:txBody>
                    <a:bodyPr/>
                    <a:lstStyle/>
                    <a:p>
                      <a:pPr marL="5080" algn="ctr">
                        <a:lnSpc>
                          <a:spcPct val="107000"/>
                        </a:lnSpc>
                        <a:spcAft>
                          <a:spcPts val="0"/>
                        </a:spcAft>
                      </a:pPr>
                      <a:r>
                        <a:rPr lang="id-ID" sz="2400" dirty="0">
                          <a:effectLst/>
                        </a:rPr>
                        <a:t>KARTU SOAL</a:t>
                      </a:r>
                      <a:endParaRPr lang="id-ID"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3217632209"/>
                  </a:ext>
                </a:extLst>
              </a:tr>
              <a:tr h="347921">
                <a:tc>
                  <a:txBody>
                    <a:bodyPr/>
                    <a:lstStyle/>
                    <a:p>
                      <a:pPr>
                        <a:lnSpc>
                          <a:spcPct val="107000"/>
                        </a:lnSpc>
                        <a:spcAft>
                          <a:spcPts val="0"/>
                        </a:spcAft>
                      </a:pPr>
                      <a:r>
                        <a:rPr lang="id-ID" sz="1600">
                          <a:effectLst/>
                        </a:rPr>
                        <a:t>Kompetensi Keahlian</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gridSpan="3">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237277235"/>
                  </a:ext>
                </a:extLst>
              </a:tr>
              <a:tr h="501859">
                <a:tc>
                  <a:txBody>
                    <a:bodyPr/>
                    <a:lstStyle/>
                    <a:p>
                      <a:pPr>
                        <a:lnSpc>
                          <a:spcPct val="107000"/>
                        </a:lnSpc>
                        <a:spcAft>
                          <a:spcPts val="0"/>
                        </a:spcAft>
                      </a:pPr>
                      <a:r>
                        <a:rPr lang="id-ID" sz="1600">
                          <a:effectLst/>
                        </a:rPr>
                        <a:t>Kode Kompetensi Keahlian</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gridSpan="3">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286011107"/>
                  </a:ext>
                </a:extLst>
              </a:tr>
              <a:tr h="368082">
                <a:tc>
                  <a:txBody>
                    <a:bodyPr/>
                    <a:lstStyle/>
                    <a:p>
                      <a:pPr>
                        <a:lnSpc>
                          <a:spcPct val="107000"/>
                        </a:lnSpc>
                        <a:spcAft>
                          <a:spcPts val="0"/>
                        </a:spcAft>
                      </a:pPr>
                      <a:r>
                        <a:rPr lang="id-ID" sz="1600">
                          <a:effectLst/>
                        </a:rPr>
                        <a:t>Kompetensi Dasar</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gridSpan="3">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3154620775"/>
                  </a:ext>
                </a:extLst>
              </a:tr>
              <a:tr h="368082">
                <a:tc>
                  <a:txBody>
                    <a:bodyPr/>
                    <a:lstStyle/>
                    <a:p>
                      <a:pPr>
                        <a:lnSpc>
                          <a:spcPct val="107000"/>
                        </a:lnSpc>
                        <a:spcAft>
                          <a:spcPts val="0"/>
                        </a:spcAft>
                      </a:pPr>
                      <a:r>
                        <a:rPr lang="id-ID" sz="1600">
                          <a:effectLst/>
                        </a:rPr>
                        <a:t>Kompetensi yang Diuji</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gridSpan="3">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901123720"/>
                  </a:ext>
                </a:extLst>
              </a:tr>
              <a:tr h="367566">
                <a:tc>
                  <a:txBody>
                    <a:bodyPr/>
                    <a:lstStyle/>
                    <a:p>
                      <a:pPr>
                        <a:lnSpc>
                          <a:spcPct val="107000"/>
                        </a:lnSpc>
                        <a:spcAft>
                          <a:spcPts val="0"/>
                        </a:spcAft>
                      </a:pPr>
                      <a:r>
                        <a:rPr lang="id-ID" sz="1600">
                          <a:effectLst/>
                        </a:rPr>
                        <a:t>Materi Pokok</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gridSpan="3">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2347783989"/>
                  </a:ext>
                </a:extLst>
              </a:tr>
              <a:tr h="368082">
                <a:tc>
                  <a:txBody>
                    <a:bodyPr/>
                    <a:lstStyle/>
                    <a:p>
                      <a:pPr>
                        <a:lnSpc>
                          <a:spcPct val="107000"/>
                        </a:lnSpc>
                        <a:spcAft>
                          <a:spcPts val="0"/>
                        </a:spcAft>
                      </a:pPr>
                      <a:r>
                        <a:rPr lang="id-ID" sz="1600">
                          <a:effectLst/>
                        </a:rPr>
                        <a:t>Indikator Soal</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gridSpan="3">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3768586964"/>
                  </a:ext>
                </a:extLst>
              </a:tr>
              <a:tr h="303978">
                <a:tc>
                  <a:txBody>
                    <a:bodyPr/>
                    <a:lstStyle/>
                    <a:p>
                      <a:pPr>
                        <a:lnSpc>
                          <a:spcPct val="107000"/>
                        </a:lnSpc>
                        <a:spcAft>
                          <a:spcPts val="0"/>
                        </a:spcAft>
                      </a:pPr>
                      <a:r>
                        <a:rPr lang="id-ID" sz="1600">
                          <a:effectLst/>
                        </a:rPr>
                        <a:t>Nomor Soal</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gridSpan="3">
                  <a:txBody>
                    <a:bodyPr/>
                    <a:lstStyle/>
                    <a:p>
                      <a:pPr>
                        <a:lnSpc>
                          <a:spcPct val="107000"/>
                        </a:lnSpc>
                        <a:spcAft>
                          <a:spcPts val="0"/>
                        </a:spcAft>
                      </a:pPr>
                      <a:r>
                        <a:rPr lang="id-ID" sz="1100" dirty="0">
                          <a:effectLst/>
                        </a:rPr>
                        <a:t> </a:t>
                      </a:r>
                      <a:endParaRPr lang="id-ID"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17417333"/>
                  </a:ext>
                </a:extLst>
              </a:tr>
              <a:tr h="295189">
                <a:tc>
                  <a:txBody>
                    <a:bodyPr/>
                    <a:lstStyle/>
                    <a:p>
                      <a:pPr>
                        <a:lnSpc>
                          <a:spcPct val="107000"/>
                        </a:lnSpc>
                        <a:spcAft>
                          <a:spcPts val="0"/>
                        </a:spcAft>
                      </a:pPr>
                      <a:r>
                        <a:rPr lang="id-ID" sz="1600">
                          <a:effectLst/>
                        </a:rPr>
                        <a:t>Bentuk Soal</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gridSpan="3">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4174774423"/>
                  </a:ext>
                </a:extLst>
              </a:tr>
              <a:tr h="792516">
                <a:tc>
                  <a:txBody>
                    <a:bodyPr/>
                    <a:lstStyle/>
                    <a:p>
                      <a:pPr>
                        <a:lnSpc>
                          <a:spcPct val="107000"/>
                        </a:lnSpc>
                        <a:spcAft>
                          <a:spcPts val="0"/>
                        </a:spcAft>
                      </a:pPr>
                      <a:r>
                        <a:rPr lang="id-ID" sz="1600">
                          <a:effectLst/>
                        </a:rPr>
                        <a:t>Rumusan Soal</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gridSpan="3">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3630158280"/>
                  </a:ext>
                </a:extLst>
              </a:tr>
              <a:tr h="310182">
                <a:tc>
                  <a:txBody>
                    <a:bodyPr/>
                    <a:lstStyle/>
                    <a:p>
                      <a:pPr>
                        <a:lnSpc>
                          <a:spcPct val="107000"/>
                        </a:lnSpc>
                        <a:spcAft>
                          <a:spcPts val="0"/>
                        </a:spcAft>
                      </a:pPr>
                      <a:r>
                        <a:rPr lang="id-ID" sz="1600">
                          <a:effectLst/>
                        </a:rPr>
                        <a:t>Tingkat Kesukaran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extLst>
                  <a:ext uri="{0D108BD9-81ED-4DB2-BD59-A6C34878D82A}">
                    <a16:rowId xmlns:a16="http://schemas.microsoft.com/office/drawing/2014/main" xmlns="" val="3721047439"/>
                  </a:ext>
                </a:extLst>
              </a:tr>
              <a:tr h="712385">
                <a:tc>
                  <a:txBody>
                    <a:bodyPr/>
                    <a:lstStyle/>
                    <a:p>
                      <a:pPr>
                        <a:lnSpc>
                          <a:spcPct val="107000"/>
                        </a:lnSpc>
                        <a:spcAft>
                          <a:spcPts val="0"/>
                        </a:spcAft>
                      </a:pPr>
                      <a:r>
                        <a:rPr lang="id-ID" sz="1600">
                          <a:effectLst/>
                        </a:rPr>
                        <a:t>Jawaban/Penyelesaian</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gridSpan="3">
                  <a:txBody>
                    <a:bodyPr/>
                    <a:lstStyle/>
                    <a:p>
                      <a:pPr>
                        <a:lnSpc>
                          <a:spcPct val="107000"/>
                        </a:lnSpc>
                        <a:spcAft>
                          <a:spcPts val="0"/>
                        </a:spcAft>
                      </a:pPr>
                      <a:r>
                        <a:rPr lang="id-ID" sz="1100">
                          <a:effectLst/>
                        </a:rPr>
                        <a:t> </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570366940"/>
                  </a:ext>
                </a:extLst>
              </a:tr>
              <a:tr h="368082">
                <a:tc>
                  <a:txBody>
                    <a:bodyPr/>
                    <a:lstStyle/>
                    <a:p>
                      <a:pPr>
                        <a:lnSpc>
                          <a:spcPct val="107000"/>
                        </a:lnSpc>
                        <a:spcAft>
                          <a:spcPts val="0"/>
                        </a:spcAft>
                      </a:pPr>
                      <a:r>
                        <a:rPr lang="id-ID" sz="1600">
                          <a:effectLst/>
                        </a:rPr>
                        <a:t>Nama Penulis Soal</a:t>
                      </a:r>
                      <a:endParaRPr lang="id-ID"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nchor="ctr"/>
                </a:tc>
                <a:tc gridSpan="3">
                  <a:txBody>
                    <a:bodyPr/>
                    <a:lstStyle/>
                    <a:p>
                      <a:pPr>
                        <a:lnSpc>
                          <a:spcPct val="107000"/>
                        </a:lnSpc>
                        <a:spcAft>
                          <a:spcPts val="0"/>
                        </a:spcAft>
                      </a:pPr>
                      <a:r>
                        <a:rPr lang="id-ID" sz="1100" dirty="0">
                          <a:effectLst/>
                        </a:rPr>
                        <a:t> </a:t>
                      </a:r>
                      <a:endParaRPr lang="id-ID"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111" marR="44840" marT="60827"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16458755"/>
                  </a:ext>
                </a:extLst>
              </a:tr>
            </a:tbl>
          </a:graphicData>
        </a:graphic>
      </p:graphicFrame>
    </p:spTree>
    <p:extLst>
      <p:ext uri="{BB962C8B-B14F-4D97-AF65-F5344CB8AC3E}">
        <p14:creationId xmlns:p14="http://schemas.microsoft.com/office/powerpoint/2010/main" val="158437417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pic>
        <p:nvPicPr>
          <p:cNvPr id="5" name="Picture 4"/>
          <p:cNvPicPr>
            <a:picLocks noChangeAspect="1"/>
          </p:cNvPicPr>
          <p:nvPr/>
        </p:nvPicPr>
        <p:blipFill>
          <a:blip r:embed="rId4"/>
          <a:stretch>
            <a:fillRect/>
          </a:stretch>
        </p:blipFill>
        <p:spPr>
          <a:xfrm>
            <a:off x="850109" y="599797"/>
            <a:ext cx="10541726" cy="5734594"/>
          </a:xfrm>
          <a:prstGeom prst="rect">
            <a:avLst/>
          </a:prstGeom>
        </p:spPr>
      </p:pic>
    </p:spTree>
    <p:extLst>
      <p:ext uri="{BB962C8B-B14F-4D97-AF65-F5344CB8AC3E}">
        <p14:creationId xmlns:p14="http://schemas.microsoft.com/office/powerpoint/2010/main" val="211964317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pic>
        <p:nvPicPr>
          <p:cNvPr id="5" name="Picture 4"/>
          <p:cNvPicPr>
            <a:picLocks noChangeAspect="1"/>
          </p:cNvPicPr>
          <p:nvPr/>
        </p:nvPicPr>
        <p:blipFill>
          <a:blip r:embed="rId4"/>
          <a:stretch>
            <a:fillRect/>
          </a:stretch>
        </p:blipFill>
        <p:spPr>
          <a:xfrm>
            <a:off x="580109" y="568333"/>
            <a:ext cx="11456124" cy="5766058"/>
          </a:xfrm>
          <a:prstGeom prst="rect">
            <a:avLst/>
          </a:prstGeom>
        </p:spPr>
      </p:pic>
    </p:spTree>
    <p:extLst>
      <p:ext uri="{BB962C8B-B14F-4D97-AF65-F5344CB8AC3E}">
        <p14:creationId xmlns:p14="http://schemas.microsoft.com/office/powerpoint/2010/main" val="405998221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aphicFrame>
        <p:nvGraphicFramePr>
          <p:cNvPr id="5" name="Table 4"/>
          <p:cNvGraphicFramePr>
            <a:graphicFrameLocks noGrp="1"/>
          </p:cNvGraphicFramePr>
          <p:nvPr>
            <p:extLst>
              <p:ext uri="{D42A27DB-BD31-4B8C-83A1-F6EECF244321}">
                <p14:modId xmlns:p14="http://schemas.microsoft.com/office/powerpoint/2010/main" val="3360833566"/>
              </p:ext>
            </p:extLst>
          </p:nvPr>
        </p:nvGraphicFramePr>
        <p:xfrm>
          <a:off x="999309" y="1058224"/>
          <a:ext cx="10776857" cy="5095149"/>
        </p:xfrm>
        <a:graphic>
          <a:graphicData uri="http://schemas.openxmlformats.org/drawingml/2006/table">
            <a:tbl>
              <a:tblPr firstRow="1" firstCol="1" bandRow="1">
                <a:tableStyleId>{5C22544A-7EE6-4342-B048-85BDC9FD1C3A}</a:tableStyleId>
              </a:tblPr>
              <a:tblGrid>
                <a:gridCol w="10776857">
                  <a:extLst>
                    <a:ext uri="{9D8B030D-6E8A-4147-A177-3AD203B41FA5}">
                      <a16:colId xmlns:a16="http://schemas.microsoft.com/office/drawing/2014/main" xmlns="" val="1510658684"/>
                    </a:ext>
                  </a:extLst>
                </a:gridCol>
              </a:tblGrid>
              <a:tr h="5095149">
                <a:tc>
                  <a:txBody>
                    <a:bodyPr/>
                    <a:lstStyle/>
                    <a:p>
                      <a:pPr>
                        <a:lnSpc>
                          <a:spcPct val="107000"/>
                        </a:lnSpc>
                        <a:spcAft>
                          <a:spcPts val="0"/>
                        </a:spcAft>
                      </a:pPr>
                      <a:r>
                        <a:rPr lang="id-ID" sz="2400" dirty="0">
                          <a:effectLst/>
                        </a:rPr>
                        <a:t>Tugas Proyek</a:t>
                      </a:r>
                      <a:endParaRPr lang="id-ID" sz="1050" dirty="0">
                        <a:effectLst/>
                      </a:endParaRPr>
                    </a:p>
                    <a:p>
                      <a:pPr>
                        <a:lnSpc>
                          <a:spcPct val="98000"/>
                        </a:lnSpc>
                        <a:spcAft>
                          <a:spcPts val="130"/>
                        </a:spcAft>
                      </a:pPr>
                      <a:r>
                        <a:rPr lang="id-ID" sz="2000" dirty="0">
                          <a:effectLst/>
                        </a:rPr>
                        <a:t>Buat kreasi hidangan utama masakan Minang dengan konsep fine-dining dengan memperhatikan hal-hal sebagai berikut:</a:t>
                      </a:r>
                      <a:endParaRPr lang="id-ID" sz="1050" dirty="0">
                        <a:effectLst/>
                      </a:endParaRPr>
                    </a:p>
                    <a:p>
                      <a:pPr marL="342900" lvl="0" indent="-342900" fontAlgn="base">
                        <a:lnSpc>
                          <a:spcPct val="107000"/>
                        </a:lnSpc>
                        <a:spcAft>
                          <a:spcPts val="0"/>
                        </a:spcAft>
                        <a:buClr>
                          <a:srgbClr val="000000"/>
                        </a:buClr>
                        <a:buSzPts val="2000"/>
                        <a:buFont typeface="+mj-lt"/>
                        <a:buAutoNum type="arabicPeriod"/>
                      </a:pPr>
                      <a:r>
                        <a:rPr lang="id-ID" sz="2000" u="none" strike="noStrike" dirty="0">
                          <a:effectLst/>
                          <a:uFill>
                            <a:solidFill>
                              <a:srgbClr val="000000"/>
                            </a:solidFill>
                          </a:uFill>
                        </a:rPr>
                        <a:t>Pilih hidangan utama masakan Minang yang telah diketahui dengan luas;</a:t>
                      </a:r>
                      <a:endParaRPr lang="id-ID" sz="1050" u="none" strike="noStrike" dirty="0">
                        <a:effectLst/>
                        <a:uFill>
                          <a:solidFill>
                            <a:srgbClr val="000000"/>
                          </a:solidFill>
                        </a:uFill>
                      </a:endParaRPr>
                    </a:p>
                    <a:p>
                      <a:pPr marL="342900" lvl="0" indent="-342900" fontAlgn="base">
                        <a:lnSpc>
                          <a:spcPct val="107000"/>
                        </a:lnSpc>
                        <a:spcAft>
                          <a:spcPts val="0"/>
                        </a:spcAft>
                        <a:buClr>
                          <a:srgbClr val="000000"/>
                        </a:buClr>
                        <a:buSzPts val="2000"/>
                        <a:buFont typeface="+mj-lt"/>
                        <a:buAutoNum type="arabicPeriod"/>
                      </a:pPr>
                      <a:r>
                        <a:rPr lang="id-ID" sz="2000" u="none" strike="noStrike" dirty="0">
                          <a:effectLst/>
                          <a:uFill>
                            <a:solidFill>
                              <a:srgbClr val="000000"/>
                            </a:solidFill>
                          </a:uFill>
                        </a:rPr>
                        <a:t>Kreasikan resep dan cara pembuatan dengan baik;</a:t>
                      </a:r>
                      <a:endParaRPr lang="id-ID" sz="1050" u="none" strike="noStrike" dirty="0">
                        <a:effectLst/>
                        <a:uFill>
                          <a:solidFill>
                            <a:srgbClr val="000000"/>
                          </a:solidFill>
                        </a:uFill>
                      </a:endParaRPr>
                    </a:p>
                    <a:p>
                      <a:pPr marL="342900" lvl="0" indent="-342900" fontAlgn="base">
                        <a:lnSpc>
                          <a:spcPct val="107000"/>
                        </a:lnSpc>
                        <a:spcAft>
                          <a:spcPts val="0"/>
                        </a:spcAft>
                        <a:buClr>
                          <a:srgbClr val="000000"/>
                        </a:buClr>
                        <a:buSzPts val="2000"/>
                        <a:buFont typeface="+mj-lt"/>
                        <a:buAutoNum type="arabicPeriod"/>
                      </a:pPr>
                      <a:r>
                        <a:rPr lang="id-ID" sz="2000" u="none" strike="noStrike" dirty="0">
                          <a:effectLst/>
                          <a:uFill>
                            <a:solidFill>
                              <a:srgbClr val="000000"/>
                            </a:solidFill>
                          </a:uFill>
                        </a:rPr>
                        <a:t>Pastikan bahan-bahan dalam kondisi baik (tidak busuk);</a:t>
                      </a:r>
                      <a:endParaRPr lang="id-ID" sz="1050" u="none" strike="noStrike" dirty="0">
                        <a:effectLst/>
                        <a:uFill>
                          <a:solidFill>
                            <a:srgbClr val="000000"/>
                          </a:solidFill>
                        </a:uFill>
                      </a:endParaRPr>
                    </a:p>
                    <a:p>
                      <a:pPr marL="342900" lvl="0" indent="-342900" fontAlgn="base">
                        <a:lnSpc>
                          <a:spcPct val="107000"/>
                        </a:lnSpc>
                        <a:spcAft>
                          <a:spcPts val="0"/>
                        </a:spcAft>
                        <a:buClr>
                          <a:srgbClr val="000000"/>
                        </a:buClr>
                        <a:buSzPts val="2000"/>
                        <a:buFont typeface="+mj-lt"/>
                        <a:buAutoNum type="arabicPeriod"/>
                      </a:pPr>
                      <a:r>
                        <a:rPr lang="id-ID" sz="2000" u="none" strike="noStrike" dirty="0">
                          <a:effectLst/>
                          <a:uFill>
                            <a:solidFill>
                              <a:srgbClr val="000000"/>
                            </a:solidFill>
                          </a:uFill>
                        </a:rPr>
                        <a:t>Sajikan dengan presentasi dengan baik;</a:t>
                      </a:r>
                      <a:endParaRPr lang="id-ID" sz="1050" u="none" strike="noStrike" dirty="0">
                        <a:effectLst/>
                        <a:uFill>
                          <a:solidFill>
                            <a:srgbClr val="000000"/>
                          </a:solidFill>
                        </a:uFill>
                      </a:endParaRPr>
                    </a:p>
                    <a:p>
                      <a:pPr marL="342900" lvl="0" indent="-342900" fontAlgn="base">
                        <a:lnSpc>
                          <a:spcPct val="107000"/>
                        </a:lnSpc>
                        <a:spcAft>
                          <a:spcPts val="0"/>
                        </a:spcAft>
                        <a:buClr>
                          <a:srgbClr val="000000"/>
                        </a:buClr>
                        <a:buSzPts val="2000"/>
                        <a:buFont typeface="+mj-lt"/>
                        <a:buAutoNum type="arabicPeriod"/>
                      </a:pPr>
                      <a:r>
                        <a:rPr lang="id-ID" sz="2000" u="none" strike="noStrike" dirty="0">
                          <a:effectLst/>
                          <a:uFill>
                            <a:solidFill>
                              <a:srgbClr val="000000"/>
                            </a:solidFill>
                          </a:uFill>
                        </a:rPr>
                        <a:t>Laporkan dalam bentuk tertulis dan dilengkapi dengan foto-foto hidangan;</a:t>
                      </a:r>
                      <a:endParaRPr lang="id-ID" sz="1050" u="none" strike="noStrike" dirty="0">
                        <a:effectLst/>
                        <a:uFill>
                          <a:solidFill>
                            <a:srgbClr val="000000"/>
                          </a:solidFill>
                        </a:uFill>
                      </a:endParaRPr>
                    </a:p>
                    <a:p>
                      <a:pPr marL="342900" lvl="0" indent="-342900" fontAlgn="base">
                        <a:lnSpc>
                          <a:spcPct val="98000"/>
                        </a:lnSpc>
                        <a:spcAft>
                          <a:spcPts val="130"/>
                        </a:spcAft>
                        <a:buClr>
                          <a:srgbClr val="000000"/>
                        </a:buClr>
                        <a:buSzPts val="2000"/>
                        <a:buFont typeface="+mj-lt"/>
                        <a:buAutoNum type="arabicPeriod"/>
                      </a:pPr>
                      <a:r>
                        <a:rPr lang="id-ID" sz="2000" u="none" strike="noStrike" dirty="0">
                          <a:effectLst/>
                          <a:uFill>
                            <a:solidFill>
                              <a:srgbClr val="000000"/>
                            </a:solidFill>
                          </a:uFill>
                        </a:rPr>
                        <a:t>Sampaikan sajian kepada penguji citra rasa untuk dinilai bersama dengan penyerahan laporan;</a:t>
                      </a:r>
                      <a:endParaRPr lang="id-ID" sz="1050" u="none" strike="noStrike" dirty="0">
                        <a:effectLst/>
                        <a:uFill>
                          <a:solidFill>
                            <a:srgbClr val="000000"/>
                          </a:solidFill>
                        </a:uFill>
                      </a:endParaRPr>
                    </a:p>
                    <a:p>
                      <a:pPr marL="342900" lvl="0" indent="-342900" fontAlgn="base">
                        <a:lnSpc>
                          <a:spcPct val="107000"/>
                        </a:lnSpc>
                        <a:spcAft>
                          <a:spcPts val="0"/>
                        </a:spcAft>
                        <a:buClr>
                          <a:srgbClr val="000000"/>
                        </a:buClr>
                        <a:buSzPts val="2000"/>
                        <a:buFont typeface="+mj-lt"/>
                        <a:buAutoNum type="arabicPeriod"/>
                      </a:pPr>
                      <a:r>
                        <a:rPr lang="id-ID" sz="2000" u="none" strike="noStrike" dirty="0">
                          <a:effectLst/>
                          <a:uFill>
                            <a:solidFill>
                              <a:srgbClr val="000000"/>
                            </a:solidFill>
                          </a:uFill>
                        </a:rPr>
                        <a:t>Penyampaian hidangan dalam bahasa Inggris akan mendapatkan nilai maksimal;</a:t>
                      </a:r>
                      <a:endParaRPr lang="id-ID" sz="1050" u="none" strike="noStrike" dirty="0">
                        <a:effectLst/>
                        <a:uFill>
                          <a:solidFill>
                            <a:srgbClr val="000000"/>
                          </a:solidFill>
                        </a:uFill>
                      </a:endParaRPr>
                    </a:p>
                    <a:p>
                      <a:pPr marL="342900" lvl="0" indent="-342900" fontAlgn="base">
                        <a:lnSpc>
                          <a:spcPct val="107000"/>
                        </a:lnSpc>
                        <a:spcAft>
                          <a:spcPts val="0"/>
                        </a:spcAft>
                        <a:buClr>
                          <a:srgbClr val="000000"/>
                        </a:buClr>
                        <a:buSzPts val="2000"/>
                        <a:buFont typeface="+mj-lt"/>
                        <a:buAutoNum type="arabicPeriod"/>
                      </a:pPr>
                      <a:r>
                        <a:rPr lang="id-ID" sz="2000" u="none" strike="noStrike" dirty="0">
                          <a:effectLst/>
                          <a:uFill>
                            <a:solidFill>
                              <a:srgbClr val="000000"/>
                            </a:solidFill>
                          </a:uFill>
                        </a:rPr>
                        <a:t>Sebaiknya hidangan dibuat tidak lama sebelum dilaporkan untuk menjaga kesegaran hidangan</a:t>
                      </a:r>
                      <a:endParaRPr lang="id-ID" sz="105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80891" marR="357829" marT="88193" marB="0"/>
                </a:tc>
                <a:extLst>
                  <a:ext uri="{0D108BD9-81ED-4DB2-BD59-A6C34878D82A}">
                    <a16:rowId xmlns:a16="http://schemas.microsoft.com/office/drawing/2014/main" xmlns="" val="2188123729"/>
                  </a:ext>
                </a:extLst>
              </a:tr>
            </a:tbl>
          </a:graphicData>
        </a:graphic>
      </p:graphicFrame>
    </p:spTree>
    <p:extLst>
      <p:ext uri="{BB962C8B-B14F-4D97-AF65-F5344CB8AC3E}">
        <p14:creationId xmlns:p14="http://schemas.microsoft.com/office/powerpoint/2010/main" val="250047903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4588519" y="423288"/>
            <a:ext cx="7090955" cy="972987"/>
          </a:xfrm>
        </p:spPr>
        <p:txBody>
          <a:bodyPr>
            <a:normAutofit fontScale="90000"/>
          </a:bodyPr>
          <a:lstStyle/>
          <a:p>
            <a:r>
              <a:rPr lang="id-ID" sz="3600" b="1" dirty="0">
                <a:solidFill>
                  <a:schemeClr val="accent5">
                    <a:lumMod val="75000"/>
                  </a:schemeClr>
                </a:solidFill>
                <a:latin typeface="Arial Rounded MT Bold" panose="020F0704030504030204" pitchFamily="34" charset="0"/>
              </a:rPr>
              <a:t>Contoh Rubrik Penilaian Proyek</a:t>
            </a:r>
          </a:p>
        </p:txBody>
      </p:sp>
      <p:pic>
        <p:nvPicPr>
          <p:cNvPr id="6" name="Picture 5"/>
          <p:cNvPicPr/>
          <p:nvPr/>
        </p:nvPicPr>
        <p:blipFill>
          <a:blip r:embed="rId4"/>
          <a:stretch>
            <a:fillRect/>
          </a:stretch>
        </p:blipFill>
        <p:spPr>
          <a:xfrm>
            <a:off x="653143" y="1396275"/>
            <a:ext cx="11362508" cy="5146765"/>
          </a:xfrm>
          <a:prstGeom prst="rect">
            <a:avLst/>
          </a:prstGeom>
        </p:spPr>
      </p:pic>
    </p:spTree>
    <p:extLst>
      <p:ext uri="{BB962C8B-B14F-4D97-AF65-F5344CB8AC3E}">
        <p14:creationId xmlns:p14="http://schemas.microsoft.com/office/powerpoint/2010/main" val="322409312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2938008" y="633744"/>
            <a:ext cx="8610600" cy="1293028"/>
          </a:xfrm>
        </p:spPr>
        <p:txBody>
          <a:bodyPr/>
          <a:lstStyle/>
          <a:p>
            <a:r>
              <a:rPr lang="id-ID" b="1" dirty="0">
                <a:solidFill>
                  <a:schemeClr val="accent5">
                    <a:lumMod val="75000"/>
                  </a:schemeClr>
                </a:solidFill>
              </a:rPr>
              <a:t>Tabel Pensekoran</a:t>
            </a:r>
          </a:p>
        </p:txBody>
      </p:sp>
      <p:grpSp>
        <p:nvGrpSpPr>
          <p:cNvPr id="6" name="Group 5"/>
          <p:cNvGrpSpPr/>
          <p:nvPr/>
        </p:nvGrpSpPr>
        <p:grpSpPr>
          <a:xfrm>
            <a:off x="771565" y="1718489"/>
            <a:ext cx="10943182" cy="3823335"/>
            <a:chOff x="0" y="0"/>
            <a:chExt cx="10539222" cy="3823335"/>
          </a:xfrm>
        </p:grpSpPr>
        <p:sp>
          <p:nvSpPr>
            <p:cNvPr id="7" name="Shape 30166"/>
            <p:cNvSpPr/>
            <p:nvPr/>
          </p:nvSpPr>
          <p:spPr>
            <a:xfrm>
              <a:off x="6350" y="6337"/>
              <a:ext cx="2971800" cy="739026"/>
            </a:xfrm>
            <a:custGeom>
              <a:avLst/>
              <a:gdLst/>
              <a:ahLst/>
              <a:cxnLst/>
              <a:rect l="0" t="0" r="0" b="0"/>
              <a:pathLst>
                <a:path w="2971800" h="739026">
                  <a:moveTo>
                    <a:pt x="0" y="0"/>
                  </a:moveTo>
                  <a:lnTo>
                    <a:pt x="2971800" y="0"/>
                  </a:lnTo>
                  <a:lnTo>
                    <a:pt x="2971800" y="739026"/>
                  </a:lnTo>
                  <a:lnTo>
                    <a:pt x="0" y="73902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1" name="Shape 30167"/>
            <p:cNvSpPr/>
            <p:nvPr/>
          </p:nvSpPr>
          <p:spPr>
            <a:xfrm>
              <a:off x="2978150" y="6337"/>
              <a:ext cx="1621917" cy="739026"/>
            </a:xfrm>
            <a:custGeom>
              <a:avLst/>
              <a:gdLst/>
              <a:ahLst/>
              <a:cxnLst/>
              <a:rect l="0" t="0" r="0" b="0"/>
              <a:pathLst>
                <a:path w="1621917" h="739026">
                  <a:moveTo>
                    <a:pt x="0" y="0"/>
                  </a:moveTo>
                  <a:lnTo>
                    <a:pt x="1621917" y="0"/>
                  </a:lnTo>
                  <a:lnTo>
                    <a:pt x="1621917" y="739026"/>
                  </a:lnTo>
                  <a:lnTo>
                    <a:pt x="0" y="73902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2" name="Shape 30168"/>
            <p:cNvSpPr/>
            <p:nvPr/>
          </p:nvSpPr>
          <p:spPr>
            <a:xfrm>
              <a:off x="4600067" y="6337"/>
              <a:ext cx="1730883" cy="739026"/>
            </a:xfrm>
            <a:custGeom>
              <a:avLst/>
              <a:gdLst/>
              <a:ahLst/>
              <a:cxnLst/>
              <a:rect l="0" t="0" r="0" b="0"/>
              <a:pathLst>
                <a:path w="1730883" h="739026">
                  <a:moveTo>
                    <a:pt x="0" y="0"/>
                  </a:moveTo>
                  <a:lnTo>
                    <a:pt x="1730883" y="0"/>
                  </a:lnTo>
                  <a:lnTo>
                    <a:pt x="1730883" y="739026"/>
                  </a:lnTo>
                  <a:lnTo>
                    <a:pt x="0" y="73902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3" name="Shape 30169"/>
            <p:cNvSpPr/>
            <p:nvPr/>
          </p:nvSpPr>
          <p:spPr>
            <a:xfrm>
              <a:off x="6330950" y="6337"/>
              <a:ext cx="1186549" cy="739026"/>
            </a:xfrm>
            <a:custGeom>
              <a:avLst/>
              <a:gdLst/>
              <a:ahLst/>
              <a:cxnLst/>
              <a:rect l="0" t="0" r="0" b="0"/>
              <a:pathLst>
                <a:path w="1186549" h="739026">
                  <a:moveTo>
                    <a:pt x="0" y="0"/>
                  </a:moveTo>
                  <a:lnTo>
                    <a:pt x="1186549" y="0"/>
                  </a:lnTo>
                  <a:lnTo>
                    <a:pt x="1186549" y="739026"/>
                  </a:lnTo>
                  <a:lnTo>
                    <a:pt x="0" y="73902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4" name="Shape 30170"/>
            <p:cNvSpPr/>
            <p:nvPr/>
          </p:nvSpPr>
          <p:spPr>
            <a:xfrm>
              <a:off x="7517511" y="6337"/>
              <a:ext cx="1099452" cy="739026"/>
            </a:xfrm>
            <a:custGeom>
              <a:avLst/>
              <a:gdLst/>
              <a:ahLst/>
              <a:cxnLst/>
              <a:rect l="0" t="0" r="0" b="0"/>
              <a:pathLst>
                <a:path w="1099452" h="739026">
                  <a:moveTo>
                    <a:pt x="0" y="0"/>
                  </a:moveTo>
                  <a:lnTo>
                    <a:pt x="1099452" y="0"/>
                  </a:lnTo>
                  <a:lnTo>
                    <a:pt x="1099452" y="739026"/>
                  </a:lnTo>
                  <a:lnTo>
                    <a:pt x="0" y="73902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5" name="Shape 30171"/>
            <p:cNvSpPr/>
            <p:nvPr/>
          </p:nvSpPr>
          <p:spPr>
            <a:xfrm>
              <a:off x="8616950" y="6337"/>
              <a:ext cx="979716" cy="739026"/>
            </a:xfrm>
            <a:custGeom>
              <a:avLst/>
              <a:gdLst/>
              <a:ahLst/>
              <a:cxnLst/>
              <a:rect l="0" t="0" r="0" b="0"/>
              <a:pathLst>
                <a:path w="979716" h="739026">
                  <a:moveTo>
                    <a:pt x="0" y="0"/>
                  </a:moveTo>
                  <a:lnTo>
                    <a:pt x="979716" y="0"/>
                  </a:lnTo>
                  <a:lnTo>
                    <a:pt x="979716" y="739026"/>
                  </a:lnTo>
                  <a:lnTo>
                    <a:pt x="0" y="73902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6" name="Shape 30172"/>
            <p:cNvSpPr/>
            <p:nvPr/>
          </p:nvSpPr>
          <p:spPr>
            <a:xfrm>
              <a:off x="9596628" y="6337"/>
              <a:ext cx="936168" cy="739026"/>
            </a:xfrm>
            <a:custGeom>
              <a:avLst/>
              <a:gdLst/>
              <a:ahLst/>
              <a:cxnLst/>
              <a:rect l="0" t="0" r="0" b="0"/>
              <a:pathLst>
                <a:path w="936168" h="739026">
                  <a:moveTo>
                    <a:pt x="0" y="0"/>
                  </a:moveTo>
                  <a:lnTo>
                    <a:pt x="936168" y="0"/>
                  </a:lnTo>
                  <a:lnTo>
                    <a:pt x="936168" y="739026"/>
                  </a:lnTo>
                  <a:lnTo>
                    <a:pt x="0" y="73902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id-ID"/>
            </a:p>
          </p:txBody>
        </p:sp>
        <p:sp>
          <p:nvSpPr>
            <p:cNvPr id="17" name="Shape 30173"/>
            <p:cNvSpPr/>
            <p:nvPr/>
          </p:nvSpPr>
          <p:spPr>
            <a:xfrm>
              <a:off x="6350" y="745337"/>
              <a:ext cx="2971800" cy="475895"/>
            </a:xfrm>
            <a:custGeom>
              <a:avLst/>
              <a:gdLst/>
              <a:ahLst/>
              <a:cxnLst/>
              <a:rect l="0" t="0" r="0" b="0"/>
              <a:pathLst>
                <a:path w="2971800" h="475895">
                  <a:moveTo>
                    <a:pt x="0" y="0"/>
                  </a:moveTo>
                  <a:lnTo>
                    <a:pt x="2971800" y="0"/>
                  </a:lnTo>
                  <a:lnTo>
                    <a:pt x="2971800"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18" name="Shape 30174"/>
            <p:cNvSpPr/>
            <p:nvPr/>
          </p:nvSpPr>
          <p:spPr>
            <a:xfrm>
              <a:off x="2978150" y="745337"/>
              <a:ext cx="1621917" cy="475895"/>
            </a:xfrm>
            <a:custGeom>
              <a:avLst/>
              <a:gdLst/>
              <a:ahLst/>
              <a:cxnLst/>
              <a:rect l="0" t="0" r="0" b="0"/>
              <a:pathLst>
                <a:path w="1621917" h="475895">
                  <a:moveTo>
                    <a:pt x="0" y="0"/>
                  </a:moveTo>
                  <a:lnTo>
                    <a:pt x="1621917" y="0"/>
                  </a:lnTo>
                  <a:lnTo>
                    <a:pt x="1621917"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19" name="Shape 30175"/>
            <p:cNvSpPr/>
            <p:nvPr/>
          </p:nvSpPr>
          <p:spPr>
            <a:xfrm>
              <a:off x="4600067" y="745337"/>
              <a:ext cx="1730883" cy="475895"/>
            </a:xfrm>
            <a:custGeom>
              <a:avLst/>
              <a:gdLst/>
              <a:ahLst/>
              <a:cxnLst/>
              <a:rect l="0" t="0" r="0" b="0"/>
              <a:pathLst>
                <a:path w="1730883" h="475895">
                  <a:moveTo>
                    <a:pt x="0" y="0"/>
                  </a:moveTo>
                  <a:lnTo>
                    <a:pt x="1730883" y="0"/>
                  </a:lnTo>
                  <a:lnTo>
                    <a:pt x="1730883"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20" name="Shape 30176"/>
            <p:cNvSpPr/>
            <p:nvPr/>
          </p:nvSpPr>
          <p:spPr>
            <a:xfrm>
              <a:off x="6330950" y="745337"/>
              <a:ext cx="1186549" cy="475895"/>
            </a:xfrm>
            <a:custGeom>
              <a:avLst/>
              <a:gdLst/>
              <a:ahLst/>
              <a:cxnLst/>
              <a:rect l="0" t="0" r="0" b="0"/>
              <a:pathLst>
                <a:path w="1186549" h="475895">
                  <a:moveTo>
                    <a:pt x="0" y="0"/>
                  </a:moveTo>
                  <a:lnTo>
                    <a:pt x="1186549" y="0"/>
                  </a:lnTo>
                  <a:lnTo>
                    <a:pt x="1186549"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21" name="Shape 30177"/>
            <p:cNvSpPr/>
            <p:nvPr/>
          </p:nvSpPr>
          <p:spPr>
            <a:xfrm>
              <a:off x="7517511" y="745337"/>
              <a:ext cx="1099452" cy="475895"/>
            </a:xfrm>
            <a:custGeom>
              <a:avLst/>
              <a:gdLst/>
              <a:ahLst/>
              <a:cxnLst/>
              <a:rect l="0" t="0" r="0" b="0"/>
              <a:pathLst>
                <a:path w="1099452" h="475895">
                  <a:moveTo>
                    <a:pt x="0" y="0"/>
                  </a:moveTo>
                  <a:lnTo>
                    <a:pt x="1099452" y="0"/>
                  </a:lnTo>
                  <a:lnTo>
                    <a:pt x="1099452"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22" name="Shape 30178"/>
            <p:cNvSpPr/>
            <p:nvPr/>
          </p:nvSpPr>
          <p:spPr>
            <a:xfrm>
              <a:off x="8616950" y="745337"/>
              <a:ext cx="979716" cy="475895"/>
            </a:xfrm>
            <a:custGeom>
              <a:avLst/>
              <a:gdLst/>
              <a:ahLst/>
              <a:cxnLst/>
              <a:rect l="0" t="0" r="0" b="0"/>
              <a:pathLst>
                <a:path w="979716" h="475895">
                  <a:moveTo>
                    <a:pt x="0" y="0"/>
                  </a:moveTo>
                  <a:lnTo>
                    <a:pt x="979716" y="0"/>
                  </a:lnTo>
                  <a:lnTo>
                    <a:pt x="979716"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23" name="Shape 30179"/>
            <p:cNvSpPr/>
            <p:nvPr/>
          </p:nvSpPr>
          <p:spPr>
            <a:xfrm>
              <a:off x="9596628" y="745325"/>
              <a:ext cx="936168" cy="951776"/>
            </a:xfrm>
            <a:custGeom>
              <a:avLst/>
              <a:gdLst/>
              <a:ahLst/>
              <a:cxnLst/>
              <a:rect l="0" t="0" r="0" b="0"/>
              <a:pathLst>
                <a:path w="936168" h="951776">
                  <a:moveTo>
                    <a:pt x="0" y="0"/>
                  </a:moveTo>
                  <a:lnTo>
                    <a:pt x="936168" y="0"/>
                  </a:lnTo>
                  <a:lnTo>
                    <a:pt x="936168" y="951776"/>
                  </a:lnTo>
                  <a:lnTo>
                    <a:pt x="0" y="951776"/>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24" name="Shape 30180"/>
            <p:cNvSpPr/>
            <p:nvPr/>
          </p:nvSpPr>
          <p:spPr>
            <a:xfrm>
              <a:off x="6350" y="1221207"/>
              <a:ext cx="2971800" cy="475894"/>
            </a:xfrm>
            <a:custGeom>
              <a:avLst/>
              <a:gdLst/>
              <a:ahLst/>
              <a:cxnLst/>
              <a:rect l="0" t="0" r="0" b="0"/>
              <a:pathLst>
                <a:path w="2971800" h="475894">
                  <a:moveTo>
                    <a:pt x="0" y="0"/>
                  </a:moveTo>
                  <a:lnTo>
                    <a:pt x="2971800" y="0"/>
                  </a:lnTo>
                  <a:lnTo>
                    <a:pt x="2971800"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5" name="Shape 30181"/>
            <p:cNvSpPr/>
            <p:nvPr/>
          </p:nvSpPr>
          <p:spPr>
            <a:xfrm>
              <a:off x="2978150" y="1221207"/>
              <a:ext cx="1621917" cy="475894"/>
            </a:xfrm>
            <a:custGeom>
              <a:avLst/>
              <a:gdLst/>
              <a:ahLst/>
              <a:cxnLst/>
              <a:rect l="0" t="0" r="0" b="0"/>
              <a:pathLst>
                <a:path w="1621917" h="475894">
                  <a:moveTo>
                    <a:pt x="0" y="0"/>
                  </a:moveTo>
                  <a:lnTo>
                    <a:pt x="1621917" y="0"/>
                  </a:lnTo>
                  <a:lnTo>
                    <a:pt x="1621917"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6" name="Shape 30182"/>
            <p:cNvSpPr/>
            <p:nvPr/>
          </p:nvSpPr>
          <p:spPr>
            <a:xfrm>
              <a:off x="4600067" y="1221207"/>
              <a:ext cx="1730883" cy="475894"/>
            </a:xfrm>
            <a:custGeom>
              <a:avLst/>
              <a:gdLst/>
              <a:ahLst/>
              <a:cxnLst/>
              <a:rect l="0" t="0" r="0" b="0"/>
              <a:pathLst>
                <a:path w="1730883" h="475894">
                  <a:moveTo>
                    <a:pt x="0" y="0"/>
                  </a:moveTo>
                  <a:lnTo>
                    <a:pt x="1730883" y="0"/>
                  </a:lnTo>
                  <a:lnTo>
                    <a:pt x="1730883"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7" name="Shape 30183"/>
            <p:cNvSpPr/>
            <p:nvPr/>
          </p:nvSpPr>
          <p:spPr>
            <a:xfrm>
              <a:off x="6330950" y="1221207"/>
              <a:ext cx="1186549" cy="475894"/>
            </a:xfrm>
            <a:custGeom>
              <a:avLst/>
              <a:gdLst/>
              <a:ahLst/>
              <a:cxnLst/>
              <a:rect l="0" t="0" r="0" b="0"/>
              <a:pathLst>
                <a:path w="1186549" h="475894">
                  <a:moveTo>
                    <a:pt x="0" y="0"/>
                  </a:moveTo>
                  <a:lnTo>
                    <a:pt x="1186549" y="0"/>
                  </a:lnTo>
                  <a:lnTo>
                    <a:pt x="1186549"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8" name="Shape 30184"/>
            <p:cNvSpPr/>
            <p:nvPr/>
          </p:nvSpPr>
          <p:spPr>
            <a:xfrm>
              <a:off x="7517511" y="1221207"/>
              <a:ext cx="1099452" cy="475894"/>
            </a:xfrm>
            <a:custGeom>
              <a:avLst/>
              <a:gdLst/>
              <a:ahLst/>
              <a:cxnLst/>
              <a:rect l="0" t="0" r="0" b="0"/>
              <a:pathLst>
                <a:path w="1099452" h="475894">
                  <a:moveTo>
                    <a:pt x="0" y="0"/>
                  </a:moveTo>
                  <a:lnTo>
                    <a:pt x="1099452" y="0"/>
                  </a:lnTo>
                  <a:lnTo>
                    <a:pt x="1099452"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29" name="Shape 30185"/>
            <p:cNvSpPr/>
            <p:nvPr/>
          </p:nvSpPr>
          <p:spPr>
            <a:xfrm>
              <a:off x="8616950" y="1221207"/>
              <a:ext cx="979716" cy="475894"/>
            </a:xfrm>
            <a:custGeom>
              <a:avLst/>
              <a:gdLst/>
              <a:ahLst/>
              <a:cxnLst/>
              <a:rect l="0" t="0" r="0" b="0"/>
              <a:pathLst>
                <a:path w="979716" h="475894">
                  <a:moveTo>
                    <a:pt x="0" y="0"/>
                  </a:moveTo>
                  <a:lnTo>
                    <a:pt x="979716" y="0"/>
                  </a:lnTo>
                  <a:lnTo>
                    <a:pt x="979716"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30" name="Shape 30186"/>
            <p:cNvSpPr/>
            <p:nvPr/>
          </p:nvSpPr>
          <p:spPr>
            <a:xfrm>
              <a:off x="6350" y="1697076"/>
              <a:ext cx="2971800" cy="475895"/>
            </a:xfrm>
            <a:custGeom>
              <a:avLst/>
              <a:gdLst/>
              <a:ahLst/>
              <a:cxnLst/>
              <a:rect l="0" t="0" r="0" b="0"/>
              <a:pathLst>
                <a:path w="2971800" h="475895">
                  <a:moveTo>
                    <a:pt x="0" y="0"/>
                  </a:moveTo>
                  <a:lnTo>
                    <a:pt x="2971800" y="0"/>
                  </a:lnTo>
                  <a:lnTo>
                    <a:pt x="2971800"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1" name="Shape 30187"/>
            <p:cNvSpPr/>
            <p:nvPr/>
          </p:nvSpPr>
          <p:spPr>
            <a:xfrm>
              <a:off x="2978150" y="1697076"/>
              <a:ext cx="1621917" cy="475895"/>
            </a:xfrm>
            <a:custGeom>
              <a:avLst/>
              <a:gdLst/>
              <a:ahLst/>
              <a:cxnLst/>
              <a:rect l="0" t="0" r="0" b="0"/>
              <a:pathLst>
                <a:path w="1621917" h="475895">
                  <a:moveTo>
                    <a:pt x="0" y="0"/>
                  </a:moveTo>
                  <a:lnTo>
                    <a:pt x="1621917" y="0"/>
                  </a:lnTo>
                  <a:lnTo>
                    <a:pt x="1621917"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2" name="Shape 30188"/>
            <p:cNvSpPr/>
            <p:nvPr/>
          </p:nvSpPr>
          <p:spPr>
            <a:xfrm>
              <a:off x="4600067" y="1697076"/>
              <a:ext cx="1730883" cy="475895"/>
            </a:xfrm>
            <a:custGeom>
              <a:avLst/>
              <a:gdLst/>
              <a:ahLst/>
              <a:cxnLst/>
              <a:rect l="0" t="0" r="0" b="0"/>
              <a:pathLst>
                <a:path w="1730883" h="475895">
                  <a:moveTo>
                    <a:pt x="0" y="0"/>
                  </a:moveTo>
                  <a:lnTo>
                    <a:pt x="1730883" y="0"/>
                  </a:lnTo>
                  <a:lnTo>
                    <a:pt x="1730883"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3" name="Shape 30189"/>
            <p:cNvSpPr/>
            <p:nvPr/>
          </p:nvSpPr>
          <p:spPr>
            <a:xfrm>
              <a:off x="6330950" y="1697076"/>
              <a:ext cx="1186549" cy="475895"/>
            </a:xfrm>
            <a:custGeom>
              <a:avLst/>
              <a:gdLst/>
              <a:ahLst/>
              <a:cxnLst/>
              <a:rect l="0" t="0" r="0" b="0"/>
              <a:pathLst>
                <a:path w="1186549" h="475895">
                  <a:moveTo>
                    <a:pt x="0" y="0"/>
                  </a:moveTo>
                  <a:lnTo>
                    <a:pt x="1186549" y="0"/>
                  </a:lnTo>
                  <a:lnTo>
                    <a:pt x="1186549"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4" name="Shape 30190"/>
            <p:cNvSpPr/>
            <p:nvPr/>
          </p:nvSpPr>
          <p:spPr>
            <a:xfrm>
              <a:off x="7517511" y="1697076"/>
              <a:ext cx="1099452" cy="475895"/>
            </a:xfrm>
            <a:custGeom>
              <a:avLst/>
              <a:gdLst/>
              <a:ahLst/>
              <a:cxnLst/>
              <a:rect l="0" t="0" r="0" b="0"/>
              <a:pathLst>
                <a:path w="1099452" h="475895">
                  <a:moveTo>
                    <a:pt x="0" y="0"/>
                  </a:moveTo>
                  <a:lnTo>
                    <a:pt x="1099452" y="0"/>
                  </a:lnTo>
                  <a:lnTo>
                    <a:pt x="1099452"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5" name="Shape 30191"/>
            <p:cNvSpPr/>
            <p:nvPr/>
          </p:nvSpPr>
          <p:spPr>
            <a:xfrm>
              <a:off x="8616950" y="1697076"/>
              <a:ext cx="979716" cy="475895"/>
            </a:xfrm>
            <a:custGeom>
              <a:avLst/>
              <a:gdLst/>
              <a:ahLst/>
              <a:cxnLst/>
              <a:rect l="0" t="0" r="0" b="0"/>
              <a:pathLst>
                <a:path w="979716" h="475895">
                  <a:moveTo>
                    <a:pt x="0" y="0"/>
                  </a:moveTo>
                  <a:lnTo>
                    <a:pt x="979716" y="0"/>
                  </a:lnTo>
                  <a:lnTo>
                    <a:pt x="979716"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6" name="Shape 30192"/>
            <p:cNvSpPr/>
            <p:nvPr/>
          </p:nvSpPr>
          <p:spPr>
            <a:xfrm>
              <a:off x="9596628" y="1697076"/>
              <a:ext cx="936168" cy="475895"/>
            </a:xfrm>
            <a:custGeom>
              <a:avLst/>
              <a:gdLst/>
              <a:ahLst/>
              <a:cxnLst/>
              <a:rect l="0" t="0" r="0" b="0"/>
              <a:pathLst>
                <a:path w="936168" h="475895">
                  <a:moveTo>
                    <a:pt x="0" y="0"/>
                  </a:moveTo>
                  <a:lnTo>
                    <a:pt x="936168" y="0"/>
                  </a:lnTo>
                  <a:lnTo>
                    <a:pt x="936168" y="475895"/>
                  </a:lnTo>
                  <a:lnTo>
                    <a:pt x="0" y="4758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37" name="Shape 30193"/>
            <p:cNvSpPr/>
            <p:nvPr/>
          </p:nvSpPr>
          <p:spPr>
            <a:xfrm>
              <a:off x="6350" y="2173072"/>
              <a:ext cx="2971800" cy="475894"/>
            </a:xfrm>
            <a:custGeom>
              <a:avLst/>
              <a:gdLst/>
              <a:ahLst/>
              <a:cxnLst/>
              <a:rect l="0" t="0" r="0" b="0"/>
              <a:pathLst>
                <a:path w="2971800" h="475894">
                  <a:moveTo>
                    <a:pt x="0" y="0"/>
                  </a:moveTo>
                  <a:lnTo>
                    <a:pt x="2971800" y="0"/>
                  </a:lnTo>
                  <a:lnTo>
                    <a:pt x="2971800"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38" name="Shape 30194"/>
            <p:cNvSpPr/>
            <p:nvPr/>
          </p:nvSpPr>
          <p:spPr>
            <a:xfrm>
              <a:off x="2978150" y="2173072"/>
              <a:ext cx="1621917" cy="475894"/>
            </a:xfrm>
            <a:custGeom>
              <a:avLst/>
              <a:gdLst/>
              <a:ahLst/>
              <a:cxnLst/>
              <a:rect l="0" t="0" r="0" b="0"/>
              <a:pathLst>
                <a:path w="1621917" h="475894">
                  <a:moveTo>
                    <a:pt x="0" y="0"/>
                  </a:moveTo>
                  <a:lnTo>
                    <a:pt x="1621917" y="0"/>
                  </a:lnTo>
                  <a:lnTo>
                    <a:pt x="1621917"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39" name="Shape 30195"/>
            <p:cNvSpPr/>
            <p:nvPr/>
          </p:nvSpPr>
          <p:spPr>
            <a:xfrm>
              <a:off x="4600067" y="2173072"/>
              <a:ext cx="1730883" cy="475894"/>
            </a:xfrm>
            <a:custGeom>
              <a:avLst/>
              <a:gdLst/>
              <a:ahLst/>
              <a:cxnLst/>
              <a:rect l="0" t="0" r="0" b="0"/>
              <a:pathLst>
                <a:path w="1730883" h="475894">
                  <a:moveTo>
                    <a:pt x="0" y="0"/>
                  </a:moveTo>
                  <a:lnTo>
                    <a:pt x="1730883" y="0"/>
                  </a:lnTo>
                  <a:lnTo>
                    <a:pt x="1730883"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40" name="Shape 30196"/>
            <p:cNvSpPr/>
            <p:nvPr/>
          </p:nvSpPr>
          <p:spPr>
            <a:xfrm>
              <a:off x="6330950" y="2173072"/>
              <a:ext cx="1186549" cy="475894"/>
            </a:xfrm>
            <a:custGeom>
              <a:avLst/>
              <a:gdLst/>
              <a:ahLst/>
              <a:cxnLst/>
              <a:rect l="0" t="0" r="0" b="0"/>
              <a:pathLst>
                <a:path w="1186549" h="475894">
                  <a:moveTo>
                    <a:pt x="0" y="0"/>
                  </a:moveTo>
                  <a:lnTo>
                    <a:pt x="1186549" y="0"/>
                  </a:lnTo>
                  <a:lnTo>
                    <a:pt x="1186549"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41" name="Shape 30197"/>
            <p:cNvSpPr/>
            <p:nvPr/>
          </p:nvSpPr>
          <p:spPr>
            <a:xfrm>
              <a:off x="7517511" y="2173072"/>
              <a:ext cx="1099452" cy="475894"/>
            </a:xfrm>
            <a:custGeom>
              <a:avLst/>
              <a:gdLst/>
              <a:ahLst/>
              <a:cxnLst/>
              <a:rect l="0" t="0" r="0" b="0"/>
              <a:pathLst>
                <a:path w="1099452" h="475894">
                  <a:moveTo>
                    <a:pt x="0" y="0"/>
                  </a:moveTo>
                  <a:lnTo>
                    <a:pt x="1099452" y="0"/>
                  </a:lnTo>
                  <a:lnTo>
                    <a:pt x="1099452"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42" name="Shape 30198"/>
            <p:cNvSpPr/>
            <p:nvPr/>
          </p:nvSpPr>
          <p:spPr>
            <a:xfrm>
              <a:off x="8616950" y="2173072"/>
              <a:ext cx="979716" cy="475894"/>
            </a:xfrm>
            <a:custGeom>
              <a:avLst/>
              <a:gdLst/>
              <a:ahLst/>
              <a:cxnLst/>
              <a:rect l="0" t="0" r="0" b="0"/>
              <a:pathLst>
                <a:path w="979716" h="475894">
                  <a:moveTo>
                    <a:pt x="0" y="0"/>
                  </a:moveTo>
                  <a:lnTo>
                    <a:pt x="979716" y="0"/>
                  </a:lnTo>
                  <a:lnTo>
                    <a:pt x="979716"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43" name="Shape 30199"/>
            <p:cNvSpPr/>
            <p:nvPr/>
          </p:nvSpPr>
          <p:spPr>
            <a:xfrm>
              <a:off x="9596628" y="2173072"/>
              <a:ext cx="936168" cy="475894"/>
            </a:xfrm>
            <a:custGeom>
              <a:avLst/>
              <a:gdLst/>
              <a:ahLst/>
              <a:cxnLst/>
              <a:rect l="0" t="0" r="0" b="0"/>
              <a:pathLst>
                <a:path w="936168" h="475894">
                  <a:moveTo>
                    <a:pt x="0" y="0"/>
                  </a:moveTo>
                  <a:lnTo>
                    <a:pt x="936168" y="0"/>
                  </a:lnTo>
                  <a:lnTo>
                    <a:pt x="936168" y="475894"/>
                  </a:lnTo>
                  <a:lnTo>
                    <a:pt x="0" y="475894"/>
                  </a:lnTo>
                  <a:lnTo>
                    <a:pt x="0" y="0"/>
                  </a:lnTo>
                </a:path>
              </a:pathLst>
            </a:custGeom>
            <a:ln w="0" cap="flat">
              <a:miter lim="127000"/>
            </a:ln>
          </p:spPr>
          <p:style>
            <a:lnRef idx="0">
              <a:srgbClr val="000000">
                <a:alpha val="0"/>
              </a:srgbClr>
            </a:lnRef>
            <a:fillRef idx="1">
              <a:srgbClr val="EAEFF7"/>
            </a:fillRef>
            <a:effectRef idx="0">
              <a:scrgbClr r="0" g="0" b="0"/>
            </a:effectRef>
            <a:fontRef idx="none"/>
          </p:style>
          <p:txBody>
            <a:bodyPr/>
            <a:lstStyle/>
            <a:p>
              <a:endParaRPr lang="id-ID"/>
            </a:p>
          </p:txBody>
        </p:sp>
        <p:sp>
          <p:nvSpPr>
            <p:cNvPr id="44" name="Shape 30200"/>
            <p:cNvSpPr/>
            <p:nvPr/>
          </p:nvSpPr>
          <p:spPr>
            <a:xfrm>
              <a:off x="6350" y="2648890"/>
              <a:ext cx="10526522" cy="1168095"/>
            </a:xfrm>
            <a:custGeom>
              <a:avLst/>
              <a:gdLst/>
              <a:ahLst/>
              <a:cxnLst/>
              <a:rect l="0" t="0" r="0" b="0"/>
              <a:pathLst>
                <a:path w="10526522" h="1168095">
                  <a:moveTo>
                    <a:pt x="0" y="0"/>
                  </a:moveTo>
                  <a:lnTo>
                    <a:pt x="10526522" y="0"/>
                  </a:lnTo>
                  <a:lnTo>
                    <a:pt x="10526522" y="1168095"/>
                  </a:lnTo>
                  <a:lnTo>
                    <a:pt x="0" y="1168095"/>
                  </a:lnTo>
                  <a:lnTo>
                    <a:pt x="0" y="0"/>
                  </a:lnTo>
                </a:path>
              </a:pathLst>
            </a:custGeom>
            <a:ln w="0" cap="flat">
              <a:miter lim="127000"/>
            </a:ln>
          </p:spPr>
          <p:style>
            <a:lnRef idx="0">
              <a:srgbClr val="000000">
                <a:alpha val="0"/>
              </a:srgbClr>
            </a:lnRef>
            <a:fillRef idx="1">
              <a:srgbClr val="D2DEEF"/>
            </a:fillRef>
            <a:effectRef idx="0">
              <a:scrgbClr r="0" g="0" b="0"/>
            </a:effectRef>
            <a:fontRef idx="none"/>
          </p:style>
          <p:txBody>
            <a:bodyPr/>
            <a:lstStyle/>
            <a:p>
              <a:endParaRPr lang="id-ID"/>
            </a:p>
          </p:txBody>
        </p:sp>
        <p:sp>
          <p:nvSpPr>
            <p:cNvPr id="45" name="Shape 2473"/>
            <p:cNvSpPr/>
            <p:nvPr/>
          </p:nvSpPr>
          <p:spPr>
            <a:xfrm>
              <a:off x="2978150" y="0"/>
              <a:ext cx="0" cy="2655316"/>
            </a:xfrm>
            <a:custGeom>
              <a:avLst/>
              <a:gdLst/>
              <a:ahLst/>
              <a:cxnLst/>
              <a:rect l="0" t="0" r="0" b="0"/>
              <a:pathLst>
                <a:path h="2655316">
                  <a:moveTo>
                    <a:pt x="0" y="0"/>
                  </a:moveTo>
                  <a:lnTo>
                    <a:pt x="0" y="2655316"/>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46" name="Shape 2474"/>
            <p:cNvSpPr/>
            <p:nvPr/>
          </p:nvSpPr>
          <p:spPr>
            <a:xfrm>
              <a:off x="4600067" y="0"/>
              <a:ext cx="0" cy="2655316"/>
            </a:xfrm>
            <a:custGeom>
              <a:avLst/>
              <a:gdLst/>
              <a:ahLst/>
              <a:cxnLst/>
              <a:rect l="0" t="0" r="0" b="0"/>
              <a:pathLst>
                <a:path h="2655316">
                  <a:moveTo>
                    <a:pt x="0" y="0"/>
                  </a:moveTo>
                  <a:lnTo>
                    <a:pt x="0" y="2655316"/>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47" name="Shape 2475"/>
            <p:cNvSpPr/>
            <p:nvPr/>
          </p:nvSpPr>
          <p:spPr>
            <a:xfrm>
              <a:off x="6330950" y="0"/>
              <a:ext cx="0" cy="2655316"/>
            </a:xfrm>
            <a:custGeom>
              <a:avLst/>
              <a:gdLst/>
              <a:ahLst/>
              <a:cxnLst/>
              <a:rect l="0" t="0" r="0" b="0"/>
              <a:pathLst>
                <a:path h="2655316">
                  <a:moveTo>
                    <a:pt x="0" y="0"/>
                  </a:moveTo>
                  <a:lnTo>
                    <a:pt x="0" y="2655316"/>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48" name="Shape 2476"/>
            <p:cNvSpPr/>
            <p:nvPr/>
          </p:nvSpPr>
          <p:spPr>
            <a:xfrm>
              <a:off x="7517511" y="0"/>
              <a:ext cx="0" cy="2655316"/>
            </a:xfrm>
            <a:custGeom>
              <a:avLst/>
              <a:gdLst/>
              <a:ahLst/>
              <a:cxnLst/>
              <a:rect l="0" t="0" r="0" b="0"/>
              <a:pathLst>
                <a:path h="2655316">
                  <a:moveTo>
                    <a:pt x="0" y="0"/>
                  </a:moveTo>
                  <a:lnTo>
                    <a:pt x="0" y="2655316"/>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49" name="Shape 2477"/>
            <p:cNvSpPr/>
            <p:nvPr/>
          </p:nvSpPr>
          <p:spPr>
            <a:xfrm>
              <a:off x="8616950" y="0"/>
              <a:ext cx="0" cy="2655316"/>
            </a:xfrm>
            <a:custGeom>
              <a:avLst/>
              <a:gdLst/>
              <a:ahLst/>
              <a:cxnLst/>
              <a:rect l="0" t="0" r="0" b="0"/>
              <a:pathLst>
                <a:path h="2655316">
                  <a:moveTo>
                    <a:pt x="0" y="0"/>
                  </a:moveTo>
                  <a:lnTo>
                    <a:pt x="0" y="2655316"/>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0" name="Shape 2478"/>
            <p:cNvSpPr/>
            <p:nvPr/>
          </p:nvSpPr>
          <p:spPr>
            <a:xfrm>
              <a:off x="9596628" y="0"/>
              <a:ext cx="0" cy="2655316"/>
            </a:xfrm>
            <a:custGeom>
              <a:avLst/>
              <a:gdLst/>
              <a:ahLst/>
              <a:cxnLst/>
              <a:rect l="0" t="0" r="0" b="0"/>
              <a:pathLst>
                <a:path h="2655316">
                  <a:moveTo>
                    <a:pt x="0" y="0"/>
                  </a:moveTo>
                  <a:lnTo>
                    <a:pt x="0" y="2655316"/>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1" name="Shape 2479"/>
            <p:cNvSpPr/>
            <p:nvPr/>
          </p:nvSpPr>
          <p:spPr>
            <a:xfrm>
              <a:off x="0" y="745363"/>
              <a:ext cx="10539222" cy="0"/>
            </a:xfrm>
            <a:custGeom>
              <a:avLst/>
              <a:gdLst/>
              <a:ahLst/>
              <a:cxnLst/>
              <a:rect l="0" t="0" r="0" b="0"/>
              <a:pathLst>
                <a:path w="10539222">
                  <a:moveTo>
                    <a:pt x="0" y="0"/>
                  </a:moveTo>
                  <a:lnTo>
                    <a:pt x="10539222" y="0"/>
                  </a:lnTo>
                </a:path>
              </a:pathLst>
            </a:custGeom>
            <a:ln w="381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2" name="Shape 2480"/>
            <p:cNvSpPr/>
            <p:nvPr/>
          </p:nvSpPr>
          <p:spPr>
            <a:xfrm>
              <a:off x="0" y="1221232"/>
              <a:ext cx="9602978" cy="0"/>
            </a:xfrm>
            <a:custGeom>
              <a:avLst/>
              <a:gdLst/>
              <a:ahLst/>
              <a:cxnLst/>
              <a:rect l="0" t="0" r="0" b="0"/>
              <a:pathLst>
                <a:path w="9602978">
                  <a:moveTo>
                    <a:pt x="0" y="0"/>
                  </a:moveTo>
                  <a:lnTo>
                    <a:pt x="9602978"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3" name="Shape 2481"/>
            <p:cNvSpPr/>
            <p:nvPr/>
          </p:nvSpPr>
          <p:spPr>
            <a:xfrm>
              <a:off x="0" y="1697101"/>
              <a:ext cx="10539222" cy="0"/>
            </a:xfrm>
            <a:custGeom>
              <a:avLst/>
              <a:gdLst/>
              <a:ahLst/>
              <a:cxnLst/>
              <a:rect l="0" t="0" r="0" b="0"/>
              <a:pathLst>
                <a:path w="10539222">
                  <a:moveTo>
                    <a:pt x="0" y="0"/>
                  </a:moveTo>
                  <a:lnTo>
                    <a:pt x="10539222"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4" name="Shape 2482"/>
            <p:cNvSpPr/>
            <p:nvPr/>
          </p:nvSpPr>
          <p:spPr>
            <a:xfrm>
              <a:off x="0" y="2172970"/>
              <a:ext cx="10539222" cy="0"/>
            </a:xfrm>
            <a:custGeom>
              <a:avLst/>
              <a:gdLst/>
              <a:ahLst/>
              <a:cxnLst/>
              <a:rect l="0" t="0" r="0" b="0"/>
              <a:pathLst>
                <a:path w="10539222">
                  <a:moveTo>
                    <a:pt x="0" y="0"/>
                  </a:moveTo>
                  <a:lnTo>
                    <a:pt x="10539222"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5" name="Shape 2483"/>
            <p:cNvSpPr/>
            <p:nvPr/>
          </p:nvSpPr>
          <p:spPr>
            <a:xfrm>
              <a:off x="0" y="2648966"/>
              <a:ext cx="10539222" cy="0"/>
            </a:xfrm>
            <a:custGeom>
              <a:avLst/>
              <a:gdLst/>
              <a:ahLst/>
              <a:cxnLst/>
              <a:rect l="0" t="0" r="0" b="0"/>
              <a:pathLst>
                <a:path w="10539222">
                  <a:moveTo>
                    <a:pt x="0" y="0"/>
                  </a:moveTo>
                  <a:lnTo>
                    <a:pt x="10539222"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6" name="Shape 2484"/>
            <p:cNvSpPr/>
            <p:nvPr/>
          </p:nvSpPr>
          <p:spPr>
            <a:xfrm>
              <a:off x="6350" y="0"/>
              <a:ext cx="0" cy="3823335"/>
            </a:xfrm>
            <a:custGeom>
              <a:avLst/>
              <a:gdLst/>
              <a:ahLst/>
              <a:cxnLst/>
              <a:rect l="0" t="0" r="0" b="0"/>
              <a:pathLst>
                <a:path h="3823335">
                  <a:moveTo>
                    <a:pt x="0" y="0"/>
                  </a:moveTo>
                  <a:lnTo>
                    <a:pt x="0" y="3823335"/>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7" name="Shape 2485"/>
            <p:cNvSpPr/>
            <p:nvPr/>
          </p:nvSpPr>
          <p:spPr>
            <a:xfrm>
              <a:off x="10532872" y="0"/>
              <a:ext cx="0" cy="3823335"/>
            </a:xfrm>
            <a:custGeom>
              <a:avLst/>
              <a:gdLst/>
              <a:ahLst/>
              <a:cxnLst/>
              <a:rect l="0" t="0" r="0" b="0"/>
              <a:pathLst>
                <a:path h="3823335">
                  <a:moveTo>
                    <a:pt x="0" y="0"/>
                  </a:moveTo>
                  <a:lnTo>
                    <a:pt x="0" y="3823335"/>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8" name="Shape 2486"/>
            <p:cNvSpPr/>
            <p:nvPr/>
          </p:nvSpPr>
          <p:spPr>
            <a:xfrm>
              <a:off x="0" y="6350"/>
              <a:ext cx="10539222" cy="0"/>
            </a:xfrm>
            <a:custGeom>
              <a:avLst/>
              <a:gdLst/>
              <a:ahLst/>
              <a:cxnLst/>
              <a:rect l="0" t="0" r="0" b="0"/>
              <a:pathLst>
                <a:path w="10539222">
                  <a:moveTo>
                    <a:pt x="0" y="0"/>
                  </a:moveTo>
                  <a:lnTo>
                    <a:pt x="10539222"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59" name="Shape 2487"/>
            <p:cNvSpPr/>
            <p:nvPr/>
          </p:nvSpPr>
          <p:spPr>
            <a:xfrm>
              <a:off x="0" y="3816985"/>
              <a:ext cx="10539222" cy="0"/>
            </a:xfrm>
            <a:custGeom>
              <a:avLst/>
              <a:gdLst/>
              <a:ahLst/>
              <a:cxnLst/>
              <a:rect l="0" t="0" r="0" b="0"/>
              <a:pathLst>
                <a:path w="10539222">
                  <a:moveTo>
                    <a:pt x="0" y="0"/>
                  </a:moveTo>
                  <a:lnTo>
                    <a:pt x="10539222"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id-ID"/>
            </a:p>
          </p:txBody>
        </p:sp>
        <p:sp>
          <p:nvSpPr>
            <p:cNvPr id="60" name="Rectangle 59"/>
            <p:cNvSpPr/>
            <p:nvPr/>
          </p:nvSpPr>
          <p:spPr>
            <a:xfrm>
              <a:off x="916732" y="261691"/>
              <a:ext cx="1893597" cy="344518"/>
            </a:xfrm>
            <a:prstGeom prst="rect">
              <a:avLst/>
            </a:prstGeom>
            <a:ln>
              <a:noFill/>
            </a:ln>
          </p:spPr>
          <p:txBody>
            <a:bodyPr vert="horz" lIns="0" tIns="0" rIns="0" bIns="0" rtlCol="0">
              <a:noAutofit/>
            </a:bodyPr>
            <a:lstStyle/>
            <a:p>
              <a:pPr>
                <a:lnSpc>
                  <a:spcPct val="107000"/>
                </a:lnSpc>
                <a:spcAft>
                  <a:spcPts val="800"/>
                </a:spcAft>
              </a:pPr>
              <a:r>
                <a:rPr lang="id-ID" sz="2000" b="1" dirty="0">
                  <a:solidFill>
                    <a:srgbClr val="FFFFFF"/>
                  </a:solidFill>
                  <a:effectLst/>
                  <a:latin typeface="Calibri" panose="020F0502020204030204" pitchFamily="34" charset="0"/>
                  <a:ea typeface="Calibri" panose="020F0502020204030204" pitchFamily="34" charset="0"/>
                </a:rPr>
                <a:t>Komponen/Skor</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61" name="Rectangle 60"/>
            <p:cNvSpPr/>
            <p:nvPr/>
          </p:nvSpPr>
          <p:spPr>
            <a:xfrm>
              <a:off x="3271520" y="271923"/>
              <a:ext cx="1374278" cy="344518"/>
            </a:xfrm>
            <a:prstGeom prst="rect">
              <a:avLst/>
            </a:prstGeom>
            <a:ln>
              <a:noFill/>
            </a:ln>
          </p:spPr>
          <p:txBody>
            <a:bodyPr vert="horz" lIns="0" tIns="0" rIns="0" bIns="0" rtlCol="0">
              <a:noAutofit/>
            </a:bodyPr>
            <a:lstStyle/>
            <a:p>
              <a:pPr>
                <a:lnSpc>
                  <a:spcPct val="107000"/>
                </a:lnSpc>
                <a:spcAft>
                  <a:spcPts val="800"/>
                </a:spcAft>
              </a:pPr>
              <a:r>
                <a:rPr lang="id-ID" sz="2000" b="1">
                  <a:solidFill>
                    <a:srgbClr val="FFFFFF"/>
                  </a:solidFill>
                  <a:effectLst/>
                  <a:latin typeface="Calibri" panose="020F0502020204030204" pitchFamily="34" charset="0"/>
                  <a:ea typeface="Calibri" panose="020F0502020204030204" pitchFamily="34" charset="0"/>
                </a:rPr>
                <a:t>Persiapan</a:t>
              </a:r>
              <a:endParaRPr lang="id-ID" sz="1100">
                <a:solidFill>
                  <a:srgbClr val="000000"/>
                </a:solidFill>
                <a:effectLst/>
                <a:latin typeface="Calibri" panose="020F0502020204030204" pitchFamily="34" charset="0"/>
                <a:ea typeface="Calibri" panose="020F0502020204030204" pitchFamily="34" charset="0"/>
              </a:endParaRPr>
            </a:p>
          </p:txBody>
        </p:sp>
        <p:sp>
          <p:nvSpPr>
            <p:cNvPr id="62" name="Rectangle 61"/>
            <p:cNvSpPr/>
            <p:nvPr/>
          </p:nvSpPr>
          <p:spPr>
            <a:xfrm>
              <a:off x="4819904" y="271923"/>
              <a:ext cx="1716918" cy="344518"/>
            </a:xfrm>
            <a:prstGeom prst="rect">
              <a:avLst/>
            </a:prstGeom>
            <a:ln>
              <a:noFill/>
            </a:ln>
          </p:spPr>
          <p:txBody>
            <a:bodyPr vert="horz" lIns="0" tIns="0" rIns="0" bIns="0" rtlCol="0">
              <a:noAutofit/>
            </a:bodyPr>
            <a:lstStyle/>
            <a:p>
              <a:pPr>
                <a:lnSpc>
                  <a:spcPct val="107000"/>
                </a:lnSpc>
                <a:spcAft>
                  <a:spcPts val="800"/>
                </a:spcAft>
              </a:pPr>
              <a:r>
                <a:rPr lang="id-ID" sz="2000" b="1">
                  <a:solidFill>
                    <a:srgbClr val="FFFFFF"/>
                  </a:solidFill>
                  <a:effectLst/>
                  <a:latin typeface="Calibri" panose="020F0502020204030204" pitchFamily="34" charset="0"/>
                  <a:ea typeface="Calibri" panose="020F0502020204030204" pitchFamily="34" charset="0"/>
                </a:rPr>
                <a:t>Proses Kerja</a:t>
              </a:r>
              <a:endParaRPr lang="id-ID" sz="1100">
                <a:solidFill>
                  <a:srgbClr val="000000"/>
                </a:solidFill>
                <a:effectLst/>
                <a:latin typeface="Calibri" panose="020F0502020204030204" pitchFamily="34" charset="0"/>
                <a:ea typeface="Calibri" panose="020F0502020204030204" pitchFamily="34" charset="0"/>
              </a:endParaRPr>
            </a:p>
          </p:txBody>
        </p:sp>
        <p:sp>
          <p:nvSpPr>
            <p:cNvPr id="63" name="Rectangle 62"/>
            <p:cNvSpPr/>
            <p:nvPr/>
          </p:nvSpPr>
          <p:spPr>
            <a:xfrm>
              <a:off x="6667754" y="271923"/>
              <a:ext cx="680881" cy="344518"/>
            </a:xfrm>
            <a:prstGeom prst="rect">
              <a:avLst/>
            </a:prstGeom>
            <a:ln>
              <a:noFill/>
            </a:ln>
          </p:spPr>
          <p:txBody>
            <a:bodyPr vert="horz" lIns="0" tIns="0" rIns="0" bIns="0" rtlCol="0">
              <a:noAutofit/>
            </a:bodyPr>
            <a:lstStyle/>
            <a:p>
              <a:pPr>
                <a:lnSpc>
                  <a:spcPct val="107000"/>
                </a:lnSpc>
                <a:spcAft>
                  <a:spcPts val="800"/>
                </a:spcAft>
              </a:pPr>
              <a:r>
                <a:rPr lang="id-ID" sz="2000" b="1">
                  <a:solidFill>
                    <a:srgbClr val="FFFFFF"/>
                  </a:solidFill>
                  <a:effectLst/>
                  <a:latin typeface="Calibri" panose="020F0502020204030204" pitchFamily="34" charset="0"/>
                  <a:ea typeface="Calibri" panose="020F0502020204030204" pitchFamily="34" charset="0"/>
                </a:rPr>
                <a:t>Hasil</a:t>
              </a:r>
              <a:endParaRPr lang="id-ID" sz="1100">
                <a:solidFill>
                  <a:srgbClr val="000000"/>
                </a:solidFill>
                <a:effectLst/>
                <a:latin typeface="Calibri" panose="020F0502020204030204" pitchFamily="34" charset="0"/>
                <a:ea typeface="Calibri" panose="020F0502020204030204" pitchFamily="34" charset="0"/>
              </a:endParaRPr>
            </a:p>
          </p:txBody>
        </p:sp>
        <p:sp>
          <p:nvSpPr>
            <p:cNvPr id="64" name="Rectangle 63"/>
            <p:cNvSpPr/>
            <p:nvPr/>
          </p:nvSpPr>
          <p:spPr>
            <a:xfrm>
              <a:off x="7786370" y="271923"/>
              <a:ext cx="748530" cy="344518"/>
            </a:xfrm>
            <a:prstGeom prst="rect">
              <a:avLst/>
            </a:prstGeom>
            <a:ln>
              <a:noFill/>
            </a:ln>
          </p:spPr>
          <p:txBody>
            <a:bodyPr vert="horz" lIns="0" tIns="0" rIns="0" bIns="0" rtlCol="0">
              <a:noAutofit/>
            </a:bodyPr>
            <a:lstStyle/>
            <a:p>
              <a:pPr>
                <a:lnSpc>
                  <a:spcPct val="107000"/>
                </a:lnSpc>
                <a:spcAft>
                  <a:spcPts val="800"/>
                </a:spcAft>
              </a:pPr>
              <a:r>
                <a:rPr lang="id-ID" sz="2000" b="1">
                  <a:solidFill>
                    <a:srgbClr val="FFFFFF"/>
                  </a:solidFill>
                  <a:effectLst/>
                  <a:latin typeface="Calibri" panose="020F0502020204030204" pitchFamily="34" charset="0"/>
                  <a:ea typeface="Calibri" panose="020F0502020204030204" pitchFamily="34" charset="0"/>
                </a:rPr>
                <a:t>Sikap</a:t>
              </a:r>
              <a:endParaRPr lang="id-ID" sz="1100">
                <a:solidFill>
                  <a:srgbClr val="000000"/>
                </a:solidFill>
                <a:effectLst/>
                <a:latin typeface="Calibri" panose="020F0502020204030204" pitchFamily="34" charset="0"/>
                <a:ea typeface="Calibri" panose="020F0502020204030204" pitchFamily="34" charset="0"/>
              </a:endParaRPr>
            </a:p>
          </p:txBody>
        </p:sp>
        <p:sp>
          <p:nvSpPr>
            <p:cNvPr id="65" name="Rectangle 64"/>
            <p:cNvSpPr/>
            <p:nvPr/>
          </p:nvSpPr>
          <p:spPr>
            <a:xfrm>
              <a:off x="8762111" y="271923"/>
              <a:ext cx="916975" cy="344518"/>
            </a:xfrm>
            <a:prstGeom prst="rect">
              <a:avLst/>
            </a:prstGeom>
            <a:ln>
              <a:noFill/>
            </a:ln>
          </p:spPr>
          <p:txBody>
            <a:bodyPr vert="horz" lIns="0" tIns="0" rIns="0" bIns="0" rtlCol="0">
              <a:noAutofit/>
            </a:bodyPr>
            <a:lstStyle/>
            <a:p>
              <a:pPr>
                <a:lnSpc>
                  <a:spcPct val="107000"/>
                </a:lnSpc>
                <a:spcAft>
                  <a:spcPts val="800"/>
                </a:spcAft>
              </a:pPr>
              <a:r>
                <a:rPr lang="id-ID" sz="2000" b="1" dirty="0">
                  <a:solidFill>
                    <a:srgbClr val="FFFFFF"/>
                  </a:solidFill>
                  <a:effectLst/>
                  <a:latin typeface="Calibri" panose="020F0502020204030204" pitchFamily="34" charset="0"/>
                  <a:ea typeface="Calibri" panose="020F0502020204030204" pitchFamily="34" charset="0"/>
                </a:rPr>
                <a:t>Waktu</a:t>
              </a:r>
              <a:endParaRPr lang="id-ID" sz="1100" dirty="0">
                <a:solidFill>
                  <a:srgbClr val="000000"/>
                </a:solidFill>
                <a:effectLst/>
                <a:latin typeface="Calibri" panose="020F0502020204030204" pitchFamily="34" charset="0"/>
                <a:ea typeface="Calibri" panose="020F0502020204030204" pitchFamily="34" charset="0"/>
              </a:endParaRPr>
            </a:p>
          </p:txBody>
        </p:sp>
        <p:sp>
          <p:nvSpPr>
            <p:cNvPr id="66" name="Rectangle 65"/>
            <p:cNvSpPr/>
            <p:nvPr/>
          </p:nvSpPr>
          <p:spPr>
            <a:xfrm>
              <a:off x="9807575" y="271923"/>
              <a:ext cx="684264" cy="344518"/>
            </a:xfrm>
            <a:prstGeom prst="rect">
              <a:avLst/>
            </a:prstGeom>
            <a:ln>
              <a:noFill/>
            </a:ln>
          </p:spPr>
          <p:txBody>
            <a:bodyPr vert="horz" lIns="0" tIns="0" rIns="0" bIns="0" rtlCol="0">
              <a:noAutofit/>
            </a:bodyPr>
            <a:lstStyle/>
            <a:p>
              <a:pPr>
                <a:lnSpc>
                  <a:spcPct val="107000"/>
                </a:lnSpc>
                <a:spcAft>
                  <a:spcPts val="800"/>
                </a:spcAft>
              </a:pPr>
              <a:r>
                <a:rPr lang="id-ID" sz="2000" b="1">
                  <a:solidFill>
                    <a:srgbClr val="FFFFFF"/>
                  </a:solidFill>
                  <a:effectLst/>
                  <a:latin typeface="Calibri" panose="020F0502020204030204" pitchFamily="34" charset="0"/>
                  <a:ea typeface="Calibri" panose="020F0502020204030204" pitchFamily="34" charset="0"/>
                </a:rPr>
                <a:t>Total</a:t>
              </a:r>
              <a:endParaRPr lang="id-ID" sz="1100">
                <a:solidFill>
                  <a:srgbClr val="000000"/>
                </a:solidFill>
                <a:effectLst/>
                <a:latin typeface="Calibri" panose="020F0502020204030204" pitchFamily="34" charset="0"/>
                <a:ea typeface="Calibri" panose="020F0502020204030204" pitchFamily="34" charset="0"/>
              </a:endParaRPr>
            </a:p>
          </p:txBody>
        </p:sp>
        <p:sp>
          <p:nvSpPr>
            <p:cNvPr id="67" name="Rectangle 66"/>
            <p:cNvSpPr/>
            <p:nvPr/>
          </p:nvSpPr>
          <p:spPr>
            <a:xfrm>
              <a:off x="98107" y="888746"/>
              <a:ext cx="1851592"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Skor Perolehan</a:t>
              </a:r>
              <a:endParaRPr lang="id-ID" sz="1100">
                <a:solidFill>
                  <a:srgbClr val="000000"/>
                </a:solidFill>
                <a:effectLst/>
                <a:latin typeface="Calibri" panose="020F0502020204030204" pitchFamily="34" charset="0"/>
                <a:ea typeface="Calibri" panose="020F0502020204030204" pitchFamily="34" charset="0"/>
              </a:endParaRPr>
            </a:p>
          </p:txBody>
        </p:sp>
        <p:sp>
          <p:nvSpPr>
            <p:cNvPr id="68" name="Rectangle 67"/>
            <p:cNvSpPr/>
            <p:nvPr/>
          </p:nvSpPr>
          <p:spPr>
            <a:xfrm>
              <a:off x="98107" y="1365123"/>
              <a:ext cx="1788655"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Skor Maksimal</a:t>
              </a:r>
              <a:endParaRPr lang="id-ID" sz="1100">
                <a:solidFill>
                  <a:srgbClr val="000000"/>
                </a:solidFill>
                <a:effectLst/>
                <a:latin typeface="Calibri" panose="020F0502020204030204" pitchFamily="34" charset="0"/>
                <a:ea typeface="Calibri" panose="020F0502020204030204" pitchFamily="34" charset="0"/>
              </a:endParaRPr>
            </a:p>
          </p:txBody>
        </p:sp>
        <p:sp>
          <p:nvSpPr>
            <p:cNvPr id="69" name="Rectangle 68"/>
            <p:cNvSpPr/>
            <p:nvPr/>
          </p:nvSpPr>
          <p:spPr>
            <a:xfrm>
              <a:off x="98107" y="1840992"/>
              <a:ext cx="743677"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Bobot</a:t>
              </a:r>
              <a:endParaRPr lang="id-ID" sz="1100">
                <a:solidFill>
                  <a:srgbClr val="000000"/>
                </a:solidFill>
                <a:effectLst/>
                <a:latin typeface="Calibri" panose="020F0502020204030204" pitchFamily="34" charset="0"/>
                <a:ea typeface="Calibri" panose="020F0502020204030204" pitchFamily="34" charset="0"/>
              </a:endParaRPr>
            </a:p>
          </p:txBody>
        </p:sp>
        <p:sp>
          <p:nvSpPr>
            <p:cNvPr id="70" name="Rectangle 69"/>
            <p:cNvSpPr/>
            <p:nvPr/>
          </p:nvSpPr>
          <p:spPr>
            <a:xfrm>
              <a:off x="1269746" y="2317242"/>
              <a:ext cx="593786"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Total</a:t>
              </a:r>
              <a:endParaRPr lang="id-ID" sz="1100">
                <a:solidFill>
                  <a:srgbClr val="000000"/>
                </a:solidFill>
                <a:effectLst/>
                <a:latin typeface="Calibri" panose="020F0502020204030204" pitchFamily="34" charset="0"/>
                <a:ea typeface="Calibri" panose="020F0502020204030204" pitchFamily="34" charset="0"/>
              </a:endParaRPr>
            </a:p>
          </p:txBody>
        </p:sp>
        <p:sp>
          <p:nvSpPr>
            <p:cNvPr id="71" name="Rectangle 70"/>
            <p:cNvSpPr/>
            <p:nvPr/>
          </p:nvSpPr>
          <p:spPr>
            <a:xfrm>
              <a:off x="98107" y="3012567"/>
              <a:ext cx="1396143"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Keterangan</a:t>
              </a:r>
              <a:endParaRPr lang="id-ID" sz="1100">
                <a:solidFill>
                  <a:srgbClr val="000000"/>
                </a:solidFill>
                <a:effectLst/>
                <a:latin typeface="Calibri" panose="020F0502020204030204" pitchFamily="34" charset="0"/>
                <a:ea typeface="Calibri" panose="020F0502020204030204" pitchFamily="34" charset="0"/>
              </a:endParaRPr>
            </a:p>
          </p:txBody>
        </p:sp>
        <p:sp>
          <p:nvSpPr>
            <p:cNvPr id="72" name="Rectangle 71"/>
            <p:cNvSpPr/>
            <p:nvPr/>
          </p:nvSpPr>
          <p:spPr>
            <a:xfrm>
              <a:off x="98107" y="3286887"/>
              <a:ext cx="2105159"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Nilai total = (Skor</a:t>
              </a:r>
              <a:endParaRPr lang="id-ID" sz="1100">
                <a:solidFill>
                  <a:srgbClr val="000000"/>
                </a:solidFill>
                <a:effectLst/>
                <a:latin typeface="Calibri" panose="020F0502020204030204" pitchFamily="34" charset="0"/>
                <a:ea typeface="Calibri" panose="020F0502020204030204" pitchFamily="34" charset="0"/>
              </a:endParaRPr>
            </a:p>
          </p:txBody>
        </p:sp>
        <p:sp>
          <p:nvSpPr>
            <p:cNvPr id="73" name="Rectangle 72"/>
            <p:cNvSpPr/>
            <p:nvPr/>
          </p:nvSpPr>
          <p:spPr>
            <a:xfrm>
              <a:off x="1736725" y="3286887"/>
              <a:ext cx="4288761" cy="309679"/>
            </a:xfrm>
            <a:prstGeom prst="rect">
              <a:avLst/>
            </a:prstGeom>
            <a:ln>
              <a:noFill/>
            </a:ln>
          </p:spPr>
          <p:txBody>
            <a:bodyPr vert="horz" lIns="0" tIns="0" rIns="0" bIns="0" rtlCol="0">
              <a:noAutofit/>
            </a:bodyPr>
            <a:lstStyle/>
            <a:p>
              <a:pPr>
                <a:lnSpc>
                  <a:spcPct val="107000"/>
                </a:lnSpc>
                <a:spcAft>
                  <a:spcPts val="800"/>
                </a:spcAft>
              </a:pPr>
              <a:r>
                <a:rPr lang="id-ID" sz="1800">
                  <a:solidFill>
                    <a:srgbClr val="000000"/>
                  </a:solidFill>
                  <a:effectLst/>
                  <a:latin typeface="Calibri" panose="020F0502020204030204" pitchFamily="34" charset="0"/>
                  <a:ea typeface="Calibri" panose="020F0502020204030204" pitchFamily="34" charset="0"/>
                </a:rPr>
                <a:t>Perolehan/Skor Maksimal) X Bobot</a:t>
              </a:r>
              <a:endParaRPr lang="id-ID"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33042510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pic>
        <p:nvPicPr>
          <p:cNvPr id="5" name="Picture 4"/>
          <p:cNvPicPr/>
          <p:nvPr/>
        </p:nvPicPr>
        <p:blipFill>
          <a:blip r:embed="rId4"/>
          <a:stretch>
            <a:fillRect/>
          </a:stretch>
        </p:blipFill>
        <p:spPr>
          <a:xfrm>
            <a:off x="582794" y="707489"/>
            <a:ext cx="11609206" cy="5739130"/>
          </a:xfrm>
          <a:prstGeom prst="rect">
            <a:avLst/>
          </a:prstGeom>
        </p:spPr>
      </p:pic>
      <p:sp>
        <p:nvSpPr>
          <p:cNvPr id="6" name="Rectangle 6"/>
          <p:cNvSpPr>
            <a:spLocks noChangeArrowheads="1"/>
          </p:cNvSpPr>
          <p:nvPr/>
        </p:nvSpPr>
        <p:spPr bwMode="auto">
          <a:xfrm>
            <a:off x="4278211" y="122714"/>
            <a:ext cx="63616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id-ID" altLang="id-ID" sz="3200" b="1" i="0" u="none" strike="noStrike" cap="none" normalizeH="0" baseline="0" dirty="0" smtClean="0">
                <a:ln>
                  <a:noFill/>
                </a:ln>
                <a:solidFill>
                  <a:srgbClr val="3C92DE"/>
                </a:solidFill>
                <a:effectLst/>
                <a:latin typeface="Arial" panose="020B0604020202020204" pitchFamily="34" charset="0"/>
                <a:ea typeface="Arial" panose="020B0604020202020204" pitchFamily="34" charset="0"/>
              </a:rPr>
              <a:t>PENILAIAN KOMPETENSI</a:t>
            </a:r>
          </a:p>
        </p:txBody>
      </p:sp>
    </p:spTree>
    <p:extLst>
      <p:ext uri="{BB962C8B-B14F-4D97-AF65-F5344CB8AC3E}">
        <p14:creationId xmlns:p14="http://schemas.microsoft.com/office/powerpoint/2010/main" val="1967916872"/>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grpSp>
        <p:nvGrpSpPr>
          <p:cNvPr id="5" name="Group 4"/>
          <p:cNvGrpSpPr/>
          <p:nvPr/>
        </p:nvGrpSpPr>
        <p:grpSpPr>
          <a:xfrm>
            <a:off x="1271087" y="1210195"/>
            <a:ext cx="10091147" cy="5350880"/>
            <a:chOff x="0" y="0"/>
            <a:chExt cx="7377243" cy="4503674"/>
          </a:xfrm>
        </p:grpSpPr>
        <p:pic>
          <p:nvPicPr>
            <p:cNvPr id="6" name="Picture 5"/>
            <p:cNvPicPr/>
            <p:nvPr/>
          </p:nvPicPr>
          <p:blipFill>
            <a:blip r:embed="rId4"/>
            <a:stretch>
              <a:fillRect/>
            </a:stretch>
          </p:blipFill>
          <p:spPr>
            <a:xfrm>
              <a:off x="2976118" y="6858"/>
              <a:ext cx="1508760" cy="1737360"/>
            </a:xfrm>
            <a:prstGeom prst="rect">
              <a:avLst/>
            </a:prstGeom>
          </p:spPr>
        </p:pic>
        <p:sp>
          <p:nvSpPr>
            <p:cNvPr id="7" name="Shape 2692"/>
            <p:cNvSpPr/>
            <p:nvPr/>
          </p:nvSpPr>
          <p:spPr>
            <a:xfrm>
              <a:off x="2981960" y="0"/>
              <a:ext cx="1508760" cy="1742440"/>
            </a:xfrm>
            <a:custGeom>
              <a:avLst/>
              <a:gdLst/>
              <a:ahLst/>
              <a:cxnLst/>
              <a:rect l="0" t="0" r="0" b="0"/>
              <a:pathLst>
                <a:path w="1508760" h="1742440">
                  <a:moveTo>
                    <a:pt x="754380" y="0"/>
                  </a:moveTo>
                  <a:lnTo>
                    <a:pt x="1508760" y="435483"/>
                  </a:lnTo>
                  <a:lnTo>
                    <a:pt x="1508760" y="1306957"/>
                  </a:lnTo>
                  <a:lnTo>
                    <a:pt x="754380" y="1742440"/>
                  </a:lnTo>
                  <a:lnTo>
                    <a:pt x="0" y="1306957"/>
                  </a:lnTo>
                  <a:lnTo>
                    <a:pt x="0" y="435483"/>
                  </a:lnTo>
                  <a:close/>
                </a:path>
              </a:pathLst>
            </a:custGeom>
            <a:ln w="2543" cap="flat">
              <a:miter lim="127000"/>
            </a:ln>
          </p:spPr>
          <p:style>
            <a:lnRef idx="1">
              <a:srgbClr val="777777"/>
            </a:lnRef>
            <a:fillRef idx="0">
              <a:srgbClr val="000000">
                <a:alpha val="0"/>
              </a:srgbClr>
            </a:fillRef>
            <a:effectRef idx="0">
              <a:scrgbClr r="0" g="0" b="0"/>
            </a:effectRef>
            <a:fontRef idx="none"/>
          </p:style>
          <p:txBody>
            <a:bodyPr/>
            <a:lstStyle/>
            <a:p>
              <a:endParaRPr lang="id-ID"/>
            </a:p>
          </p:txBody>
        </p:sp>
        <p:sp>
          <p:nvSpPr>
            <p:cNvPr id="11" name="Shape 2695"/>
            <p:cNvSpPr/>
            <p:nvPr/>
          </p:nvSpPr>
          <p:spPr>
            <a:xfrm>
              <a:off x="5415281" y="797560"/>
              <a:ext cx="1935480" cy="530860"/>
            </a:xfrm>
            <a:custGeom>
              <a:avLst/>
              <a:gdLst/>
              <a:ahLst/>
              <a:cxnLst/>
              <a:rect l="0" t="0" r="0" b="0"/>
              <a:pathLst>
                <a:path w="1935480" h="530860">
                  <a:moveTo>
                    <a:pt x="0" y="88519"/>
                  </a:moveTo>
                  <a:cubicBezTo>
                    <a:pt x="0" y="39624"/>
                    <a:pt x="39624" y="0"/>
                    <a:pt x="88519" y="0"/>
                  </a:cubicBezTo>
                  <a:lnTo>
                    <a:pt x="1846961" y="0"/>
                  </a:lnTo>
                  <a:cubicBezTo>
                    <a:pt x="1895856" y="0"/>
                    <a:pt x="1935480" y="39624"/>
                    <a:pt x="1935480" y="88519"/>
                  </a:cubicBezTo>
                  <a:lnTo>
                    <a:pt x="1935480" y="442341"/>
                  </a:lnTo>
                  <a:cubicBezTo>
                    <a:pt x="1935480" y="491236"/>
                    <a:pt x="1895856" y="530860"/>
                    <a:pt x="1846961" y="530860"/>
                  </a:cubicBezTo>
                  <a:lnTo>
                    <a:pt x="88519" y="530860"/>
                  </a:lnTo>
                  <a:cubicBezTo>
                    <a:pt x="39624" y="530860"/>
                    <a:pt x="0" y="491236"/>
                    <a:pt x="0" y="442341"/>
                  </a:cubicBezTo>
                  <a:close/>
                </a:path>
              </a:pathLst>
            </a:custGeom>
            <a:ln w="2543" cap="flat">
              <a:round/>
            </a:ln>
          </p:spPr>
          <p:style>
            <a:lnRef idx="1">
              <a:srgbClr val="777777"/>
            </a:lnRef>
            <a:fillRef idx="0">
              <a:srgbClr val="000000">
                <a:alpha val="0"/>
              </a:srgbClr>
            </a:fillRef>
            <a:effectRef idx="0">
              <a:scrgbClr r="0" g="0" b="0"/>
            </a:effectRef>
            <a:fontRef idx="none"/>
          </p:style>
          <p:txBody>
            <a:bodyPr/>
            <a:lstStyle/>
            <a:p>
              <a:endParaRPr lang="id-ID"/>
            </a:p>
          </p:txBody>
        </p:sp>
        <p:sp>
          <p:nvSpPr>
            <p:cNvPr id="12" name="Rectangle 11"/>
            <p:cNvSpPr/>
            <p:nvPr/>
          </p:nvSpPr>
          <p:spPr>
            <a:xfrm>
              <a:off x="5782057" y="917575"/>
              <a:ext cx="1595186"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Alur, Waktu</a:t>
              </a:r>
              <a:endParaRPr lang="id-ID" sz="1100">
                <a:solidFill>
                  <a:srgbClr val="000000"/>
                </a:solidFill>
                <a:effectLst/>
                <a:latin typeface="Calibri" panose="020F0502020204030204" pitchFamily="34" charset="0"/>
                <a:ea typeface="Calibri" panose="020F0502020204030204" pitchFamily="34" charset="0"/>
              </a:endParaRPr>
            </a:p>
          </p:txBody>
        </p:sp>
        <p:sp>
          <p:nvSpPr>
            <p:cNvPr id="13" name="Shape 2697"/>
            <p:cNvSpPr/>
            <p:nvPr/>
          </p:nvSpPr>
          <p:spPr>
            <a:xfrm>
              <a:off x="5557521" y="2974340"/>
              <a:ext cx="1793239" cy="1442720"/>
            </a:xfrm>
            <a:custGeom>
              <a:avLst/>
              <a:gdLst/>
              <a:ahLst/>
              <a:cxnLst/>
              <a:rect l="0" t="0" r="0" b="0"/>
              <a:pathLst>
                <a:path w="1793239" h="1442720">
                  <a:moveTo>
                    <a:pt x="0" y="240411"/>
                  </a:moveTo>
                  <a:cubicBezTo>
                    <a:pt x="0" y="107696"/>
                    <a:pt x="107696" y="0"/>
                    <a:pt x="240411" y="0"/>
                  </a:cubicBezTo>
                  <a:lnTo>
                    <a:pt x="1552829" y="0"/>
                  </a:lnTo>
                  <a:cubicBezTo>
                    <a:pt x="1685544" y="0"/>
                    <a:pt x="1793239" y="107696"/>
                    <a:pt x="1793239" y="240411"/>
                  </a:cubicBezTo>
                  <a:lnTo>
                    <a:pt x="1793239" y="1202258"/>
                  </a:lnTo>
                  <a:cubicBezTo>
                    <a:pt x="1793239" y="1335062"/>
                    <a:pt x="1685544" y="1442720"/>
                    <a:pt x="1552829" y="1442720"/>
                  </a:cubicBezTo>
                  <a:lnTo>
                    <a:pt x="240411" y="1442720"/>
                  </a:lnTo>
                  <a:cubicBezTo>
                    <a:pt x="107696" y="1442720"/>
                    <a:pt x="0" y="1335062"/>
                    <a:pt x="0" y="1202258"/>
                  </a:cubicBezTo>
                  <a:close/>
                </a:path>
              </a:pathLst>
            </a:custGeom>
            <a:ln w="2543" cap="flat">
              <a:round/>
            </a:ln>
          </p:spPr>
          <p:style>
            <a:lnRef idx="1">
              <a:srgbClr val="777777"/>
            </a:lnRef>
            <a:fillRef idx="0">
              <a:srgbClr val="000000">
                <a:alpha val="0"/>
              </a:srgbClr>
            </a:fillRef>
            <a:effectRef idx="0">
              <a:scrgbClr r="0" g="0" b="0"/>
            </a:effectRef>
            <a:fontRef idx="none"/>
          </p:style>
          <p:txBody>
            <a:bodyPr/>
            <a:lstStyle/>
            <a:p>
              <a:endParaRPr lang="id-ID"/>
            </a:p>
          </p:txBody>
        </p:sp>
        <p:sp>
          <p:nvSpPr>
            <p:cNvPr id="14" name="Rectangle 13"/>
            <p:cNvSpPr/>
            <p:nvPr/>
          </p:nvSpPr>
          <p:spPr>
            <a:xfrm>
              <a:off x="5871591" y="3140091"/>
              <a:ext cx="168445" cy="34451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5998591" y="3140091"/>
              <a:ext cx="1377323" cy="34451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Kualifikasi</a:t>
              </a:r>
              <a:endParaRPr lang="id-ID"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5871591" y="3445510"/>
              <a:ext cx="168235"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5998591" y="3445510"/>
              <a:ext cx="1116495"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Leveling</a:t>
              </a:r>
              <a:endParaRPr lang="id-ID"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5871591" y="3750310"/>
              <a:ext cx="168235"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5998591" y="3750310"/>
              <a:ext cx="1308377"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Sertiifikat</a:t>
              </a:r>
              <a:endParaRPr lang="id-ID" sz="1100">
                <a:solidFill>
                  <a:srgbClr val="000000"/>
                </a:solidFill>
                <a:effectLst/>
                <a:latin typeface="Calibri" panose="020F0502020204030204" pitchFamily="34" charset="0"/>
                <a:ea typeface="Calibri" panose="020F0502020204030204" pitchFamily="34" charset="0"/>
              </a:endParaRPr>
            </a:p>
          </p:txBody>
        </p:sp>
        <p:pic>
          <p:nvPicPr>
            <p:cNvPr id="20" name="Picture 19"/>
            <p:cNvPicPr/>
            <p:nvPr/>
          </p:nvPicPr>
          <p:blipFill>
            <a:blip r:embed="rId5"/>
            <a:stretch>
              <a:fillRect/>
            </a:stretch>
          </p:blipFill>
          <p:spPr>
            <a:xfrm>
              <a:off x="2125726" y="1366266"/>
              <a:ext cx="1508760" cy="1740408"/>
            </a:xfrm>
            <a:prstGeom prst="rect">
              <a:avLst/>
            </a:prstGeom>
          </p:spPr>
        </p:pic>
        <p:sp>
          <p:nvSpPr>
            <p:cNvPr id="21" name="Shape 2707"/>
            <p:cNvSpPr/>
            <p:nvPr/>
          </p:nvSpPr>
          <p:spPr>
            <a:xfrm>
              <a:off x="2131060" y="1358900"/>
              <a:ext cx="1508760" cy="1744980"/>
            </a:xfrm>
            <a:custGeom>
              <a:avLst/>
              <a:gdLst/>
              <a:ahLst/>
              <a:cxnLst/>
              <a:rect l="0" t="0" r="0" b="0"/>
              <a:pathLst>
                <a:path w="1508760" h="1744980">
                  <a:moveTo>
                    <a:pt x="754380" y="0"/>
                  </a:moveTo>
                  <a:lnTo>
                    <a:pt x="1508760" y="435864"/>
                  </a:lnTo>
                  <a:lnTo>
                    <a:pt x="1508760" y="1309116"/>
                  </a:lnTo>
                  <a:lnTo>
                    <a:pt x="754380" y="1744980"/>
                  </a:lnTo>
                  <a:lnTo>
                    <a:pt x="0" y="1309116"/>
                  </a:lnTo>
                  <a:lnTo>
                    <a:pt x="0" y="435864"/>
                  </a:lnTo>
                  <a:close/>
                </a:path>
              </a:pathLst>
            </a:custGeom>
            <a:ln w="2543" cap="flat">
              <a:miter lim="101600"/>
            </a:ln>
          </p:spPr>
          <p:style>
            <a:lnRef idx="1">
              <a:srgbClr val="777777"/>
            </a:lnRef>
            <a:fillRef idx="0">
              <a:srgbClr val="000000">
                <a:alpha val="0"/>
              </a:srgbClr>
            </a:fillRef>
            <a:effectRef idx="0">
              <a:scrgbClr r="0" g="0" b="0"/>
            </a:effectRef>
            <a:fontRef idx="none"/>
          </p:style>
          <p:txBody>
            <a:bodyPr/>
            <a:lstStyle/>
            <a:p>
              <a:endParaRPr lang="id-ID"/>
            </a:p>
          </p:txBody>
        </p:sp>
        <p:sp>
          <p:nvSpPr>
            <p:cNvPr id="22" name="Rectangle 21"/>
            <p:cNvSpPr/>
            <p:nvPr/>
          </p:nvSpPr>
          <p:spPr>
            <a:xfrm>
              <a:off x="2344420" y="1974612"/>
              <a:ext cx="1436853" cy="344519"/>
            </a:xfrm>
            <a:prstGeom prst="rect">
              <a:avLst/>
            </a:prstGeom>
            <a:ln>
              <a:noFill/>
            </a:ln>
          </p:spPr>
          <p:txBody>
            <a:bodyPr vert="horz" lIns="0" tIns="0" rIns="0" bIns="0" rtlCol="0">
              <a:noAutofit/>
            </a:bodyPr>
            <a:lstStyle/>
            <a:p>
              <a:pPr>
                <a:lnSpc>
                  <a:spcPct val="107000"/>
                </a:lnSpc>
                <a:spcAft>
                  <a:spcPts val="800"/>
                </a:spcAft>
              </a:pPr>
              <a:r>
                <a:rPr lang="id-ID" sz="2000">
                  <a:solidFill>
                    <a:srgbClr val="0000FF"/>
                  </a:solidFill>
                  <a:effectLst/>
                  <a:latin typeface="Calibri" panose="020F0502020204030204" pitchFamily="34" charset="0"/>
                  <a:ea typeface="Calibri" panose="020F0502020204030204" pitchFamily="34" charset="0"/>
                </a:rPr>
                <a:t>Alat Bantu</a:t>
              </a:r>
              <a:endParaRPr lang="id-ID"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2616200" y="2279904"/>
              <a:ext cx="714489"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FF"/>
                  </a:solidFill>
                  <a:effectLst/>
                  <a:latin typeface="Calibri" panose="020F0502020204030204" pitchFamily="34" charset="0"/>
                  <a:ea typeface="Calibri" panose="020F0502020204030204" pitchFamily="34" charset="0"/>
                </a:rPr>
                <a:t>Ujian</a:t>
              </a:r>
              <a:endParaRPr lang="id-ID" sz="1100">
                <a:solidFill>
                  <a:srgbClr val="000000"/>
                </a:solidFill>
                <a:effectLst/>
                <a:latin typeface="Calibri" panose="020F0502020204030204" pitchFamily="34" charset="0"/>
                <a:ea typeface="Calibri" panose="020F0502020204030204" pitchFamily="34" charset="0"/>
              </a:endParaRPr>
            </a:p>
          </p:txBody>
        </p:sp>
        <p:pic>
          <p:nvPicPr>
            <p:cNvPr id="24" name="Picture 23"/>
            <p:cNvPicPr/>
            <p:nvPr/>
          </p:nvPicPr>
          <p:blipFill>
            <a:blip r:embed="rId6"/>
            <a:stretch>
              <a:fillRect/>
            </a:stretch>
          </p:blipFill>
          <p:spPr>
            <a:xfrm>
              <a:off x="3802126" y="1379474"/>
              <a:ext cx="1508760" cy="1737360"/>
            </a:xfrm>
            <a:prstGeom prst="rect">
              <a:avLst/>
            </a:prstGeom>
          </p:spPr>
        </p:pic>
        <p:sp>
          <p:nvSpPr>
            <p:cNvPr id="25" name="Shape 2713"/>
            <p:cNvSpPr/>
            <p:nvPr/>
          </p:nvSpPr>
          <p:spPr>
            <a:xfrm>
              <a:off x="3807460" y="1371600"/>
              <a:ext cx="1508760" cy="1744980"/>
            </a:xfrm>
            <a:custGeom>
              <a:avLst/>
              <a:gdLst/>
              <a:ahLst/>
              <a:cxnLst/>
              <a:rect l="0" t="0" r="0" b="0"/>
              <a:pathLst>
                <a:path w="1508760" h="1744980">
                  <a:moveTo>
                    <a:pt x="754380" y="0"/>
                  </a:moveTo>
                  <a:lnTo>
                    <a:pt x="1508760" y="436372"/>
                  </a:lnTo>
                  <a:lnTo>
                    <a:pt x="1508760" y="1308608"/>
                  </a:lnTo>
                  <a:lnTo>
                    <a:pt x="754380" y="1744980"/>
                  </a:lnTo>
                  <a:lnTo>
                    <a:pt x="0" y="1308608"/>
                  </a:lnTo>
                  <a:lnTo>
                    <a:pt x="0" y="436372"/>
                  </a:lnTo>
                  <a:close/>
                </a:path>
              </a:pathLst>
            </a:custGeom>
            <a:ln w="2543" cap="flat">
              <a:miter lim="101600"/>
            </a:ln>
          </p:spPr>
          <p:style>
            <a:lnRef idx="1">
              <a:srgbClr val="777777"/>
            </a:lnRef>
            <a:fillRef idx="0">
              <a:srgbClr val="000000">
                <a:alpha val="0"/>
              </a:srgbClr>
            </a:fillRef>
            <a:effectRef idx="0">
              <a:scrgbClr r="0" g="0" b="0"/>
            </a:effectRef>
            <a:fontRef idx="none"/>
          </p:style>
          <p:txBody>
            <a:bodyPr/>
            <a:lstStyle/>
            <a:p>
              <a:endParaRPr lang="id-ID"/>
            </a:p>
          </p:txBody>
        </p:sp>
        <p:sp>
          <p:nvSpPr>
            <p:cNvPr id="26" name="Rectangle 25"/>
            <p:cNvSpPr/>
            <p:nvPr/>
          </p:nvSpPr>
          <p:spPr>
            <a:xfrm>
              <a:off x="4094861" y="1987312"/>
              <a:ext cx="1245746" cy="344519"/>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Assessor,</a:t>
              </a:r>
              <a:endParaRPr lang="id-ID" sz="110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3866261" y="2292604"/>
              <a:ext cx="555714"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Ins. </a:t>
              </a:r>
              <a:endParaRPr lang="id-ID" sz="110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4283075" y="2292604"/>
              <a:ext cx="1294864"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Pasangan</a:t>
              </a:r>
              <a:endParaRPr lang="id-ID" sz="1100">
                <a:solidFill>
                  <a:srgbClr val="000000"/>
                </a:solidFill>
                <a:effectLst/>
                <a:latin typeface="Calibri" panose="020F0502020204030204" pitchFamily="34" charset="0"/>
                <a:ea typeface="Calibri" panose="020F0502020204030204" pitchFamily="34" charset="0"/>
              </a:endParaRPr>
            </a:p>
          </p:txBody>
        </p:sp>
        <p:pic>
          <p:nvPicPr>
            <p:cNvPr id="29" name="Picture 28"/>
            <p:cNvPicPr/>
            <p:nvPr/>
          </p:nvPicPr>
          <p:blipFill>
            <a:blip r:embed="rId7"/>
            <a:stretch>
              <a:fillRect/>
            </a:stretch>
          </p:blipFill>
          <p:spPr>
            <a:xfrm>
              <a:off x="2963926" y="2763266"/>
              <a:ext cx="1508760" cy="1740408"/>
            </a:xfrm>
            <a:prstGeom prst="rect">
              <a:avLst/>
            </a:prstGeom>
          </p:spPr>
        </p:pic>
        <p:sp>
          <p:nvSpPr>
            <p:cNvPr id="30" name="Shape 2720"/>
            <p:cNvSpPr/>
            <p:nvPr/>
          </p:nvSpPr>
          <p:spPr>
            <a:xfrm>
              <a:off x="2969260" y="2755900"/>
              <a:ext cx="1508760" cy="1744980"/>
            </a:xfrm>
            <a:custGeom>
              <a:avLst/>
              <a:gdLst/>
              <a:ahLst/>
              <a:cxnLst/>
              <a:rect l="0" t="0" r="0" b="0"/>
              <a:pathLst>
                <a:path w="1508760" h="1744980">
                  <a:moveTo>
                    <a:pt x="754380" y="0"/>
                  </a:moveTo>
                  <a:lnTo>
                    <a:pt x="1508760" y="435864"/>
                  </a:lnTo>
                  <a:lnTo>
                    <a:pt x="1508760" y="1309078"/>
                  </a:lnTo>
                  <a:lnTo>
                    <a:pt x="754380" y="1744980"/>
                  </a:lnTo>
                  <a:lnTo>
                    <a:pt x="0" y="1309078"/>
                  </a:lnTo>
                  <a:lnTo>
                    <a:pt x="0" y="435864"/>
                  </a:lnTo>
                  <a:close/>
                </a:path>
              </a:pathLst>
            </a:custGeom>
            <a:ln w="2543" cap="flat">
              <a:miter lim="101600"/>
            </a:ln>
          </p:spPr>
          <p:style>
            <a:lnRef idx="1">
              <a:srgbClr val="777777"/>
            </a:lnRef>
            <a:fillRef idx="0">
              <a:srgbClr val="000000">
                <a:alpha val="0"/>
              </a:srgbClr>
            </a:fillRef>
            <a:effectRef idx="0">
              <a:scrgbClr r="0" g="0" b="0"/>
            </a:effectRef>
            <a:fontRef idx="none"/>
          </p:style>
          <p:txBody>
            <a:bodyPr/>
            <a:lstStyle/>
            <a:p>
              <a:endParaRPr lang="id-ID"/>
            </a:p>
          </p:txBody>
        </p:sp>
        <p:sp>
          <p:nvSpPr>
            <p:cNvPr id="31" name="Rectangle 30"/>
            <p:cNvSpPr/>
            <p:nvPr/>
          </p:nvSpPr>
          <p:spPr>
            <a:xfrm>
              <a:off x="3322701" y="3372485"/>
              <a:ext cx="1066160"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FF"/>
                  </a:solidFill>
                  <a:effectLst/>
                  <a:latin typeface="Calibri" panose="020F0502020204030204" pitchFamily="34" charset="0"/>
                  <a:ea typeface="Calibri" panose="020F0502020204030204" pitchFamily="34" charset="0"/>
                </a:rPr>
                <a:t>Standar</a:t>
              </a:r>
              <a:endParaRPr lang="id-ID" sz="11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3226181" y="3677047"/>
              <a:ext cx="1322189" cy="344518"/>
            </a:xfrm>
            <a:prstGeom prst="rect">
              <a:avLst/>
            </a:prstGeom>
            <a:ln>
              <a:noFill/>
            </a:ln>
          </p:spPr>
          <p:txBody>
            <a:bodyPr vert="horz" lIns="0" tIns="0" rIns="0" bIns="0" rtlCol="0">
              <a:noAutofit/>
            </a:bodyPr>
            <a:lstStyle/>
            <a:p>
              <a:pPr>
                <a:lnSpc>
                  <a:spcPct val="107000"/>
                </a:lnSpc>
                <a:spcAft>
                  <a:spcPts val="800"/>
                </a:spcAft>
              </a:pPr>
              <a:r>
                <a:rPr lang="id-ID" sz="2000">
                  <a:solidFill>
                    <a:srgbClr val="0000FF"/>
                  </a:solidFill>
                  <a:effectLst/>
                  <a:latin typeface="Calibri" panose="020F0502020204030204" pitchFamily="34" charset="0"/>
                  <a:ea typeface="Calibri" panose="020F0502020204030204" pitchFamily="34" charset="0"/>
                </a:rPr>
                <a:t>Kelulusan</a:t>
              </a:r>
              <a:endParaRPr lang="id-ID" sz="1100">
                <a:solidFill>
                  <a:srgbClr val="000000"/>
                </a:solidFill>
                <a:effectLst/>
                <a:latin typeface="Calibri" panose="020F0502020204030204" pitchFamily="34" charset="0"/>
                <a:ea typeface="Calibri" panose="020F0502020204030204" pitchFamily="34" charset="0"/>
              </a:endParaRPr>
            </a:p>
          </p:txBody>
        </p:sp>
        <p:sp>
          <p:nvSpPr>
            <p:cNvPr id="33" name="Shape 2723"/>
            <p:cNvSpPr/>
            <p:nvPr/>
          </p:nvSpPr>
          <p:spPr>
            <a:xfrm>
              <a:off x="0" y="381000"/>
              <a:ext cx="2557780" cy="833120"/>
            </a:xfrm>
            <a:custGeom>
              <a:avLst/>
              <a:gdLst/>
              <a:ahLst/>
              <a:cxnLst/>
              <a:rect l="0" t="0" r="0" b="0"/>
              <a:pathLst>
                <a:path w="2557780" h="833120">
                  <a:moveTo>
                    <a:pt x="0" y="138811"/>
                  </a:moveTo>
                  <a:cubicBezTo>
                    <a:pt x="0" y="62230"/>
                    <a:pt x="62230" y="0"/>
                    <a:pt x="138811" y="0"/>
                  </a:cubicBezTo>
                  <a:lnTo>
                    <a:pt x="2418969" y="0"/>
                  </a:lnTo>
                  <a:cubicBezTo>
                    <a:pt x="2495550" y="0"/>
                    <a:pt x="2557780" y="62230"/>
                    <a:pt x="2557780" y="138811"/>
                  </a:cubicBezTo>
                  <a:lnTo>
                    <a:pt x="2557780" y="694309"/>
                  </a:lnTo>
                  <a:cubicBezTo>
                    <a:pt x="2557780" y="770890"/>
                    <a:pt x="2495550" y="833120"/>
                    <a:pt x="2418969" y="833120"/>
                  </a:cubicBezTo>
                  <a:lnTo>
                    <a:pt x="138811" y="833120"/>
                  </a:lnTo>
                  <a:cubicBezTo>
                    <a:pt x="62230" y="833120"/>
                    <a:pt x="0" y="770890"/>
                    <a:pt x="0" y="694309"/>
                  </a:cubicBezTo>
                  <a:close/>
                </a:path>
              </a:pathLst>
            </a:custGeom>
            <a:ln w="2543" cap="flat">
              <a:round/>
            </a:ln>
          </p:spPr>
          <p:style>
            <a:lnRef idx="1">
              <a:srgbClr val="777777"/>
            </a:lnRef>
            <a:fillRef idx="0">
              <a:srgbClr val="000000">
                <a:alpha val="0"/>
              </a:srgbClr>
            </a:fillRef>
            <a:effectRef idx="0">
              <a:scrgbClr r="0" g="0" b="0"/>
            </a:effectRef>
            <a:fontRef idx="none"/>
          </p:style>
          <p:txBody>
            <a:bodyPr/>
            <a:lstStyle/>
            <a:p>
              <a:endParaRPr lang="id-ID"/>
            </a:p>
          </p:txBody>
        </p:sp>
        <p:sp>
          <p:nvSpPr>
            <p:cNvPr id="34" name="Rectangle 33"/>
            <p:cNvSpPr/>
            <p:nvPr/>
          </p:nvSpPr>
          <p:spPr>
            <a:xfrm>
              <a:off x="255524" y="515239"/>
              <a:ext cx="560106"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Alat</a:t>
              </a:r>
              <a:endParaRPr lang="id-ID" sz="1100">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735711" y="515239"/>
              <a:ext cx="964138"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Peraga</a:t>
              </a:r>
              <a:endParaRPr lang="id-ID" sz="1100">
                <a:solidFill>
                  <a:srgbClr val="000000"/>
                </a:solidFill>
                <a:effectLst/>
                <a:latin typeface="Calibri" panose="020F0502020204030204" pitchFamily="34" charset="0"/>
                <a:ea typeface="Calibri" panose="020F0502020204030204" pitchFamily="34" charset="0"/>
              </a:endParaRPr>
            </a:p>
          </p:txBody>
        </p:sp>
        <p:sp>
          <p:nvSpPr>
            <p:cNvPr id="36" name="Rectangle 35"/>
            <p:cNvSpPr/>
            <p:nvPr/>
          </p:nvSpPr>
          <p:spPr>
            <a:xfrm>
              <a:off x="1459865" y="515239"/>
              <a:ext cx="160802"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1581785" y="515239"/>
              <a:ext cx="872927"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Bahan</a:t>
              </a:r>
              <a:endParaRPr lang="id-ID" sz="11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2237105" y="515239"/>
              <a:ext cx="160802"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187071" y="820420"/>
              <a:ext cx="852996"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Tools, </a:t>
              </a:r>
              <a:endParaRPr lang="id-ID" sz="1100">
                <a:solidFill>
                  <a:srgbClr val="000000"/>
                </a:solidFill>
                <a:effectLst/>
                <a:latin typeface="Calibri" panose="020F0502020204030204" pitchFamily="34" charset="0"/>
                <a:ea typeface="Calibri" panose="020F0502020204030204" pitchFamily="34" charset="0"/>
              </a:endParaRPr>
            </a:p>
          </p:txBody>
        </p:sp>
        <p:sp>
          <p:nvSpPr>
            <p:cNvPr id="40" name="Rectangle 39"/>
            <p:cNvSpPr/>
            <p:nvPr/>
          </p:nvSpPr>
          <p:spPr>
            <a:xfrm>
              <a:off x="827024" y="820420"/>
              <a:ext cx="1390129"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Perangkat</a:t>
              </a:r>
              <a:endParaRPr lang="id-ID" sz="1100">
                <a:solidFill>
                  <a:srgbClr val="000000"/>
                </a:solidFill>
                <a:effectLst/>
                <a:latin typeface="Calibri" panose="020F0502020204030204" pitchFamily="34" charset="0"/>
                <a:ea typeface="Calibri" panose="020F0502020204030204" pitchFamily="34" charset="0"/>
              </a:endParaRPr>
            </a:p>
          </p:txBody>
        </p:sp>
        <p:sp>
          <p:nvSpPr>
            <p:cNvPr id="41" name="Rectangle 40"/>
            <p:cNvSpPr/>
            <p:nvPr/>
          </p:nvSpPr>
          <p:spPr>
            <a:xfrm>
              <a:off x="1934845" y="820420"/>
              <a:ext cx="574294"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Soal</a:t>
              </a:r>
              <a:endParaRPr lang="id-ID" sz="1100">
                <a:solidFill>
                  <a:srgbClr val="000000"/>
                </a:solidFill>
                <a:effectLst/>
                <a:latin typeface="Calibri" panose="020F0502020204030204" pitchFamily="34" charset="0"/>
                <a:ea typeface="Calibri" panose="020F0502020204030204" pitchFamily="34" charset="0"/>
              </a:endParaRPr>
            </a:p>
          </p:txBody>
        </p:sp>
        <p:sp>
          <p:nvSpPr>
            <p:cNvPr id="42" name="Shape 2732"/>
            <p:cNvSpPr/>
            <p:nvPr/>
          </p:nvSpPr>
          <p:spPr>
            <a:xfrm>
              <a:off x="66040" y="3187700"/>
              <a:ext cx="2219960" cy="876300"/>
            </a:xfrm>
            <a:custGeom>
              <a:avLst/>
              <a:gdLst/>
              <a:ahLst/>
              <a:cxnLst/>
              <a:rect l="0" t="0" r="0" b="0"/>
              <a:pathLst>
                <a:path w="2219960" h="876300">
                  <a:moveTo>
                    <a:pt x="0" y="146050"/>
                  </a:moveTo>
                  <a:cubicBezTo>
                    <a:pt x="0" y="65405"/>
                    <a:pt x="65405" y="0"/>
                    <a:pt x="146050" y="0"/>
                  </a:cubicBezTo>
                  <a:lnTo>
                    <a:pt x="2073910" y="0"/>
                  </a:lnTo>
                  <a:cubicBezTo>
                    <a:pt x="2154555" y="0"/>
                    <a:pt x="2219960" y="65405"/>
                    <a:pt x="2219960" y="146050"/>
                  </a:cubicBezTo>
                  <a:lnTo>
                    <a:pt x="2219960" y="730250"/>
                  </a:lnTo>
                  <a:cubicBezTo>
                    <a:pt x="2219960" y="810908"/>
                    <a:pt x="2154555" y="876300"/>
                    <a:pt x="2073910" y="876300"/>
                  </a:cubicBezTo>
                  <a:lnTo>
                    <a:pt x="146050" y="876300"/>
                  </a:lnTo>
                  <a:cubicBezTo>
                    <a:pt x="65405" y="876300"/>
                    <a:pt x="0" y="810908"/>
                    <a:pt x="0" y="730250"/>
                  </a:cubicBezTo>
                  <a:close/>
                </a:path>
              </a:pathLst>
            </a:custGeom>
            <a:ln w="2543" cap="flat">
              <a:round/>
            </a:ln>
          </p:spPr>
          <p:style>
            <a:lnRef idx="1">
              <a:srgbClr val="777777"/>
            </a:lnRef>
            <a:fillRef idx="0">
              <a:srgbClr val="000000">
                <a:alpha val="0"/>
              </a:srgbClr>
            </a:fillRef>
            <a:effectRef idx="0">
              <a:scrgbClr r="0" g="0" b="0"/>
            </a:effectRef>
            <a:fontRef idx="none"/>
          </p:style>
          <p:txBody>
            <a:bodyPr/>
            <a:lstStyle/>
            <a:p>
              <a:endParaRPr lang="id-ID"/>
            </a:p>
          </p:txBody>
        </p:sp>
        <p:sp>
          <p:nvSpPr>
            <p:cNvPr id="43" name="Rectangle 42"/>
            <p:cNvSpPr/>
            <p:nvPr/>
          </p:nvSpPr>
          <p:spPr>
            <a:xfrm>
              <a:off x="200406" y="3370199"/>
              <a:ext cx="168234"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327406" y="3370199"/>
              <a:ext cx="623278"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Nilai</a:t>
              </a:r>
              <a:endParaRPr lang="id-ID" sz="1100">
                <a:solidFill>
                  <a:srgbClr val="000000"/>
                </a:solidFill>
                <a:effectLst/>
                <a:latin typeface="Calibri" panose="020F0502020204030204" pitchFamily="34" charset="0"/>
                <a:ea typeface="Calibri" panose="020F0502020204030204" pitchFamily="34" charset="0"/>
              </a:endParaRPr>
            </a:p>
          </p:txBody>
        </p:sp>
        <p:sp>
          <p:nvSpPr>
            <p:cNvPr id="45" name="Rectangle 44"/>
            <p:cNvSpPr/>
            <p:nvPr/>
          </p:nvSpPr>
          <p:spPr>
            <a:xfrm>
              <a:off x="200406" y="3675063"/>
              <a:ext cx="168234"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a:t>
              </a:r>
              <a:endParaRPr lang="id-ID" sz="1100">
                <a:solidFill>
                  <a:srgbClr val="000000"/>
                </a:solidFill>
                <a:effectLst/>
                <a:latin typeface="Calibri" panose="020F0502020204030204" pitchFamily="34" charset="0"/>
                <a:ea typeface="Calibri" panose="020F0502020204030204" pitchFamily="34" charset="0"/>
              </a:endParaRPr>
            </a:p>
          </p:txBody>
        </p:sp>
        <p:sp>
          <p:nvSpPr>
            <p:cNvPr id="46" name="Rectangle 45"/>
            <p:cNvSpPr/>
            <p:nvPr/>
          </p:nvSpPr>
          <p:spPr>
            <a:xfrm>
              <a:off x="327406" y="3675063"/>
              <a:ext cx="1956991" cy="344088"/>
            </a:xfrm>
            <a:prstGeom prst="rect">
              <a:avLst/>
            </a:prstGeom>
            <a:ln>
              <a:noFill/>
            </a:ln>
          </p:spPr>
          <p:txBody>
            <a:bodyPr vert="horz" lIns="0" tIns="0" rIns="0" bIns="0" rtlCol="0">
              <a:noAutofit/>
            </a:bodyPr>
            <a:lstStyle/>
            <a:p>
              <a:pPr>
                <a:lnSpc>
                  <a:spcPct val="107000"/>
                </a:lnSpc>
                <a:spcAft>
                  <a:spcPts val="800"/>
                </a:spcAft>
              </a:pPr>
              <a:r>
                <a:rPr lang="id-ID" sz="2000" i="1">
                  <a:solidFill>
                    <a:srgbClr val="000000"/>
                  </a:solidFill>
                  <a:effectLst/>
                  <a:latin typeface="Calibri" panose="020F0502020204030204" pitchFamily="34" charset="0"/>
                  <a:ea typeface="Calibri" panose="020F0502020204030204" pitchFamily="34" charset="0"/>
                </a:rPr>
                <a:t>Item Penilaian</a:t>
              </a:r>
              <a:endParaRPr lang="id-ID" sz="1100">
                <a:solidFill>
                  <a:srgbClr val="000000"/>
                </a:solidFill>
                <a:effectLst/>
                <a:latin typeface="Calibri" panose="020F0502020204030204" pitchFamily="34" charset="0"/>
                <a:ea typeface="Calibri" panose="020F0502020204030204" pitchFamily="34" charset="0"/>
              </a:endParaRPr>
            </a:p>
          </p:txBody>
        </p:sp>
        <p:sp>
          <p:nvSpPr>
            <p:cNvPr id="47" name="Shape 2740"/>
            <p:cNvSpPr/>
            <p:nvPr/>
          </p:nvSpPr>
          <p:spPr>
            <a:xfrm>
              <a:off x="1276350" y="1212850"/>
              <a:ext cx="852932" cy="580644"/>
            </a:xfrm>
            <a:custGeom>
              <a:avLst/>
              <a:gdLst/>
              <a:ahLst/>
              <a:cxnLst/>
              <a:rect l="0" t="0" r="0" b="0"/>
              <a:pathLst>
                <a:path w="852932" h="580644">
                  <a:moveTo>
                    <a:pt x="0" y="0"/>
                  </a:moveTo>
                  <a:lnTo>
                    <a:pt x="0" y="580644"/>
                  </a:lnTo>
                  <a:lnTo>
                    <a:pt x="852932" y="580644"/>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id-ID"/>
            </a:p>
          </p:txBody>
        </p:sp>
        <p:sp>
          <p:nvSpPr>
            <p:cNvPr id="48" name="Shape 2741"/>
            <p:cNvSpPr/>
            <p:nvPr/>
          </p:nvSpPr>
          <p:spPr>
            <a:xfrm>
              <a:off x="2284730" y="3625850"/>
              <a:ext cx="682879" cy="438543"/>
            </a:xfrm>
            <a:custGeom>
              <a:avLst/>
              <a:gdLst/>
              <a:ahLst/>
              <a:cxnLst/>
              <a:rect l="0" t="0" r="0" b="0"/>
              <a:pathLst>
                <a:path w="682879" h="438543">
                  <a:moveTo>
                    <a:pt x="682879" y="438543"/>
                  </a:moveTo>
                  <a:lnTo>
                    <a:pt x="341503" y="438543"/>
                  </a:lnTo>
                  <a:lnTo>
                    <a:pt x="341503" y="0"/>
                  </a:lnTo>
                  <a:lnTo>
                    <a:pt x="0" y="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id-ID"/>
            </a:p>
          </p:txBody>
        </p:sp>
        <p:sp>
          <p:nvSpPr>
            <p:cNvPr id="49" name="Shape 2743"/>
            <p:cNvSpPr/>
            <p:nvPr/>
          </p:nvSpPr>
          <p:spPr>
            <a:xfrm>
              <a:off x="4560571" y="3115310"/>
              <a:ext cx="996314" cy="579628"/>
            </a:xfrm>
            <a:custGeom>
              <a:avLst/>
              <a:gdLst/>
              <a:ahLst/>
              <a:cxnLst/>
              <a:rect l="0" t="0" r="0" b="0"/>
              <a:pathLst>
                <a:path w="996314" h="579628">
                  <a:moveTo>
                    <a:pt x="0" y="0"/>
                  </a:moveTo>
                  <a:lnTo>
                    <a:pt x="0" y="579628"/>
                  </a:lnTo>
                  <a:lnTo>
                    <a:pt x="996314" y="579628"/>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id-ID"/>
            </a:p>
          </p:txBody>
        </p:sp>
        <p:pic>
          <p:nvPicPr>
            <p:cNvPr id="50" name="Picture 49"/>
            <p:cNvPicPr/>
            <p:nvPr/>
          </p:nvPicPr>
          <p:blipFill>
            <a:blip r:embed="rId4"/>
            <a:stretch>
              <a:fillRect/>
            </a:stretch>
          </p:blipFill>
          <p:spPr>
            <a:xfrm>
              <a:off x="2976118" y="6858"/>
              <a:ext cx="1508760" cy="1737360"/>
            </a:xfrm>
            <a:prstGeom prst="rect">
              <a:avLst/>
            </a:prstGeom>
          </p:spPr>
        </p:pic>
        <p:sp>
          <p:nvSpPr>
            <p:cNvPr id="51" name="Shape 2747"/>
            <p:cNvSpPr/>
            <p:nvPr/>
          </p:nvSpPr>
          <p:spPr>
            <a:xfrm>
              <a:off x="2981960" y="0"/>
              <a:ext cx="1508760" cy="1742440"/>
            </a:xfrm>
            <a:custGeom>
              <a:avLst/>
              <a:gdLst/>
              <a:ahLst/>
              <a:cxnLst/>
              <a:rect l="0" t="0" r="0" b="0"/>
              <a:pathLst>
                <a:path w="1508760" h="1742440">
                  <a:moveTo>
                    <a:pt x="754380" y="0"/>
                  </a:moveTo>
                  <a:lnTo>
                    <a:pt x="1508760" y="435483"/>
                  </a:lnTo>
                  <a:lnTo>
                    <a:pt x="1508760" y="1306957"/>
                  </a:lnTo>
                  <a:lnTo>
                    <a:pt x="754380" y="1742440"/>
                  </a:lnTo>
                  <a:lnTo>
                    <a:pt x="0" y="1306957"/>
                  </a:lnTo>
                  <a:lnTo>
                    <a:pt x="0" y="435483"/>
                  </a:lnTo>
                  <a:close/>
                </a:path>
              </a:pathLst>
            </a:custGeom>
            <a:ln w="2543" cap="flat">
              <a:miter lim="101600"/>
            </a:ln>
          </p:spPr>
          <p:style>
            <a:lnRef idx="1">
              <a:srgbClr val="777777"/>
            </a:lnRef>
            <a:fillRef idx="0">
              <a:srgbClr val="000000">
                <a:alpha val="0"/>
              </a:srgbClr>
            </a:fillRef>
            <a:effectRef idx="0">
              <a:scrgbClr r="0" g="0" b="0"/>
            </a:effectRef>
            <a:fontRef idx="none"/>
          </p:style>
          <p:txBody>
            <a:bodyPr/>
            <a:lstStyle/>
            <a:p>
              <a:endParaRPr lang="id-ID"/>
            </a:p>
          </p:txBody>
        </p:sp>
        <p:sp>
          <p:nvSpPr>
            <p:cNvPr id="52" name="Shape 2750"/>
            <p:cNvSpPr/>
            <p:nvPr/>
          </p:nvSpPr>
          <p:spPr>
            <a:xfrm>
              <a:off x="4489450" y="435610"/>
              <a:ext cx="923544" cy="627126"/>
            </a:xfrm>
            <a:custGeom>
              <a:avLst/>
              <a:gdLst/>
              <a:ahLst/>
              <a:cxnLst/>
              <a:rect l="0" t="0" r="0" b="0"/>
              <a:pathLst>
                <a:path w="923544" h="627126">
                  <a:moveTo>
                    <a:pt x="0" y="0"/>
                  </a:moveTo>
                  <a:lnTo>
                    <a:pt x="461772" y="0"/>
                  </a:lnTo>
                  <a:lnTo>
                    <a:pt x="461772" y="627126"/>
                  </a:lnTo>
                  <a:lnTo>
                    <a:pt x="923544" y="627126"/>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id-ID"/>
            </a:p>
          </p:txBody>
        </p:sp>
        <p:pic>
          <p:nvPicPr>
            <p:cNvPr id="53" name="Picture 52"/>
            <p:cNvPicPr/>
            <p:nvPr/>
          </p:nvPicPr>
          <p:blipFill>
            <a:blip r:embed="rId8"/>
            <a:stretch>
              <a:fillRect/>
            </a:stretch>
          </p:blipFill>
          <p:spPr>
            <a:xfrm>
              <a:off x="2976118" y="6858"/>
              <a:ext cx="1511808" cy="1737360"/>
            </a:xfrm>
            <a:prstGeom prst="rect">
              <a:avLst/>
            </a:prstGeom>
          </p:spPr>
        </p:pic>
        <p:sp>
          <p:nvSpPr>
            <p:cNvPr id="54" name="Shape 2754"/>
            <p:cNvSpPr/>
            <p:nvPr/>
          </p:nvSpPr>
          <p:spPr>
            <a:xfrm>
              <a:off x="2981960" y="0"/>
              <a:ext cx="1508760" cy="1742440"/>
            </a:xfrm>
            <a:custGeom>
              <a:avLst/>
              <a:gdLst/>
              <a:ahLst/>
              <a:cxnLst/>
              <a:rect l="0" t="0" r="0" b="0"/>
              <a:pathLst>
                <a:path w="1508760" h="1742440">
                  <a:moveTo>
                    <a:pt x="754380" y="0"/>
                  </a:moveTo>
                  <a:lnTo>
                    <a:pt x="1508760" y="435483"/>
                  </a:lnTo>
                  <a:lnTo>
                    <a:pt x="1508760" y="1306957"/>
                  </a:lnTo>
                  <a:lnTo>
                    <a:pt x="754380" y="1742440"/>
                  </a:lnTo>
                  <a:lnTo>
                    <a:pt x="0" y="1306957"/>
                  </a:lnTo>
                  <a:lnTo>
                    <a:pt x="0" y="435483"/>
                  </a:lnTo>
                  <a:close/>
                </a:path>
              </a:pathLst>
            </a:custGeom>
            <a:ln w="2543" cap="flat">
              <a:miter lim="101600"/>
            </a:ln>
          </p:spPr>
          <p:style>
            <a:lnRef idx="1">
              <a:srgbClr val="777777"/>
            </a:lnRef>
            <a:fillRef idx="0">
              <a:srgbClr val="000000">
                <a:alpha val="0"/>
              </a:srgbClr>
            </a:fillRef>
            <a:effectRef idx="0">
              <a:scrgbClr r="0" g="0" b="0"/>
            </a:effectRef>
            <a:fontRef idx="none"/>
          </p:style>
          <p:txBody>
            <a:bodyPr/>
            <a:lstStyle/>
            <a:p>
              <a:endParaRPr lang="id-ID"/>
            </a:p>
          </p:txBody>
        </p:sp>
        <p:sp>
          <p:nvSpPr>
            <p:cNvPr id="55" name="Rectangle 54"/>
            <p:cNvSpPr/>
            <p:nvPr/>
          </p:nvSpPr>
          <p:spPr>
            <a:xfrm>
              <a:off x="3297174" y="614680"/>
              <a:ext cx="1169195"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Metode </a:t>
              </a:r>
              <a:endParaRPr lang="id-ID" sz="1100">
                <a:solidFill>
                  <a:srgbClr val="000000"/>
                </a:solidFill>
                <a:effectLst/>
                <a:latin typeface="Calibri" panose="020F0502020204030204" pitchFamily="34" charset="0"/>
                <a:ea typeface="Calibri" panose="020F0502020204030204" pitchFamily="34" charset="0"/>
              </a:endParaRPr>
            </a:p>
          </p:txBody>
        </p:sp>
        <p:sp>
          <p:nvSpPr>
            <p:cNvPr id="56" name="Rectangle 55"/>
            <p:cNvSpPr/>
            <p:nvPr/>
          </p:nvSpPr>
          <p:spPr>
            <a:xfrm>
              <a:off x="3467481" y="919861"/>
              <a:ext cx="714489" cy="344088"/>
            </a:xfrm>
            <a:prstGeom prst="rect">
              <a:avLst/>
            </a:prstGeom>
            <a:ln>
              <a:noFill/>
            </a:ln>
          </p:spPr>
          <p:txBody>
            <a:bodyPr vert="horz" lIns="0" tIns="0" rIns="0" bIns="0" rtlCol="0">
              <a:noAutofit/>
            </a:bodyPr>
            <a:lstStyle/>
            <a:p>
              <a:pPr>
                <a:lnSpc>
                  <a:spcPct val="107000"/>
                </a:lnSpc>
                <a:spcAft>
                  <a:spcPts val="800"/>
                </a:spcAft>
              </a:pPr>
              <a:r>
                <a:rPr lang="id-ID" sz="2000">
                  <a:solidFill>
                    <a:srgbClr val="000000"/>
                  </a:solidFill>
                  <a:effectLst/>
                  <a:latin typeface="Calibri" panose="020F0502020204030204" pitchFamily="34" charset="0"/>
                  <a:ea typeface="Calibri" panose="020F0502020204030204" pitchFamily="34" charset="0"/>
                </a:rPr>
                <a:t>Ujian</a:t>
              </a:r>
              <a:endParaRPr lang="id-ID" sz="1100">
                <a:solidFill>
                  <a:srgbClr val="000000"/>
                </a:solidFill>
                <a:effectLst/>
                <a:latin typeface="Calibri" panose="020F0502020204030204" pitchFamily="34" charset="0"/>
                <a:ea typeface="Calibri" panose="020F0502020204030204" pitchFamily="34" charset="0"/>
              </a:endParaRPr>
            </a:p>
          </p:txBody>
        </p:sp>
      </p:grpSp>
      <p:graphicFrame>
        <p:nvGraphicFramePr>
          <p:cNvPr id="57" name="Table 56"/>
          <p:cNvGraphicFramePr>
            <a:graphicFrameLocks noGrp="1"/>
          </p:cNvGraphicFramePr>
          <p:nvPr>
            <p:extLst>
              <p:ext uri="{D42A27DB-BD31-4B8C-83A1-F6EECF244321}">
                <p14:modId xmlns:p14="http://schemas.microsoft.com/office/powerpoint/2010/main" val="1105871764"/>
              </p:ext>
            </p:extLst>
          </p:nvPr>
        </p:nvGraphicFramePr>
        <p:xfrm>
          <a:off x="3224075" y="592975"/>
          <a:ext cx="8138160" cy="617220"/>
        </p:xfrm>
        <a:graphic>
          <a:graphicData uri="http://schemas.openxmlformats.org/drawingml/2006/table">
            <a:tbl>
              <a:tblPr firstRow="1" firstCol="1" bandRow="1">
                <a:tableStyleId>{5C22544A-7EE6-4342-B048-85BDC9FD1C3A}</a:tableStyleId>
              </a:tblPr>
              <a:tblGrid>
                <a:gridCol w="8138160">
                  <a:extLst>
                    <a:ext uri="{9D8B030D-6E8A-4147-A177-3AD203B41FA5}">
                      <a16:colId xmlns:a16="http://schemas.microsoft.com/office/drawing/2014/main" xmlns="" val="1298084629"/>
                    </a:ext>
                  </a:extLst>
                </a:gridCol>
              </a:tblGrid>
              <a:tr h="617220">
                <a:tc>
                  <a:txBody>
                    <a:bodyPr/>
                    <a:lstStyle/>
                    <a:p>
                      <a:pPr algn="ctr">
                        <a:lnSpc>
                          <a:spcPct val="107000"/>
                        </a:lnSpc>
                        <a:spcAft>
                          <a:spcPts val="0"/>
                        </a:spcAft>
                      </a:pPr>
                      <a:r>
                        <a:rPr lang="id-ID" sz="3200" dirty="0">
                          <a:effectLst/>
                        </a:rPr>
                        <a:t>Perangkat Uji Kompetensi</a:t>
                      </a:r>
                      <a:endParaRPr lang="id-ID"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62230" anchor="b"/>
                </a:tc>
                <a:extLst>
                  <a:ext uri="{0D108BD9-81ED-4DB2-BD59-A6C34878D82A}">
                    <a16:rowId xmlns:a16="http://schemas.microsoft.com/office/drawing/2014/main" xmlns="" val="3703491143"/>
                  </a:ext>
                </a:extLst>
              </a:tr>
            </a:tbl>
          </a:graphicData>
        </a:graphic>
      </p:graphicFrame>
    </p:spTree>
    <p:extLst>
      <p:ext uri="{BB962C8B-B14F-4D97-AF65-F5344CB8AC3E}">
        <p14:creationId xmlns:p14="http://schemas.microsoft.com/office/powerpoint/2010/main" val="22840689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2729804" y="232073"/>
            <a:ext cx="8610600" cy="1004600"/>
          </a:xfrm>
        </p:spPr>
        <p:txBody>
          <a:bodyPr/>
          <a:lstStyle/>
          <a:p>
            <a:r>
              <a:rPr lang="id-ID" sz="3200" b="1" dirty="0">
                <a:solidFill>
                  <a:schemeClr val="accent5">
                    <a:lumMod val="75000"/>
                  </a:schemeClr>
                </a:solidFill>
                <a:latin typeface="Arial Rounded MT Bold" panose="020F0704030504030204" pitchFamily="34" charset="0"/>
              </a:rPr>
              <a:t>PELAKSANAAN</a:t>
            </a:r>
            <a:r>
              <a:rPr lang="id-ID" b="1" dirty="0">
                <a:solidFill>
                  <a:schemeClr val="accent5">
                    <a:lumMod val="75000"/>
                  </a:schemeClr>
                </a:solidFill>
              </a:rPr>
              <a:t> UJI KOMPETENSI</a:t>
            </a:r>
          </a:p>
        </p:txBody>
      </p:sp>
      <p:grpSp>
        <p:nvGrpSpPr>
          <p:cNvPr id="6" name="Group 5"/>
          <p:cNvGrpSpPr/>
          <p:nvPr/>
        </p:nvGrpSpPr>
        <p:grpSpPr>
          <a:xfrm>
            <a:off x="1176972" y="1081528"/>
            <a:ext cx="9838056" cy="5247368"/>
            <a:chOff x="0" y="0"/>
            <a:chExt cx="9838690" cy="5988050"/>
          </a:xfrm>
        </p:grpSpPr>
        <p:sp>
          <p:nvSpPr>
            <p:cNvPr id="7" name="Shape 2761"/>
            <p:cNvSpPr/>
            <p:nvPr/>
          </p:nvSpPr>
          <p:spPr>
            <a:xfrm>
              <a:off x="0" y="0"/>
              <a:ext cx="9719945" cy="0"/>
            </a:xfrm>
            <a:custGeom>
              <a:avLst/>
              <a:gdLst/>
              <a:ahLst/>
              <a:cxnLst/>
              <a:rect l="0" t="0" r="0" b="0"/>
              <a:pathLst>
                <a:path w="9719945">
                  <a:moveTo>
                    <a:pt x="0" y="0"/>
                  </a:moveTo>
                  <a:lnTo>
                    <a:pt x="9719945" y="0"/>
                  </a:lnTo>
                </a:path>
              </a:pathLst>
            </a:custGeom>
            <a:ln w="7620" cap="flat">
              <a:miter lim="127000"/>
            </a:ln>
          </p:spPr>
          <p:style>
            <a:lnRef idx="1">
              <a:srgbClr val="D9D9D9"/>
            </a:lnRef>
            <a:fillRef idx="0">
              <a:srgbClr val="000000">
                <a:alpha val="0"/>
              </a:srgbClr>
            </a:fillRef>
            <a:effectRef idx="0">
              <a:scrgbClr r="0" g="0" b="0"/>
            </a:effectRef>
            <a:fontRef idx="none"/>
          </p:style>
          <p:txBody>
            <a:bodyPr/>
            <a:lstStyle/>
            <a:p>
              <a:endParaRPr lang="id-ID"/>
            </a:p>
          </p:txBody>
        </p:sp>
        <p:pic>
          <p:nvPicPr>
            <p:cNvPr id="11" name="Picture 10"/>
            <p:cNvPicPr/>
            <p:nvPr/>
          </p:nvPicPr>
          <p:blipFill>
            <a:blip r:embed="rId4"/>
            <a:stretch>
              <a:fillRect/>
            </a:stretch>
          </p:blipFill>
          <p:spPr>
            <a:xfrm>
              <a:off x="6849110" y="31750"/>
              <a:ext cx="1927860" cy="2214880"/>
            </a:xfrm>
            <a:prstGeom prst="rect">
              <a:avLst/>
            </a:prstGeom>
          </p:spPr>
        </p:pic>
        <p:sp>
          <p:nvSpPr>
            <p:cNvPr id="12" name="Rectangle 11"/>
            <p:cNvSpPr/>
            <p:nvPr/>
          </p:nvSpPr>
          <p:spPr>
            <a:xfrm>
              <a:off x="7651496" y="607695"/>
              <a:ext cx="161748"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a:t>
              </a:r>
              <a:endParaRPr lang="id-ID"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7747889" y="607695"/>
              <a:ext cx="149789"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7859776" y="607695"/>
              <a:ext cx="1541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2</a:t>
              </a:r>
              <a:endParaRPr lang="id-ID"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7237349" y="955437"/>
              <a:ext cx="1534176"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Mengumpul</a:t>
              </a:r>
              <a:endParaRPr lang="id-ID"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7372096" y="1207389"/>
              <a:ext cx="453929"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kan</a:t>
              </a:r>
              <a:endParaRPr lang="id-ID"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7765796" y="1207389"/>
              <a:ext cx="655810"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Bukti</a:t>
              </a:r>
              <a:endParaRPr lang="id-ID"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7486396" y="1458849"/>
              <a:ext cx="871069"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belajar</a:t>
              </a:r>
              <a:endParaRPr lang="id-ID" sz="1100">
                <a:solidFill>
                  <a:srgbClr val="000000"/>
                </a:solidFill>
                <a:effectLst/>
                <a:latin typeface="Calibri" panose="020F0502020204030204" pitchFamily="34" charset="0"/>
                <a:ea typeface="Calibri" panose="020F0502020204030204" pitchFamily="34" charset="0"/>
              </a:endParaRPr>
            </a:p>
          </p:txBody>
        </p:sp>
        <p:pic>
          <p:nvPicPr>
            <p:cNvPr id="19" name="Picture 18"/>
            <p:cNvPicPr/>
            <p:nvPr/>
          </p:nvPicPr>
          <p:blipFill>
            <a:blip r:embed="rId5"/>
            <a:stretch>
              <a:fillRect/>
            </a:stretch>
          </p:blipFill>
          <p:spPr>
            <a:xfrm>
              <a:off x="4563110" y="107950"/>
              <a:ext cx="2118360" cy="2212340"/>
            </a:xfrm>
            <a:prstGeom prst="rect">
              <a:avLst/>
            </a:prstGeom>
          </p:spPr>
        </p:pic>
        <p:sp>
          <p:nvSpPr>
            <p:cNvPr id="20" name="Rectangle 19"/>
            <p:cNvSpPr/>
            <p:nvPr/>
          </p:nvSpPr>
          <p:spPr>
            <a:xfrm>
              <a:off x="5460746" y="431419"/>
              <a:ext cx="161748"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a:t>
              </a:r>
              <a:endParaRPr lang="id-ID" sz="11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5557266" y="431419"/>
              <a:ext cx="149790"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5669280" y="431419"/>
              <a:ext cx="1541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1</a:t>
              </a:r>
              <a:endParaRPr lang="id-ID"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5023866" y="779399"/>
              <a:ext cx="1595288"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Menetapkan</a:t>
              </a:r>
              <a:endParaRPr lang="id-ID"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5445379" y="1030748"/>
              <a:ext cx="474350"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dan</a:t>
              </a:r>
              <a:endParaRPr lang="id-ID"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5046599" y="1282700"/>
              <a:ext cx="1537824"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menyiapkan</a:t>
              </a:r>
              <a:endParaRPr lang="id-ID" sz="11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5313299" y="1534160"/>
              <a:ext cx="8242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proses</a:t>
              </a:r>
              <a:endParaRPr lang="id-ID" sz="110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5188966" y="1785620"/>
              <a:ext cx="1159601"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penilaian</a:t>
              </a:r>
              <a:endParaRPr lang="id-ID" sz="1100">
                <a:solidFill>
                  <a:srgbClr val="000000"/>
                </a:solidFill>
                <a:effectLst/>
                <a:latin typeface="Calibri" panose="020F0502020204030204" pitchFamily="34" charset="0"/>
                <a:ea typeface="Calibri" panose="020F0502020204030204" pitchFamily="34" charset="0"/>
              </a:endParaRPr>
            </a:p>
          </p:txBody>
        </p:sp>
        <p:pic>
          <p:nvPicPr>
            <p:cNvPr id="28" name="Picture 27"/>
            <p:cNvPicPr/>
            <p:nvPr/>
          </p:nvPicPr>
          <p:blipFill>
            <a:blip r:embed="rId6"/>
            <a:stretch>
              <a:fillRect/>
            </a:stretch>
          </p:blipFill>
          <p:spPr>
            <a:xfrm>
              <a:off x="5858510" y="1936750"/>
              <a:ext cx="1927860" cy="2212340"/>
            </a:xfrm>
            <a:prstGeom prst="rect">
              <a:avLst/>
            </a:prstGeom>
          </p:spPr>
        </p:pic>
        <p:sp>
          <p:nvSpPr>
            <p:cNvPr id="29" name="Rectangle 28"/>
            <p:cNvSpPr/>
            <p:nvPr/>
          </p:nvSpPr>
          <p:spPr>
            <a:xfrm>
              <a:off x="6660515" y="2637790"/>
              <a:ext cx="161748"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a:t>
              </a:r>
              <a:endParaRPr lang="id-ID" sz="11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6757035" y="2637790"/>
              <a:ext cx="149789"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6868795" y="2637790"/>
              <a:ext cx="1541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3</a:t>
              </a:r>
              <a:endParaRPr lang="id-ID" sz="11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6315076" y="2985532"/>
              <a:ext cx="1355458" cy="310110"/>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Konfirmasi</a:t>
              </a:r>
              <a:endParaRPr lang="id-ID"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6406515" y="3237611"/>
              <a:ext cx="413491"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pra</a:t>
              </a:r>
              <a:endParaRPr lang="id-ID" sz="110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6769735" y="3237611"/>
              <a:ext cx="626014"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ujian</a:t>
              </a:r>
              <a:endParaRPr lang="id-ID" sz="1100">
                <a:solidFill>
                  <a:srgbClr val="000000"/>
                </a:solidFill>
                <a:effectLst/>
                <a:latin typeface="Calibri" panose="020F0502020204030204" pitchFamily="34" charset="0"/>
                <a:ea typeface="Calibri" panose="020F0502020204030204" pitchFamily="34" charset="0"/>
              </a:endParaRPr>
            </a:p>
          </p:txBody>
        </p:sp>
        <p:pic>
          <p:nvPicPr>
            <p:cNvPr id="35" name="Picture 34"/>
            <p:cNvPicPr/>
            <p:nvPr/>
          </p:nvPicPr>
          <p:blipFill>
            <a:blip r:embed="rId6"/>
            <a:stretch>
              <a:fillRect/>
            </a:stretch>
          </p:blipFill>
          <p:spPr>
            <a:xfrm>
              <a:off x="7910830" y="1903730"/>
              <a:ext cx="1927860" cy="2212340"/>
            </a:xfrm>
            <a:prstGeom prst="rect">
              <a:avLst/>
            </a:prstGeom>
          </p:spPr>
        </p:pic>
        <p:sp>
          <p:nvSpPr>
            <p:cNvPr id="36" name="Rectangle 35"/>
            <p:cNvSpPr/>
            <p:nvPr/>
          </p:nvSpPr>
          <p:spPr>
            <a:xfrm>
              <a:off x="8713088" y="2304669"/>
              <a:ext cx="431126"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 4</a:t>
              </a:r>
              <a:endParaRPr lang="id-ID" sz="110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8410828" y="2653030"/>
              <a:ext cx="1240171"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Membuat</a:t>
              </a:r>
              <a:endParaRPr lang="id-ID" sz="11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8382889" y="2904490"/>
              <a:ext cx="1315268"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keputusan</a:t>
              </a:r>
              <a:endParaRPr lang="id-ID" sz="11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8441309" y="3155950"/>
              <a:ext cx="1159601"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penilaian</a:t>
              </a:r>
              <a:endParaRPr lang="id-ID" sz="1100">
                <a:solidFill>
                  <a:srgbClr val="000000"/>
                </a:solidFill>
                <a:effectLst/>
                <a:latin typeface="Calibri" panose="020F0502020204030204" pitchFamily="34" charset="0"/>
                <a:ea typeface="Calibri" panose="020F0502020204030204" pitchFamily="34" charset="0"/>
              </a:endParaRPr>
            </a:p>
          </p:txBody>
        </p:sp>
        <p:pic>
          <p:nvPicPr>
            <p:cNvPr id="40" name="Picture 39"/>
            <p:cNvPicPr/>
            <p:nvPr/>
          </p:nvPicPr>
          <p:blipFill>
            <a:blip r:embed="rId7"/>
            <a:stretch>
              <a:fillRect/>
            </a:stretch>
          </p:blipFill>
          <p:spPr>
            <a:xfrm>
              <a:off x="4715510" y="3773170"/>
              <a:ext cx="1927860" cy="2214880"/>
            </a:xfrm>
            <a:prstGeom prst="rect">
              <a:avLst/>
            </a:prstGeom>
          </p:spPr>
        </p:pic>
        <p:sp>
          <p:nvSpPr>
            <p:cNvPr id="41" name="Rectangle 40"/>
            <p:cNvSpPr/>
            <p:nvPr/>
          </p:nvSpPr>
          <p:spPr>
            <a:xfrm>
              <a:off x="5517515" y="4351020"/>
              <a:ext cx="161748"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a:t>
              </a:r>
              <a:endParaRPr lang="id-ID" sz="1100">
                <a:solidFill>
                  <a:srgbClr val="000000"/>
                </a:solidFill>
                <a:effectLst/>
                <a:latin typeface="Calibri" panose="020F0502020204030204" pitchFamily="34" charset="0"/>
                <a:ea typeface="Calibri" panose="020F0502020204030204" pitchFamily="34" charset="0"/>
              </a:endParaRPr>
            </a:p>
          </p:txBody>
        </p:sp>
        <p:sp>
          <p:nvSpPr>
            <p:cNvPr id="42" name="Rectangle 41"/>
            <p:cNvSpPr/>
            <p:nvPr/>
          </p:nvSpPr>
          <p:spPr>
            <a:xfrm>
              <a:off x="5614035" y="4351020"/>
              <a:ext cx="149789"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5725795" y="4351020"/>
              <a:ext cx="1541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6</a:t>
              </a:r>
              <a:endParaRPr lang="id-ID" sz="110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5227574" y="4699000"/>
              <a:ext cx="1207031"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Meninjau</a:t>
              </a:r>
              <a:endParaRPr lang="id-ID" sz="1100">
                <a:solidFill>
                  <a:srgbClr val="000000"/>
                </a:solidFill>
                <a:effectLst/>
                <a:latin typeface="Calibri" panose="020F0502020204030204" pitchFamily="34" charset="0"/>
                <a:ea typeface="Calibri" panose="020F0502020204030204" pitchFamily="34" charset="0"/>
              </a:endParaRPr>
            </a:p>
          </p:txBody>
        </p:sp>
        <p:sp>
          <p:nvSpPr>
            <p:cNvPr id="45" name="Rectangle 44"/>
            <p:cNvSpPr/>
            <p:nvPr/>
          </p:nvSpPr>
          <p:spPr>
            <a:xfrm>
              <a:off x="5369941" y="4950460"/>
              <a:ext cx="825464"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Proses</a:t>
              </a:r>
              <a:endParaRPr lang="id-ID" sz="1100">
                <a:solidFill>
                  <a:srgbClr val="000000"/>
                </a:solidFill>
                <a:effectLst/>
                <a:latin typeface="Calibri" panose="020F0502020204030204" pitchFamily="34" charset="0"/>
                <a:ea typeface="Calibri" panose="020F0502020204030204" pitchFamily="34" charset="0"/>
              </a:endParaRPr>
            </a:p>
          </p:txBody>
        </p:sp>
        <p:sp>
          <p:nvSpPr>
            <p:cNvPr id="46" name="Rectangle 45"/>
            <p:cNvSpPr/>
            <p:nvPr/>
          </p:nvSpPr>
          <p:spPr>
            <a:xfrm>
              <a:off x="5245354" y="5202238"/>
              <a:ext cx="115625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Penilaian</a:t>
              </a:r>
              <a:endParaRPr lang="id-ID" sz="1100">
                <a:solidFill>
                  <a:srgbClr val="000000"/>
                </a:solidFill>
                <a:effectLst/>
                <a:latin typeface="Calibri" panose="020F0502020204030204" pitchFamily="34" charset="0"/>
                <a:ea typeface="Calibri" panose="020F0502020204030204" pitchFamily="34" charset="0"/>
              </a:endParaRPr>
            </a:p>
          </p:txBody>
        </p:sp>
        <p:pic>
          <p:nvPicPr>
            <p:cNvPr id="47" name="Picture 46"/>
            <p:cNvPicPr/>
            <p:nvPr/>
          </p:nvPicPr>
          <p:blipFill>
            <a:blip r:embed="rId4"/>
            <a:stretch>
              <a:fillRect/>
            </a:stretch>
          </p:blipFill>
          <p:spPr>
            <a:xfrm>
              <a:off x="6925310" y="3773170"/>
              <a:ext cx="1927860" cy="2214880"/>
            </a:xfrm>
            <a:prstGeom prst="rect">
              <a:avLst/>
            </a:prstGeom>
          </p:spPr>
        </p:pic>
        <p:sp>
          <p:nvSpPr>
            <p:cNvPr id="48" name="Rectangle 47"/>
            <p:cNvSpPr/>
            <p:nvPr/>
          </p:nvSpPr>
          <p:spPr>
            <a:xfrm>
              <a:off x="7727696" y="4099560"/>
              <a:ext cx="161748"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a:t>
              </a:r>
              <a:endParaRPr lang="id-ID" sz="1100">
                <a:solidFill>
                  <a:srgbClr val="000000"/>
                </a:solidFill>
                <a:effectLst/>
                <a:latin typeface="Calibri" panose="020F0502020204030204" pitchFamily="34" charset="0"/>
                <a:ea typeface="Calibri" panose="020F0502020204030204" pitchFamily="34" charset="0"/>
              </a:endParaRPr>
            </a:p>
          </p:txBody>
        </p:sp>
        <p:sp>
          <p:nvSpPr>
            <p:cNvPr id="49" name="Rectangle 48"/>
            <p:cNvSpPr/>
            <p:nvPr/>
          </p:nvSpPr>
          <p:spPr>
            <a:xfrm>
              <a:off x="7824216" y="4099560"/>
              <a:ext cx="149789"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 </a:t>
              </a:r>
              <a:endParaRPr lang="id-ID" sz="1100">
                <a:solidFill>
                  <a:srgbClr val="000000"/>
                </a:solidFill>
                <a:effectLst/>
                <a:latin typeface="Calibri" panose="020F0502020204030204" pitchFamily="34" charset="0"/>
                <a:ea typeface="Calibri" panose="020F0502020204030204" pitchFamily="34" charset="0"/>
              </a:endParaRPr>
            </a:p>
          </p:txBody>
        </p:sp>
        <p:sp>
          <p:nvSpPr>
            <p:cNvPr id="50" name="Rectangle 49"/>
            <p:cNvSpPr/>
            <p:nvPr/>
          </p:nvSpPr>
          <p:spPr>
            <a:xfrm>
              <a:off x="7935976" y="4099560"/>
              <a:ext cx="15414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5</a:t>
              </a:r>
              <a:endParaRPr lang="id-ID" sz="1100">
                <a:solidFill>
                  <a:srgbClr val="000000"/>
                </a:solidFill>
                <a:effectLst/>
                <a:latin typeface="Calibri" panose="020F0502020204030204" pitchFamily="34" charset="0"/>
                <a:ea typeface="Calibri" panose="020F0502020204030204" pitchFamily="34" charset="0"/>
              </a:endParaRPr>
            </a:p>
          </p:txBody>
        </p:sp>
        <p:sp>
          <p:nvSpPr>
            <p:cNvPr id="51" name="Rectangle 50"/>
            <p:cNvSpPr/>
            <p:nvPr/>
          </p:nvSpPr>
          <p:spPr>
            <a:xfrm>
              <a:off x="7435596" y="4447302"/>
              <a:ext cx="1213579"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Merekam</a:t>
              </a:r>
              <a:endParaRPr lang="id-ID" sz="1100">
                <a:solidFill>
                  <a:srgbClr val="000000"/>
                </a:solidFill>
                <a:effectLst/>
                <a:latin typeface="Calibri" panose="020F0502020204030204" pitchFamily="34" charset="0"/>
                <a:ea typeface="Calibri" panose="020F0502020204030204" pitchFamily="34" charset="0"/>
              </a:endParaRPr>
            </a:p>
          </p:txBody>
        </p:sp>
        <p:sp>
          <p:nvSpPr>
            <p:cNvPr id="52" name="Rectangle 51"/>
            <p:cNvSpPr/>
            <p:nvPr/>
          </p:nvSpPr>
          <p:spPr>
            <a:xfrm>
              <a:off x="7712329" y="4699254"/>
              <a:ext cx="473995"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dan</a:t>
              </a:r>
              <a:endParaRPr lang="id-ID" sz="1100">
                <a:solidFill>
                  <a:srgbClr val="000000"/>
                </a:solidFill>
                <a:effectLst/>
                <a:latin typeface="Calibri" panose="020F0502020204030204" pitchFamily="34" charset="0"/>
                <a:ea typeface="Calibri" panose="020F0502020204030204" pitchFamily="34" charset="0"/>
              </a:endParaRPr>
            </a:p>
          </p:txBody>
        </p:sp>
        <p:sp>
          <p:nvSpPr>
            <p:cNvPr id="53" name="Rectangle 52"/>
            <p:cNvSpPr/>
            <p:nvPr/>
          </p:nvSpPr>
          <p:spPr>
            <a:xfrm>
              <a:off x="7316089" y="4950778"/>
              <a:ext cx="152748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Melaporkan</a:t>
              </a:r>
              <a:endParaRPr lang="id-ID" sz="1100">
                <a:solidFill>
                  <a:srgbClr val="000000"/>
                </a:solidFill>
                <a:effectLst/>
                <a:latin typeface="Calibri" panose="020F0502020204030204" pitchFamily="34" charset="0"/>
                <a:ea typeface="Calibri" panose="020F0502020204030204" pitchFamily="34" charset="0"/>
              </a:endParaRPr>
            </a:p>
          </p:txBody>
        </p:sp>
        <p:sp>
          <p:nvSpPr>
            <p:cNvPr id="54" name="Rectangle 53"/>
            <p:cNvSpPr/>
            <p:nvPr/>
          </p:nvSpPr>
          <p:spPr>
            <a:xfrm>
              <a:off x="7389876" y="5202000"/>
              <a:ext cx="1335972" cy="31010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Keputusan</a:t>
              </a:r>
              <a:endParaRPr lang="id-ID" sz="1100">
                <a:solidFill>
                  <a:srgbClr val="000000"/>
                </a:solidFill>
                <a:effectLst/>
                <a:latin typeface="Calibri" panose="020F0502020204030204" pitchFamily="34" charset="0"/>
                <a:ea typeface="Calibri" panose="020F0502020204030204" pitchFamily="34" charset="0"/>
              </a:endParaRPr>
            </a:p>
          </p:txBody>
        </p:sp>
        <p:sp>
          <p:nvSpPr>
            <p:cNvPr id="55" name="Rectangle 54"/>
            <p:cNvSpPr/>
            <p:nvPr/>
          </p:nvSpPr>
          <p:spPr>
            <a:xfrm>
              <a:off x="7455789" y="5454015"/>
              <a:ext cx="1156256"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Penilaian</a:t>
              </a:r>
              <a:endParaRPr lang="id-ID" sz="1100">
                <a:solidFill>
                  <a:srgbClr val="000000"/>
                </a:solidFill>
                <a:effectLst/>
                <a:latin typeface="Calibri" panose="020F0502020204030204" pitchFamily="34" charset="0"/>
                <a:ea typeface="Calibri" panose="020F0502020204030204" pitchFamily="34" charset="0"/>
              </a:endParaRPr>
            </a:p>
          </p:txBody>
        </p:sp>
        <p:sp>
          <p:nvSpPr>
            <p:cNvPr id="56" name="Shape 2813"/>
            <p:cNvSpPr/>
            <p:nvPr/>
          </p:nvSpPr>
          <p:spPr>
            <a:xfrm>
              <a:off x="1056640" y="1762760"/>
              <a:ext cx="2651760" cy="1981200"/>
            </a:xfrm>
            <a:custGeom>
              <a:avLst/>
              <a:gdLst/>
              <a:ahLst/>
              <a:cxnLst/>
              <a:rect l="0" t="0" r="0" b="0"/>
              <a:pathLst>
                <a:path w="2651760" h="1981200">
                  <a:moveTo>
                    <a:pt x="480314" y="0"/>
                  </a:moveTo>
                  <a:lnTo>
                    <a:pt x="2171446" y="0"/>
                  </a:lnTo>
                  <a:lnTo>
                    <a:pt x="2651760" y="990600"/>
                  </a:lnTo>
                  <a:lnTo>
                    <a:pt x="2171446" y="1981200"/>
                  </a:lnTo>
                  <a:lnTo>
                    <a:pt x="480314" y="1981200"/>
                  </a:lnTo>
                  <a:lnTo>
                    <a:pt x="0" y="990600"/>
                  </a:lnTo>
                  <a:lnTo>
                    <a:pt x="480314"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id-ID"/>
            </a:p>
          </p:txBody>
        </p:sp>
        <p:sp>
          <p:nvSpPr>
            <p:cNvPr id="57" name="Shape 2814"/>
            <p:cNvSpPr/>
            <p:nvPr/>
          </p:nvSpPr>
          <p:spPr>
            <a:xfrm>
              <a:off x="1056640" y="1762760"/>
              <a:ext cx="2651760" cy="1981200"/>
            </a:xfrm>
            <a:custGeom>
              <a:avLst/>
              <a:gdLst/>
              <a:ahLst/>
              <a:cxnLst/>
              <a:rect l="0" t="0" r="0" b="0"/>
              <a:pathLst>
                <a:path w="2651760" h="1981200">
                  <a:moveTo>
                    <a:pt x="0" y="990600"/>
                  </a:moveTo>
                  <a:lnTo>
                    <a:pt x="480314" y="0"/>
                  </a:lnTo>
                  <a:lnTo>
                    <a:pt x="2171446" y="0"/>
                  </a:lnTo>
                  <a:lnTo>
                    <a:pt x="2651760" y="990600"/>
                  </a:lnTo>
                  <a:lnTo>
                    <a:pt x="2171446" y="1981200"/>
                  </a:lnTo>
                  <a:lnTo>
                    <a:pt x="480314" y="198120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sp>
          <p:nvSpPr>
            <p:cNvPr id="58" name="Rectangle 57"/>
            <p:cNvSpPr/>
            <p:nvPr/>
          </p:nvSpPr>
          <p:spPr>
            <a:xfrm>
              <a:off x="1672590" y="2443480"/>
              <a:ext cx="1975841" cy="412906"/>
            </a:xfrm>
            <a:prstGeom prst="rect">
              <a:avLst/>
            </a:prstGeom>
            <a:ln>
              <a:noFill/>
            </a:ln>
          </p:spPr>
          <p:txBody>
            <a:bodyPr vert="horz" lIns="0" tIns="0" rIns="0" bIns="0" rtlCol="0">
              <a:noAutofit/>
            </a:bodyPr>
            <a:lstStyle/>
            <a:p>
              <a:pPr>
                <a:lnSpc>
                  <a:spcPct val="107000"/>
                </a:lnSpc>
                <a:spcAft>
                  <a:spcPts val="800"/>
                </a:spcAft>
              </a:pPr>
              <a:r>
                <a:rPr lang="id-ID" sz="2400" b="1">
                  <a:solidFill>
                    <a:srgbClr val="FFFFFF"/>
                  </a:solidFill>
                  <a:effectLst/>
                  <a:latin typeface="Calibri" panose="020F0502020204030204" pitchFamily="34" charset="0"/>
                  <a:ea typeface="Calibri" panose="020F0502020204030204" pitchFamily="34" charset="0"/>
                </a:rPr>
                <a:t>PROSES UJI </a:t>
              </a:r>
              <a:endParaRPr lang="id-ID" sz="1100">
                <a:solidFill>
                  <a:srgbClr val="000000"/>
                </a:solidFill>
                <a:effectLst/>
                <a:latin typeface="Calibri" panose="020F0502020204030204" pitchFamily="34" charset="0"/>
                <a:ea typeface="Calibri" panose="020F0502020204030204" pitchFamily="34" charset="0"/>
              </a:endParaRPr>
            </a:p>
          </p:txBody>
        </p:sp>
        <p:sp>
          <p:nvSpPr>
            <p:cNvPr id="59" name="Rectangle 58"/>
            <p:cNvSpPr/>
            <p:nvPr/>
          </p:nvSpPr>
          <p:spPr>
            <a:xfrm>
              <a:off x="1548130" y="2809495"/>
              <a:ext cx="2215018" cy="412906"/>
            </a:xfrm>
            <a:prstGeom prst="rect">
              <a:avLst/>
            </a:prstGeom>
            <a:ln>
              <a:noFill/>
            </a:ln>
          </p:spPr>
          <p:txBody>
            <a:bodyPr vert="horz" lIns="0" tIns="0" rIns="0" bIns="0" rtlCol="0">
              <a:noAutofit/>
            </a:bodyPr>
            <a:lstStyle/>
            <a:p>
              <a:pPr>
                <a:lnSpc>
                  <a:spcPct val="107000"/>
                </a:lnSpc>
                <a:spcAft>
                  <a:spcPts val="800"/>
                </a:spcAft>
              </a:pPr>
              <a:r>
                <a:rPr lang="id-ID" sz="2400" b="1">
                  <a:solidFill>
                    <a:srgbClr val="FFFFFF"/>
                  </a:solidFill>
                  <a:effectLst/>
                  <a:latin typeface="Calibri" panose="020F0502020204030204" pitchFamily="34" charset="0"/>
                  <a:ea typeface="Calibri" panose="020F0502020204030204" pitchFamily="34" charset="0"/>
                </a:rPr>
                <a:t>KOMPETENSI</a:t>
              </a:r>
              <a:endParaRPr lang="id-ID" sz="1100">
                <a:solidFill>
                  <a:srgbClr val="000000"/>
                </a:solidFill>
                <a:effectLst/>
                <a:latin typeface="Calibri" panose="020F0502020204030204" pitchFamily="34" charset="0"/>
                <a:ea typeface="Calibri" panose="020F0502020204030204" pitchFamily="34" charset="0"/>
              </a:endParaRPr>
            </a:p>
          </p:txBody>
        </p:sp>
        <p:sp>
          <p:nvSpPr>
            <p:cNvPr id="60" name="Shape 2817"/>
            <p:cNvSpPr/>
            <p:nvPr/>
          </p:nvSpPr>
          <p:spPr>
            <a:xfrm>
              <a:off x="3787140" y="2524760"/>
              <a:ext cx="1884680" cy="609600"/>
            </a:xfrm>
            <a:custGeom>
              <a:avLst/>
              <a:gdLst/>
              <a:ahLst/>
              <a:cxnLst/>
              <a:rect l="0" t="0" r="0" b="0"/>
              <a:pathLst>
                <a:path w="1884680" h="609600">
                  <a:moveTo>
                    <a:pt x="1579880" y="0"/>
                  </a:moveTo>
                  <a:lnTo>
                    <a:pt x="1884680" y="304800"/>
                  </a:lnTo>
                  <a:lnTo>
                    <a:pt x="1579880" y="609600"/>
                  </a:lnTo>
                  <a:lnTo>
                    <a:pt x="1579880" y="457200"/>
                  </a:lnTo>
                  <a:lnTo>
                    <a:pt x="0" y="457200"/>
                  </a:lnTo>
                  <a:lnTo>
                    <a:pt x="0" y="152400"/>
                  </a:lnTo>
                  <a:lnTo>
                    <a:pt x="1579880" y="152400"/>
                  </a:lnTo>
                  <a:lnTo>
                    <a:pt x="1579880" y="0"/>
                  </a:lnTo>
                  <a:close/>
                </a:path>
              </a:pathLst>
            </a:custGeom>
            <a:ln w="0" cap="flat">
              <a:miter lim="127000"/>
            </a:ln>
          </p:spPr>
          <p:style>
            <a:lnRef idx="0">
              <a:srgbClr val="000000">
                <a:alpha val="0"/>
              </a:srgbClr>
            </a:lnRef>
            <a:fillRef idx="1">
              <a:srgbClr val="FFC000"/>
            </a:fillRef>
            <a:effectRef idx="0">
              <a:scrgbClr r="0" g="0" b="0"/>
            </a:effectRef>
            <a:fontRef idx="none"/>
          </p:style>
          <p:txBody>
            <a:bodyPr/>
            <a:lstStyle/>
            <a:p>
              <a:endParaRPr lang="id-ID"/>
            </a:p>
          </p:txBody>
        </p:sp>
        <p:sp>
          <p:nvSpPr>
            <p:cNvPr id="61" name="Shape 2818"/>
            <p:cNvSpPr/>
            <p:nvPr/>
          </p:nvSpPr>
          <p:spPr>
            <a:xfrm>
              <a:off x="3787140" y="2524760"/>
              <a:ext cx="1884680" cy="609600"/>
            </a:xfrm>
            <a:custGeom>
              <a:avLst/>
              <a:gdLst/>
              <a:ahLst/>
              <a:cxnLst/>
              <a:rect l="0" t="0" r="0" b="0"/>
              <a:pathLst>
                <a:path w="1884680" h="609600">
                  <a:moveTo>
                    <a:pt x="0" y="152400"/>
                  </a:moveTo>
                  <a:lnTo>
                    <a:pt x="1579880" y="152400"/>
                  </a:lnTo>
                  <a:lnTo>
                    <a:pt x="1579880" y="0"/>
                  </a:lnTo>
                  <a:lnTo>
                    <a:pt x="1884680" y="304800"/>
                  </a:lnTo>
                  <a:lnTo>
                    <a:pt x="1579880" y="609600"/>
                  </a:lnTo>
                  <a:lnTo>
                    <a:pt x="1579880" y="457200"/>
                  </a:lnTo>
                  <a:lnTo>
                    <a:pt x="0" y="457200"/>
                  </a:lnTo>
                  <a:close/>
                </a:path>
              </a:pathLst>
            </a:custGeom>
            <a:ln w="12700" cap="flat">
              <a:miter lim="127000"/>
            </a:ln>
          </p:spPr>
          <p:style>
            <a:lnRef idx="1">
              <a:srgbClr val="41719C"/>
            </a:lnRef>
            <a:fillRef idx="0">
              <a:srgbClr val="000000">
                <a:alpha val="0"/>
              </a:srgbClr>
            </a:fillRef>
            <a:effectRef idx="0">
              <a:scrgbClr r="0" g="0" b="0"/>
            </a:effectRef>
            <a:fontRef idx="none"/>
          </p:style>
          <p:txBody>
            <a:bodyPr/>
            <a:lstStyle/>
            <a:p>
              <a:endParaRPr lang="id-ID"/>
            </a:p>
          </p:txBody>
        </p:sp>
        <p:pic>
          <p:nvPicPr>
            <p:cNvPr id="62" name="Picture 61"/>
            <p:cNvPicPr/>
            <p:nvPr/>
          </p:nvPicPr>
          <p:blipFill>
            <a:blip r:embed="rId8"/>
            <a:stretch>
              <a:fillRect/>
            </a:stretch>
          </p:blipFill>
          <p:spPr>
            <a:xfrm>
              <a:off x="2581910" y="3755390"/>
              <a:ext cx="1927860" cy="2212340"/>
            </a:xfrm>
            <a:prstGeom prst="rect">
              <a:avLst/>
            </a:prstGeom>
          </p:spPr>
        </p:pic>
        <p:sp>
          <p:nvSpPr>
            <p:cNvPr id="63" name="Rectangle 62"/>
            <p:cNvSpPr/>
            <p:nvPr/>
          </p:nvSpPr>
          <p:spPr>
            <a:xfrm>
              <a:off x="3082925" y="4364356"/>
              <a:ext cx="434166"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 7</a:t>
              </a:r>
              <a:endParaRPr lang="id-ID" sz="1100">
                <a:solidFill>
                  <a:srgbClr val="000000"/>
                </a:solidFill>
                <a:effectLst/>
                <a:latin typeface="Calibri" panose="020F0502020204030204" pitchFamily="34" charset="0"/>
                <a:ea typeface="Calibri" panose="020F0502020204030204" pitchFamily="34" charset="0"/>
              </a:endParaRPr>
            </a:p>
          </p:txBody>
        </p:sp>
        <p:sp>
          <p:nvSpPr>
            <p:cNvPr id="64" name="Rectangle 63"/>
            <p:cNvSpPr/>
            <p:nvPr/>
          </p:nvSpPr>
          <p:spPr>
            <a:xfrm>
              <a:off x="3016885" y="4707637"/>
              <a:ext cx="612029"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Hasil</a:t>
              </a:r>
              <a:endParaRPr lang="id-ID" sz="1100">
                <a:solidFill>
                  <a:srgbClr val="000000"/>
                </a:solidFill>
                <a:effectLst/>
                <a:latin typeface="Calibri" panose="020F0502020204030204" pitchFamily="34" charset="0"/>
                <a:ea typeface="Calibri" panose="020F0502020204030204" pitchFamily="34" charset="0"/>
              </a:endParaRPr>
            </a:p>
          </p:txBody>
        </p:sp>
        <p:sp>
          <p:nvSpPr>
            <p:cNvPr id="65" name="Rectangle 64"/>
            <p:cNvSpPr/>
            <p:nvPr/>
          </p:nvSpPr>
          <p:spPr>
            <a:xfrm>
              <a:off x="2813685" y="4956493"/>
              <a:ext cx="1156257" cy="309679"/>
            </a:xfrm>
            <a:prstGeom prst="rect">
              <a:avLst/>
            </a:prstGeom>
            <a:ln>
              <a:noFill/>
            </a:ln>
          </p:spPr>
          <p:txBody>
            <a:bodyPr vert="horz" lIns="0" tIns="0" rIns="0" bIns="0" rtlCol="0">
              <a:noAutofit/>
            </a:bodyPr>
            <a:lstStyle/>
            <a:p>
              <a:pPr>
                <a:lnSpc>
                  <a:spcPct val="107000"/>
                </a:lnSpc>
                <a:spcAft>
                  <a:spcPts val="800"/>
                </a:spcAft>
              </a:pPr>
              <a:r>
                <a:rPr lang="id-ID" sz="1800" b="1">
                  <a:solidFill>
                    <a:srgbClr val="FFFF00"/>
                  </a:solidFill>
                  <a:effectLst/>
                  <a:latin typeface="Calibri" panose="020F0502020204030204" pitchFamily="34" charset="0"/>
                  <a:ea typeface="Calibri" panose="020F0502020204030204" pitchFamily="34" charset="0"/>
                </a:rPr>
                <a:t>Penilaian</a:t>
              </a:r>
              <a:endParaRPr lang="id-ID"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62950802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9" name="Title 1"/>
          <p:cNvSpPr>
            <a:spLocks noGrp="1"/>
          </p:cNvSpPr>
          <p:nvPr>
            <p:ph type="title"/>
          </p:nvPr>
        </p:nvSpPr>
        <p:spPr>
          <a:xfrm>
            <a:off x="6347012" y="467226"/>
            <a:ext cx="4965971" cy="723512"/>
          </a:xfrm>
        </p:spPr>
        <p:txBody>
          <a:bodyPr>
            <a:noAutofit/>
          </a:bodyPr>
          <a:lstStyle/>
          <a:p>
            <a:r>
              <a:rPr lang="id-ID" sz="3200" b="1" cap="none" dirty="0" smtClean="0">
                <a:latin typeface="Arial Rounded MT Bold" panose="020F0704030504030204" pitchFamily="34" charset="0"/>
              </a:rPr>
              <a:t>MEMBACA MODUL</a:t>
            </a:r>
            <a:endParaRPr lang="id-ID" sz="3200" b="1" cap="none" dirty="0">
              <a:latin typeface="Arial Rounded MT Bold" panose="020F0704030504030204" pitchFamily="34" charset="0"/>
            </a:endParaRPr>
          </a:p>
        </p:txBody>
      </p:sp>
      <p:sp>
        <p:nvSpPr>
          <p:cNvPr id="20" name="Content Placeholder 2"/>
          <p:cNvSpPr txBox="1">
            <a:spLocks/>
          </p:cNvSpPr>
          <p:nvPr/>
        </p:nvSpPr>
        <p:spPr>
          <a:xfrm>
            <a:off x="1449564" y="1232649"/>
            <a:ext cx="10289717" cy="50106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057400" indent="-2057400">
              <a:buNone/>
            </a:pPr>
            <a:r>
              <a:rPr lang="id-ID" sz="2400" b="1" dirty="0" smtClean="0">
                <a:latin typeface="Arial Rounded MT Bold" panose="020F0704030504030204" pitchFamily="34" charset="0"/>
              </a:rPr>
              <a:t>Kelompok A:</a:t>
            </a:r>
            <a:r>
              <a:rPr lang="en-US" sz="2400" b="1" dirty="0" smtClean="0">
                <a:latin typeface="Arial Rounded MT Bold" panose="020F0704030504030204" pitchFamily="34" charset="0"/>
              </a:rPr>
              <a:t>	</a:t>
            </a:r>
            <a:r>
              <a:rPr lang="id-ID" sz="2400" b="1" dirty="0" smtClean="0">
                <a:latin typeface="Arial Rounded MT Bold" panose="020F0704030504030204" pitchFamily="34" charset="0"/>
              </a:rPr>
              <a:t>Merangkum konsep analisis penilaian hasil belajar</a:t>
            </a:r>
            <a:r>
              <a:rPr lang="en-US" sz="2400" b="1" dirty="0" smtClean="0">
                <a:latin typeface="Arial Rounded MT Bold" panose="020F0704030504030204" pitchFamily="34" charset="0"/>
              </a:rPr>
              <a:t>.</a:t>
            </a:r>
            <a:endParaRPr lang="id-ID" sz="2400" b="1" dirty="0" smtClean="0">
              <a:latin typeface="Arial Rounded MT Bold" panose="020F0704030504030204" pitchFamily="34" charset="0"/>
            </a:endParaRPr>
          </a:p>
          <a:p>
            <a:pPr marL="2057400" indent="-2057400">
              <a:buNone/>
            </a:pPr>
            <a:r>
              <a:rPr lang="id-ID" sz="2400" b="1" dirty="0" smtClean="0">
                <a:latin typeface="Arial Rounded MT Bold" panose="020F0704030504030204" pitchFamily="34" charset="0"/>
              </a:rPr>
              <a:t>Kelompok B:</a:t>
            </a:r>
            <a:r>
              <a:rPr lang="en-US" sz="2400" b="1" dirty="0" smtClean="0">
                <a:latin typeface="Arial Rounded MT Bold" panose="020F0704030504030204" pitchFamily="34" charset="0"/>
              </a:rPr>
              <a:t>	</a:t>
            </a:r>
            <a:r>
              <a:rPr lang="id-ID" sz="2400" b="1" dirty="0" smtClean="0">
                <a:latin typeface="Arial Rounded MT Bold" panose="020F0704030504030204" pitchFamily="34" charset="0"/>
              </a:rPr>
              <a:t>Merangkum deskripsi penilaian ranah sikap/karakter</a:t>
            </a:r>
            <a:r>
              <a:rPr lang="en-US" sz="2400" b="1" dirty="0" smtClean="0">
                <a:latin typeface="Arial Rounded MT Bold" panose="020F0704030504030204" pitchFamily="34" charset="0"/>
              </a:rPr>
              <a:t>.</a:t>
            </a:r>
            <a:endParaRPr lang="id-ID" sz="2400" b="1" dirty="0" smtClean="0">
              <a:latin typeface="Arial Rounded MT Bold" panose="020F0704030504030204" pitchFamily="34" charset="0"/>
            </a:endParaRPr>
          </a:p>
          <a:p>
            <a:pPr marL="2057400" indent="-2057400">
              <a:buNone/>
            </a:pPr>
            <a:r>
              <a:rPr lang="id-ID" sz="2400" b="1" dirty="0" smtClean="0">
                <a:latin typeface="Arial Rounded MT Bold" panose="020F0704030504030204" pitchFamily="34" charset="0"/>
              </a:rPr>
              <a:t>Kelompok C:</a:t>
            </a:r>
            <a:r>
              <a:rPr lang="en-US" sz="2400" b="1" dirty="0" smtClean="0">
                <a:latin typeface="Arial Rounded MT Bold" panose="020F0704030504030204" pitchFamily="34" charset="0"/>
              </a:rPr>
              <a:t>	</a:t>
            </a:r>
            <a:r>
              <a:rPr lang="id-ID" sz="2400" b="1" dirty="0" smtClean="0">
                <a:latin typeface="Arial Rounded MT Bold" panose="020F0704030504030204" pitchFamily="34" charset="0"/>
              </a:rPr>
              <a:t>Merangkum deskripsi penilaian ranah pengetahuan</a:t>
            </a:r>
            <a:r>
              <a:rPr lang="en-US" sz="2400" b="1" dirty="0" smtClean="0">
                <a:latin typeface="Arial Rounded MT Bold" panose="020F0704030504030204" pitchFamily="34" charset="0"/>
              </a:rPr>
              <a:t>.</a:t>
            </a:r>
            <a:endParaRPr lang="id-ID" sz="2400" b="1" dirty="0" smtClean="0">
              <a:latin typeface="Arial Rounded MT Bold" panose="020F0704030504030204" pitchFamily="34" charset="0"/>
            </a:endParaRPr>
          </a:p>
          <a:p>
            <a:pPr marL="2057400" indent="-2057400">
              <a:buNone/>
            </a:pPr>
            <a:r>
              <a:rPr lang="id-ID" sz="2400" b="1" dirty="0" smtClean="0">
                <a:latin typeface="Arial Rounded MT Bold" panose="020F0704030504030204" pitchFamily="34" charset="0"/>
              </a:rPr>
              <a:t>Kelompok D:</a:t>
            </a:r>
            <a:r>
              <a:rPr lang="en-US" sz="2400" b="1" dirty="0" smtClean="0">
                <a:latin typeface="Arial Rounded MT Bold" panose="020F0704030504030204" pitchFamily="34" charset="0"/>
              </a:rPr>
              <a:t>	</a:t>
            </a:r>
            <a:r>
              <a:rPr lang="id-ID" sz="2400" b="1" dirty="0" smtClean="0">
                <a:latin typeface="Arial Rounded MT Bold" panose="020F0704030504030204" pitchFamily="34" charset="0"/>
              </a:rPr>
              <a:t>Merangkum deskripsi penilaian ranah ketermpilan</a:t>
            </a:r>
            <a:r>
              <a:rPr lang="en-US" sz="2400" b="1" dirty="0" smtClean="0">
                <a:latin typeface="Arial Rounded MT Bold" panose="020F0704030504030204" pitchFamily="34" charset="0"/>
              </a:rPr>
              <a:t>.</a:t>
            </a:r>
            <a:endParaRPr lang="id-ID" sz="2400" b="1" dirty="0" smtClean="0">
              <a:latin typeface="Arial Rounded MT Bold" panose="020F0704030504030204" pitchFamily="34" charset="0"/>
            </a:endParaRPr>
          </a:p>
          <a:p>
            <a:pPr marL="2057400" indent="-2057400">
              <a:buNone/>
            </a:pPr>
            <a:r>
              <a:rPr lang="id-ID" sz="2400" b="1" dirty="0" smtClean="0">
                <a:latin typeface="Arial Rounded MT Bold" panose="020F0704030504030204" pitchFamily="34" charset="0"/>
              </a:rPr>
              <a:t>Kelompok E:</a:t>
            </a:r>
            <a:r>
              <a:rPr lang="en-US" sz="2400" b="1" dirty="0" smtClean="0">
                <a:latin typeface="Arial Rounded MT Bold" panose="020F0704030504030204" pitchFamily="34" charset="0"/>
              </a:rPr>
              <a:t>	</a:t>
            </a:r>
            <a:r>
              <a:rPr lang="id-ID" sz="2400" b="1" dirty="0" smtClean="0">
                <a:latin typeface="Arial Rounded MT Bold" panose="020F0704030504030204" pitchFamily="34" charset="0"/>
              </a:rPr>
              <a:t>Merangkum ketuntasan hasil belajar, remidial, </a:t>
            </a:r>
            <a:r>
              <a:rPr lang="en-US" sz="2400" b="1" dirty="0" smtClean="0">
                <a:latin typeface="Arial Rounded MT Bold" panose="020F0704030504030204" pitchFamily="34" charset="0"/>
              </a:rPr>
              <a:t>dan </a:t>
            </a:r>
            <a:r>
              <a:rPr lang="id-ID" sz="2400" b="1" dirty="0" smtClean="0">
                <a:latin typeface="Arial Rounded MT Bold" panose="020F0704030504030204" pitchFamily="34" charset="0"/>
              </a:rPr>
              <a:t>pengayaan</a:t>
            </a:r>
            <a:r>
              <a:rPr lang="en-US" sz="2400" b="1" dirty="0" smtClean="0">
                <a:latin typeface="Arial Rounded MT Bold" panose="020F0704030504030204" pitchFamily="34" charset="0"/>
              </a:rPr>
              <a:t>.</a:t>
            </a:r>
            <a:endParaRPr lang="id-ID" sz="2400" b="1" dirty="0" smtClean="0">
              <a:latin typeface="Arial Rounded MT Bold" panose="020F0704030504030204" pitchFamily="34" charset="0"/>
            </a:endParaRPr>
          </a:p>
          <a:p>
            <a:pPr marL="2057400" indent="-2057400">
              <a:buNone/>
            </a:pPr>
            <a:r>
              <a:rPr lang="id-ID" sz="2400" b="1" dirty="0" smtClean="0">
                <a:latin typeface="Arial Rounded MT Bold" panose="020F0704030504030204" pitchFamily="34" charset="0"/>
              </a:rPr>
              <a:t>Kelompok F:</a:t>
            </a:r>
            <a:r>
              <a:rPr lang="en-US" sz="2400" b="1" dirty="0" smtClean="0">
                <a:latin typeface="Arial Rounded MT Bold" panose="020F0704030504030204" pitchFamily="34" charset="0"/>
              </a:rPr>
              <a:t>	</a:t>
            </a:r>
            <a:r>
              <a:rPr lang="id-ID" sz="2400" b="1" dirty="0" smtClean="0">
                <a:latin typeface="Arial Rounded MT Bold" panose="020F0704030504030204" pitchFamily="34" charset="0"/>
              </a:rPr>
              <a:t>Merangkum penyusunan instrumen penilaian, prinsip penilaian otentik, </a:t>
            </a:r>
            <a:r>
              <a:rPr lang="en-US" sz="2400" b="1" dirty="0" smtClean="0">
                <a:latin typeface="Arial Rounded MT Bold" panose="020F0704030504030204" pitchFamily="34" charset="0"/>
              </a:rPr>
              <a:t>dan </a:t>
            </a:r>
            <a:r>
              <a:rPr lang="id-ID" sz="2400" b="1" dirty="0" smtClean="0">
                <a:latin typeface="Arial Rounded MT Bold" panose="020F0704030504030204" pitchFamily="34" charset="0"/>
              </a:rPr>
              <a:t>prosedur penilaian</a:t>
            </a:r>
            <a:r>
              <a:rPr lang="en-US" sz="2400" b="1" dirty="0" smtClean="0">
                <a:latin typeface="Arial Rounded MT Bold" panose="020F0704030504030204" pitchFamily="34" charset="0"/>
              </a:rPr>
              <a:t>.</a:t>
            </a:r>
            <a:r>
              <a:rPr lang="id-ID" sz="2400" b="1" dirty="0" smtClean="0">
                <a:latin typeface="Arial Rounded MT Bold" panose="020F0704030504030204" pitchFamily="34" charset="0"/>
              </a:rPr>
              <a:t> </a:t>
            </a:r>
          </a:p>
          <a:p>
            <a:pPr marL="2057400" indent="-2057400">
              <a:buNone/>
            </a:pPr>
            <a:r>
              <a:rPr lang="id-ID" sz="2400" b="1" dirty="0" smtClean="0">
                <a:latin typeface="Arial Rounded MT Bold" panose="020F0704030504030204" pitchFamily="34" charset="0"/>
              </a:rPr>
              <a:t>Kelompok G:</a:t>
            </a:r>
            <a:r>
              <a:rPr lang="en-US" sz="2400" b="1" dirty="0" smtClean="0">
                <a:latin typeface="Arial Rounded MT Bold" panose="020F0704030504030204" pitchFamily="34" charset="0"/>
              </a:rPr>
              <a:t>	</a:t>
            </a:r>
            <a:r>
              <a:rPr lang="id-ID" sz="2400" b="1" dirty="0" smtClean="0">
                <a:latin typeface="Arial Rounded MT Bold" panose="020F0704030504030204" pitchFamily="34" charset="0"/>
              </a:rPr>
              <a:t>Merangkum langkah </a:t>
            </a:r>
            <a:r>
              <a:rPr lang="id-ID" sz="2400" b="1" dirty="0">
                <a:latin typeface="Arial Rounded MT Bold" panose="020F0704030504030204" pitchFamily="34" charset="0"/>
              </a:rPr>
              <a:t>penyusunan kisi-kisi </a:t>
            </a:r>
            <a:r>
              <a:rPr lang="id-ID" sz="2400" b="1" dirty="0" smtClean="0">
                <a:latin typeface="Arial Rounded MT Bold" panose="020F0704030504030204" pitchFamily="34" charset="0"/>
              </a:rPr>
              <a:t>soal</a:t>
            </a:r>
            <a:r>
              <a:rPr lang="en-US" sz="2400" b="1" dirty="0" smtClean="0">
                <a:latin typeface="Arial Rounded MT Bold" panose="020F0704030504030204" pitchFamily="34" charset="0"/>
              </a:rPr>
              <a:t>, </a:t>
            </a:r>
            <a:r>
              <a:rPr lang="id-ID" sz="2400" b="1" dirty="0" smtClean="0">
                <a:latin typeface="Arial Rounded MT Bold" panose="020F0704030504030204" pitchFamily="34" charset="0"/>
              </a:rPr>
              <a:t>penyusunan soal, kaidah penulisan soal PG, kaidah penulisan soal uraian, penulisan soal kategori HOTS</a:t>
            </a:r>
            <a:r>
              <a:rPr lang="en-US" sz="2400" b="1" dirty="0" smtClean="0">
                <a:latin typeface="Arial Rounded MT Bold" panose="020F0704030504030204" pitchFamily="34" charset="0"/>
              </a:rPr>
              <a:t>.</a:t>
            </a:r>
            <a:endParaRPr lang="id-ID" sz="2400" b="1" dirty="0" smtClean="0">
              <a:latin typeface="Arial Rounded MT Bold" panose="020F0704030504030204" pitchFamily="34" charset="0"/>
            </a:endParaRPr>
          </a:p>
          <a:p>
            <a:pPr marL="2057400" indent="-2057400">
              <a:buNone/>
            </a:pPr>
            <a:r>
              <a:rPr lang="id-ID" sz="2400" b="1" dirty="0" smtClean="0">
                <a:latin typeface="Arial Rounded MT Bold" panose="020F0704030504030204" pitchFamily="34" charset="0"/>
              </a:rPr>
              <a:t>Kelompok H:</a:t>
            </a:r>
            <a:r>
              <a:rPr lang="en-US" sz="2400" b="1" dirty="0" smtClean="0">
                <a:latin typeface="Arial Rounded MT Bold" panose="020F0704030504030204" pitchFamily="34" charset="0"/>
              </a:rPr>
              <a:t>	</a:t>
            </a:r>
            <a:r>
              <a:rPr lang="id-ID" sz="2400" b="1" dirty="0" smtClean="0">
                <a:latin typeface="Arial Rounded MT Bold" panose="020F0704030504030204" pitchFamily="34" charset="0"/>
              </a:rPr>
              <a:t>Merangkum contoh-contoh penilalain</a:t>
            </a:r>
            <a:r>
              <a:rPr lang="en-US" sz="2400" dirty="0" smtClean="0">
                <a:latin typeface="Arial Rounded MT Bold" panose="020F0704030504030204" pitchFamily="34" charset="0"/>
              </a:rPr>
              <a:t>.</a:t>
            </a:r>
            <a:endParaRPr lang="id-ID" sz="2400" b="1" dirty="0" smtClean="0">
              <a:latin typeface="Arial Rounded MT Bold" panose="020F0704030504030204" pitchFamily="34" charset="0"/>
            </a:endParaRPr>
          </a:p>
        </p:txBody>
      </p:sp>
    </p:spTree>
    <p:extLst>
      <p:ext uri="{BB962C8B-B14F-4D97-AF65-F5344CB8AC3E}">
        <p14:creationId xmlns:p14="http://schemas.microsoft.com/office/powerpoint/2010/main" val="1710809427"/>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Rectangle 6"/>
          <p:cNvSpPr>
            <a:spLocks noChangeArrowheads="1"/>
          </p:cNvSpPr>
          <p:nvPr/>
        </p:nvSpPr>
        <p:spPr bwMode="auto">
          <a:xfrm>
            <a:off x="650636" y="1301253"/>
            <a:ext cx="1089072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800" b="1" i="0" u="none" strike="noStrike" cap="none" normalizeH="0" baseline="0" dirty="0" smtClean="0">
                <a:ln>
                  <a:noFill/>
                </a:ln>
                <a:solidFill>
                  <a:srgbClr val="00ACEE"/>
                </a:solidFill>
                <a:effectLst/>
                <a:latin typeface="Arial" panose="020B0604020202020204" pitchFamily="34" charset="0"/>
                <a:ea typeface="Century Gothic" panose="020B0502020202020204" pitchFamily="34" charset="0"/>
                <a:cs typeface="Century Gothic" panose="020B0502020202020204" pitchFamily="34" charset="0"/>
              </a:rPr>
              <a:t>Skema Pelaksanaan Uji Kompetensi</a:t>
            </a:r>
            <a:endParaRPr kumimoji="0" lang="id-ID" altLang="id-ID" sz="2400"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endParaRPr>
          </a:p>
          <a:p>
            <a:pPr marL="355600" marR="0" lvl="0" indent="-355600" algn="just" defTabSz="914400" rtl="0" eaLnBrk="0" fontAlgn="base" latinLnBrk="0" hangingPunct="0">
              <a:lnSpc>
                <a:spcPct val="100000"/>
              </a:lnSpc>
              <a:spcBef>
                <a:spcPct val="0"/>
              </a:spcBef>
              <a:spcAft>
                <a:spcPct val="0"/>
              </a:spcAft>
              <a:buClrTx/>
              <a:buSzTx/>
              <a:buFontTx/>
              <a:buChar char="•"/>
              <a:tabLst/>
            </a:pPr>
            <a:r>
              <a:rPr kumimoji="0" lang="id-ID" altLang="id-ID" sz="1800" b="0" i="0" u="none" strike="noStrike" cap="none" normalizeH="0" baseline="0" dirty="0" smtClean="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Kerja sama dengan Institusi Pasangan, dalam hal ini dunia usaha dan dunia industri (DUDI) atau Asosiasi Profesi: SMK terakreditasi dan institusi pasangan melakukan uji kompetensi secara bersama-sama dan berorientasi pada standar kualifikasi kompetensi institusi pasangan;</a:t>
            </a:r>
            <a:endParaRPr kumimoji="0" lang="id-ID" altLang="id-ID" sz="1100" b="0" i="0" u="none" strike="noStrike" cap="none" normalizeH="0" baseline="0" dirty="0" smtClean="0">
              <a:ln>
                <a:noFill/>
              </a:ln>
              <a:solidFill>
                <a:schemeClr val="tx1"/>
              </a:solidFill>
              <a:effectLst/>
              <a:latin typeface="Arial" panose="020B0604020202020204" pitchFamily="34" charset="0"/>
            </a:endParaRPr>
          </a:p>
        </p:txBody>
      </p:sp>
      <p:sp>
        <p:nvSpPr>
          <p:cNvPr id="6" name="Rectangle 7"/>
          <p:cNvSpPr>
            <a:spLocks noChangeArrowheads="1"/>
          </p:cNvSpPr>
          <p:nvPr/>
        </p:nvSpPr>
        <p:spPr bwMode="auto">
          <a:xfrm>
            <a:off x="650637" y="2650716"/>
            <a:ext cx="108907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73050" marR="0" lvl="0" indent="-2730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d-ID" altLang="id-ID" sz="1800" b="0" i="0" u="none" strike="noStrike" cap="none" normalizeH="0" baseline="0" dirty="0" smtClean="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LSP Pihak Kesatu (LSP-P1): LSP yang didirikan </a:t>
            </a:r>
            <a:r>
              <a:rPr kumimoji="0" lang="id-ID" altLang="id-ID" sz="1800" b="0" i="1" u="none" strike="noStrike" cap="none" normalizeH="0" baseline="0" dirty="0" smtClean="0">
                <a:ln>
                  <a:noFill/>
                </a:ln>
                <a:solidFill>
                  <a:srgbClr val="FF0000"/>
                </a:solidFill>
                <a:effectLst/>
                <a:latin typeface="Arial" panose="020B0604020202020204" pitchFamily="34" charset="0"/>
                <a:ea typeface="Century Gothic" panose="020B0502020202020204" pitchFamily="34" charset="0"/>
                <a:cs typeface="Century Gothic" panose="020B0502020202020204" pitchFamily="34" charset="0"/>
              </a:rPr>
              <a:t>oleh lembaga pendidikan dan atau pelatihan </a:t>
            </a:r>
            <a:r>
              <a:rPr kumimoji="0" lang="id-ID" altLang="id-ID" sz="1800" b="0" i="0" u="none" strike="noStrike" cap="none" normalizeH="0" baseline="0" dirty="0" smtClean="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dengan tujuan utama melaksanakan sertifikasi kompetensi kerja terhadap peserta pendidikan/pelatihan berbasis kompetensi dan /atau sumber daya manusia dari jejaring kerja lembaga induknya, sesuai ruang lingkup yang diberikan oleh BNSP;</a:t>
            </a:r>
            <a:endParaRPr kumimoji="0" lang="id-ID" altLang="id-ID" sz="1100" b="0" i="0" u="none" strike="noStrike" cap="none" normalizeH="0" baseline="0" dirty="0" smtClean="0">
              <a:ln>
                <a:noFill/>
              </a:ln>
              <a:solidFill>
                <a:schemeClr val="tx1"/>
              </a:solidFill>
              <a:effectLst/>
              <a:latin typeface="Arial" panose="020B0604020202020204" pitchFamily="34" charset="0"/>
            </a:endParaRPr>
          </a:p>
          <a:p>
            <a:pPr marL="273050" marR="0" lvl="0" indent="-273050" algn="just" defTabSz="914400" rtl="0" eaLnBrk="0" fontAlgn="base" latinLnBrk="0" hangingPunct="0">
              <a:lnSpc>
                <a:spcPct val="100000"/>
              </a:lnSpc>
              <a:spcBef>
                <a:spcPct val="0"/>
              </a:spcBef>
              <a:spcAft>
                <a:spcPct val="0"/>
              </a:spcAft>
              <a:buClrTx/>
              <a:buSzTx/>
              <a:buFontTx/>
              <a:buChar char="•"/>
              <a:tabLst/>
            </a:pPr>
            <a:r>
              <a:rPr kumimoji="0" lang="id-ID" altLang="id-ID" sz="1800" b="0" i="0" u="none" strike="noStrike" cap="none" normalizeH="0" baseline="0" dirty="0" smtClean="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LSP Pihak Kedua (LSP-P2) : LSP yang didirikan </a:t>
            </a:r>
            <a:r>
              <a:rPr kumimoji="0" lang="id-ID" altLang="id-ID" sz="1800" b="0" i="1" u="none" strike="noStrike" cap="none" normalizeH="0" baseline="0" dirty="0" smtClean="0">
                <a:ln>
                  <a:noFill/>
                </a:ln>
                <a:solidFill>
                  <a:srgbClr val="FF0000"/>
                </a:solidFill>
                <a:effectLst/>
                <a:latin typeface="Arial" panose="020B0604020202020204" pitchFamily="34" charset="0"/>
                <a:ea typeface="Century Gothic" panose="020B0502020202020204" pitchFamily="34" charset="0"/>
                <a:cs typeface="Century Gothic" panose="020B0502020202020204" pitchFamily="34" charset="0"/>
              </a:rPr>
              <a:t>oleh industri atau instansi </a:t>
            </a:r>
            <a:r>
              <a:rPr kumimoji="0" lang="id-ID" altLang="id-ID" sz="1800" b="0" i="0" u="none" strike="noStrike" cap="none" normalizeH="0" baseline="0" dirty="0" smtClean="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dengan tujuan utama melaksanakan sertifikasi kompetensi kerja terhadap sumber daya manusia lembaga induknya, sumber daya manusia dari pemasoknya dan /atau sumber daya manusia dari jejaring kerjanya, sesuai ruang lingkup yang diberikan oleh BNSP; </a:t>
            </a:r>
            <a:endParaRPr kumimoji="0" lang="id-ID" altLang="id-ID" sz="1100" b="0" i="0" u="none" strike="noStrike" cap="none" normalizeH="0" baseline="0" dirty="0" smtClean="0">
              <a:ln>
                <a:noFill/>
              </a:ln>
              <a:solidFill>
                <a:schemeClr val="tx1"/>
              </a:solidFill>
              <a:effectLst/>
              <a:latin typeface="Arial" panose="020B0604020202020204" pitchFamily="34" charset="0"/>
            </a:endParaRPr>
          </a:p>
          <a:p>
            <a:pPr marL="273050" marR="0" lvl="0" indent="-273050" algn="just" defTabSz="914400" rtl="0" eaLnBrk="0" fontAlgn="base" latinLnBrk="0" hangingPunct="0">
              <a:lnSpc>
                <a:spcPct val="100000"/>
              </a:lnSpc>
              <a:spcBef>
                <a:spcPct val="0"/>
              </a:spcBef>
              <a:spcAft>
                <a:spcPct val="0"/>
              </a:spcAft>
              <a:buClrTx/>
              <a:buSzTx/>
              <a:buFontTx/>
              <a:buChar char="•"/>
              <a:tabLst/>
            </a:pPr>
            <a:r>
              <a:rPr kumimoji="0" lang="id-ID" altLang="id-ID" sz="1800" b="0" i="0" u="none" strike="noStrike" cap="none" normalizeH="0" baseline="0" dirty="0" smtClean="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LSP Pihak Ketiga (LSP-P3) : LSP yang didirikan </a:t>
            </a:r>
            <a:r>
              <a:rPr kumimoji="0" lang="id-ID" altLang="id-ID" sz="1800" b="0" i="1" u="none" strike="noStrike" cap="none" normalizeH="0" baseline="0" dirty="0" smtClean="0">
                <a:ln>
                  <a:noFill/>
                </a:ln>
                <a:solidFill>
                  <a:srgbClr val="FF0000"/>
                </a:solidFill>
                <a:effectLst/>
                <a:latin typeface="Arial" panose="020B0604020202020204" pitchFamily="34" charset="0"/>
                <a:ea typeface="Century Gothic" panose="020B0502020202020204" pitchFamily="34" charset="0"/>
                <a:cs typeface="Century Gothic" panose="020B0502020202020204" pitchFamily="34" charset="0"/>
              </a:rPr>
              <a:t>oleh asosiasi industri dan/atau asosiasi profesi </a:t>
            </a:r>
            <a:r>
              <a:rPr kumimoji="0" lang="id-ID" altLang="id-ID" sz="1800" b="0" i="0" u="none" strike="noStrike" cap="none" normalizeH="0" baseline="0" dirty="0" smtClean="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dengan tujuan melaksanakan sertifikasi kompetensi kerja untuk sektor dan atau profesi tertentu sesuai ruang lingkup yang diberikan oleh BNSP;</a:t>
            </a:r>
            <a:endParaRPr kumimoji="0" lang="id-ID" altLang="id-ID" sz="1100" b="0" i="0" u="none" strike="noStrike" cap="none" normalizeH="0" baseline="0" dirty="0" smtClean="0">
              <a:ln>
                <a:noFill/>
              </a:ln>
              <a:solidFill>
                <a:schemeClr val="tx1"/>
              </a:solidFill>
              <a:effectLst/>
              <a:latin typeface="Arial" panose="020B0604020202020204" pitchFamily="34" charset="0"/>
            </a:endParaRPr>
          </a:p>
          <a:p>
            <a:pPr marL="273050" marR="0" lvl="0" indent="-273050" algn="just" defTabSz="914400" rtl="0" eaLnBrk="0" fontAlgn="base" latinLnBrk="0" hangingPunct="0">
              <a:lnSpc>
                <a:spcPct val="100000"/>
              </a:lnSpc>
              <a:spcBef>
                <a:spcPct val="0"/>
              </a:spcBef>
              <a:spcAft>
                <a:spcPct val="0"/>
              </a:spcAft>
              <a:buClrTx/>
              <a:buSzTx/>
              <a:buFontTx/>
              <a:buChar char="•"/>
              <a:tabLst/>
            </a:pPr>
            <a:r>
              <a:rPr kumimoji="0" lang="id-ID" altLang="id-ID" sz="1800" b="0" i="0" u="none" strike="noStrike" cap="none" normalizeH="0" baseline="0" dirty="0" smtClean="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UKK Mandiri : SMK terakreditasi yang melakukan uji kompetensi secara mandiri dengan melibatkan institusi pasangan dan berorientasi pada standar kompetensi lulusan.</a:t>
            </a:r>
            <a:endParaRPr kumimoji="0" lang="id-ID" altLang="id-ID"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278076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pic>
        <p:nvPicPr>
          <p:cNvPr id="5" name="Picture 4"/>
          <p:cNvPicPr>
            <a:picLocks noChangeAspect="1"/>
          </p:cNvPicPr>
          <p:nvPr/>
        </p:nvPicPr>
        <p:blipFill>
          <a:blip r:embed="rId4"/>
          <a:stretch>
            <a:fillRect/>
          </a:stretch>
        </p:blipFill>
        <p:spPr>
          <a:xfrm>
            <a:off x="764275" y="586854"/>
            <a:ext cx="10768083" cy="5759355"/>
          </a:xfrm>
          <a:prstGeom prst="rect">
            <a:avLst/>
          </a:prstGeom>
        </p:spPr>
      </p:pic>
    </p:spTree>
    <p:extLst>
      <p:ext uri="{BB962C8B-B14F-4D97-AF65-F5344CB8AC3E}">
        <p14:creationId xmlns:p14="http://schemas.microsoft.com/office/powerpoint/2010/main" val="6998239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4586" y="4264212"/>
            <a:ext cx="9448800" cy="1733176"/>
          </a:xfrm>
        </p:spPr>
        <p:txBody>
          <a:bodyPr>
            <a:noAutofit/>
          </a:bodyPr>
          <a:lstStyle/>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Direktorat Pembinaan Sekolah Menengah Kejuruan</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Direktorat Jenderal Pendidikan Dasar dan Menengah</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Kementerian Pendidikan dan Kebudayaan</a:t>
            </a:r>
            <a:endParaRPr lang="en-US" sz="2400" dirty="0" smtClean="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Tahun 2018</a:t>
            </a:r>
            <a:endParaRPr lang="en-US" sz="2400" dirty="0">
              <a:solidFill>
                <a:schemeClr val="bg1"/>
              </a:solidFill>
              <a:latin typeface="Arial Rounded MT Bold" panose="020F0704030504030204" pitchFamily="34" charset="0"/>
              <a:cs typeface="Arial" panose="020B0604020202020204" pitchFamily="34" charset="0"/>
            </a:endParaRPr>
          </a:p>
        </p:txBody>
      </p:sp>
      <p:sp>
        <p:nvSpPr>
          <p:cNvPr id="5" name="TextBox 4"/>
          <p:cNvSpPr txBox="1"/>
          <p:nvPr/>
        </p:nvSpPr>
        <p:spPr>
          <a:xfrm>
            <a:off x="2639616" y="2300679"/>
            <a:ext cx="8784976" cy="1200329"/>
          </a:xfrm>
          <a:prstGeom prst="rect">
            <a:avLst/>
          </a:prstGeom>
          <a:noFill/>
        </p:spPr>
        <p:txBody>
          <a:bodyPr wrap="square" rtlCol="0">
            <a:spAutoFit/>
          </a:bodyPr>
          <a:lstStyle/>
          <a:p>
            <a:pPr algn="ctr" defTabSz="914400"/>
            <a:r>
              <a:rPr lang="id-ID" sz="7200" b="1" dirty="0" smtClean="0">
                <a:solidFill>
                  <a:srgbClr val="FFFF00"/>
                </a:solidFill>
                <a:latin typeface="Bradley Hand ITC" panose="03070402050302030203" pitchFamily="66" charset="0"/>
              </a:rPr>
              <a:t>TERIMA KASIH</a:t>
            </a:r>
            <a:endParaRPr lang="id-ID" sz="7200" b="1" dirty="0">
              <a:solidFill>
                <a:srgbClr val="FFFF00"/>
              </a:solidFill>
              <a:latin typeface="Bradley Hand ITC" panose="03070402050302030203" pitchFamily="66" charset="0"/>
            </a:endParaRPr>
          </a:p>
        </p:txBody>
      </p:sp>
    </p:spTree>
    <p:extLst>
      <p:ext uri="{BB962C8B-B14F-4D97-AF65-F5344CB8AC3E}">
        <p14:creationId xmlns:p14="http://schemas.microsoft.com/office/powerpoint/2010/main" val="333769804"/>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5351929" y="750926"/>
            <a:ext cx="5253318" cy="983745"/>
          </a:xfrm>
        </p:spPr>
        <p:txBody>
          <a:bodyPr>
            <a:normAutofit/>
          </a:bodyPr>
          <a:lstStyle/>
          <a:p>
            <a:r>
              <a:rPr lang="id-ID" sz="3200" b="1" dirty="0" smtClean="0">
                <a:latin typeface="Arial Rounded MT Bold" panose="020F0704030504030204" pitchFamily="34" charset="0"/>
              </a:rPr>
              <a:t>MEMBUAT SOAL</a:t>
            </a:r>
            <a:endParaRPr lang="id-ID" sz="3200" b="1" dirty="0">
              <a:latin typeface="Arial Rounded MT Bold" panose="020F0704030504030204" pitchFamily="34" charset="0"/>
            </a:endParaRPr>
          </a:p>
        </p:txBody>
      </p:sp>
      <p:sp>
        <p:nvSpPr>
          <p:cNvPr id="6" name="Content Placeholder 2"/>
          <p:cNvSpPr txBox="1">
            <a:spLocks/>
          </p:cNvSpPr>
          <p:nvPr/>
        </p:nvSpPr>
        <p:spPr>
          <a:xfrm>
            <a:off x="1976718" y="2275243"/>
            <a:ext cx="8628529" cy="29556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id-ID" sz="2400" dirty="0" smtClean="0">
                <a:latin typeface="Arial Rounded MT Bold" panose="020F0704030504030204" pitchFamily="34" charset="0"/>
              </a:rPr>
              <a:t>Diskusi Kelompok</a:t>
            </a:r>
          </a:p>
          <a:p>
            <a:pPr>
              <a:spcBef>
                <a:spcPts val="1200"/>
              </a:spcBef>
            </a:pPr>
            <a:r>
              <a:rPr lang="en-US" sz="2400" dirty="0" smtClean="0">
                <a:latin typeface="Arial Rounded MT Bold" panose="020F0704030504030204" pitchFamily="34" charset="0"/>
              </a:rPr>
              <a:t>B</a:t>
            </a:r>
            <a:r>
              <a:rPr lang="id-ID" sz="2400" dirty="0" smtClean="0">
                <a:latin typeface="Arial Rounded MT Bold" panose="020F0704030504030204" pitchFamily="34" charset="0"/>
              </a:rPr>
              <a:t>uatlah kisi-kisi soal berdasarkan </a:t>
            </a:r>
            <a:r>
              <a:rPr lang="en-US" sz="2400" dirty="0" smtClean="0">
                <a:latin typeface="Arial Rounded MT Bold" panose="020F0704030504030204" pitchFamily="34" charset="0"/>
              </a:rPr>
              <a:t>KD</a:t>
            </a:r>
            <a:r>
              <a:rPr lang="id-ID" sz="2400" dirty="0" smtClean="0">
                <a:latin typeface="Arial Rounded MT Bold" panose="020F0704030504030204" pitchFamily="34" charset="0"/>
              </a:rPr>
              <a:t> yang telah dipilih</a:t>
            </a:r>
            <a:r>
              <a:rPr lang="en-US" sz="2400" dirty="0" smtClean="0">
                <a:latin typeface="Arial Rounded MT Bold" panose="020F0704030504030204" pitchFamily="34" charset="0"/>
              </a:rPr>
              <a:t>;</a:t>
            </a:r>
            <a:endParaRPr lang="id-ID" sz="2400" dirty="0" smtClean="0">
              <a:latin typeface="Arial Rounded MT Bold" panose="020F0704030504030204" pitchFamily="34" charset="0"/>
            </a:endParaRPr>
          </a:p>
          <a:p>
            <a:pPr>
              <a:spcBef>
                <a:spcPts val="1200"/>
              </a:spcBef>
            </a:pPr>
            <a:r>
              <a:rPr lang="id-ID" sz="2400" dirty="0" smtClean="0">
                <a:latin typeface="Arial Rounded MT Bold" panose="020F0704030504030204" pitchFamily="34" charset="0"/>
              </a:rPr>
              <a:t>Buatlah soal HOTS, kunci jawaban, kriteria dan rubrik penilaian, dan tentukan skor</a:t>
            </a:r>
            <a:r>
              <a:rPr lang="en-US" sz="2400" dirty="0">
                <a:latin typeface="Arial Rounded MT Bold" panose="020F0704030504030204" pitchFamily="34" charset="0"/>
              </a:rPr>
              <a:t>;</a:t>
            </a:r>
            <a:endParaRPr lang="id-ID" sz="2400" dirty="0" smtClean="0">
              <a:latin typeface="Arial Rounded MT Bold" panose="020F0704030504030204" pitchFamily="34" charset="0"/>
            </a:endParaRPr>
          </a:p>
          <a:p>
            <a:pPr>
              <a:spcBef>
                <a:spcPts val="1200"/>
              </a:spcBef>
            </a:pPr>
            <a:r>
              <a:rPr lang="id-ID" sz="2400" dirty="0" smtClean="0">
                <a:latin typeface="Arial Rounded MT Bold" panose="020F0704030504030204" pitchFamily="34" charset="0"/>
              </a:rPr>
              <a:t>Buatlah kelebihan dan keunikan </a:t>
            </a:r>
            <a:r>
              <a:rPr lang="en-US" sz="2400" dirty="0" smtClean="0">
                <a:latin typeface="Arial Rounded MT Bold" panose="020F0704030504030204" pitchFamily="34" charset="0"/>
              </a:rPr>
              <a:t>karakter </a:t>
            </a:r>
            <a:r>
              <a:rPr lang="id-ID" sz="2400" dirty="0" smtClean="0">
                <a:latin typeface="Arial Rounded MT Bold" panose="020F0704030504030204" pitchFamily="34" charset="0"/>
              </a:rPr>
              <a:t>peserta didik</a:t>
            </a:r>
            <a:r>
              <a:rPr lang="en-US" sz="2400" dirty="0" smtClean="0">
                <a:latin typeface="Arial Rounded MT Bold" panose="020F0704030504030204" pitchFamily="34" charset="0"/>
              </a:rPr>
              <a:t>;</a:t>
            </a:r>
            <a:endParaRPr lang="id-ID" sz="2400" dirty="0" smtClean="0">
              <a:latin typeface="Arial Rounded MT Bold" panose="020F0704030504030204" pitchFamily="34" charset="0"/>
            </a:endParaRPr>
          </a:p>
          <a:p>
            <a:pPr>
              <a:spcBef>
                <a:spcPts val="1200"/>
              </a:spcBef>
            </a:pPr>
            <a:r>
              <a:rPr lang="id-ID" sz="2400" dirty="0" smtClean="0">
                <a:latin typeface="Arial Rounded MT Bold" panose="020F0704030504030204" pitchFamily="34" charset="0"/>
              </a:rPr>
              <a:t>Presentasikan hasil kerja</a:t>
            </a:r>
            <a:r>
              <a:rPr lang="en-US" sz="2400" dirty="0" smtClean="0">
                <a:latin typeface="Arial Rounded MT Bold" panose="020F0704030504030204" pitchFamily="34" charset="0"/>
              </a:rPr>
              <a:t>.</a:t>
            </a:r>
            <a:endParaRPr lang="id-ID" sz="2400" dirty="0" smtClean="0">
              <a:latin typeface="Arial Rounded MT Bold" panose="020F0704030504030204" pitchFamily="34" charset="0"/>
            </a:endParaRPr>
          </a:p>
        </p:txBody>
      </p:sp>
    </p:spTree>
    <p:extLst>
      <p:ext uri="{BB962C8B-B14F-4D97-AF65-F5344CB8AC3E}">
        <p14:creationId xmlns:p14="http://schemas.microsoft.com/office/powerpoint/2010/main" val="81124617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2005658" y="1571397"/>
            <a:ext cx="6275294" cy="953497"/>
          </a:xfrm>
        </p:spPr>
        <p:txBody>
          <a:bodyPr>
            <a:normAutofit/>
          </a:bodyPr>
          <a:lstStyle/>
          <a:p>
            <a:pPr algn="l"/>
            <a:r>
              <a:rPr lang="id-ID" sz="2800" b="1" cap="none" dirty="0" smtClean="0">
                <a:latin typeface="Arial Rounded MT Bold" panose="020F0704030504030204" pitchFamily="34" charset="0"/>
              </a:rPr>
              <a:t>Analisis dan Presentasi</a:t>
            </a:r>
            <a:endParaRPr lang="id-ID" sz="2800" b="1" cap="none" dirty="0">
              <a:latin typeface="Arial Rounded MT Bold" panose="020F0704030504030204" pitchFamily="34" charset="0"/>
            </a:endParaRPr>
          </a:p>
        </p:txBody>
      </p:sp>
      <p:sp>
        <p:nvSpPr>
          <p:cNvPr id="6" name="Content Placeholder 2"/>
          <p:cNvSpPr txBox="1">
            <a:spLocks/>
          </p:cNvSpPr>
          <p:nvPr/>
        </p:nvSpPr>
        <p:spPr>
          <a:xfrm>
            <a:off x="2005658" y="2397428"/>
            <a:ext cx="7315200" cy="20681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id-ID" sz="2600" dirty="0" smtClean="0">
                <a:latin typeface="Arial Rounded MT Bold" panose="020F0704030504030204" pitchFamily="34" charset="0"/>
              </a:rPr>
              <a:t>Koreksi hasil belajar kelompok lain</a:t>
            </a:r>
            <a:r>
              <a:rPr lang="en-US" sz="2600" dirty="0" smtClean="0">
                <a:latin typeface="Arial Rounded MT Bold" panose="020F0704030504030204" pitchFamily="34" charset="0"/>
              </a:rPr>
              <a:t>;</a:t>
            </a:r>
            <a:endParaRPr lang="id-ID" sz="2600" dirty="0" smtClean="0">
              <a:latin typeface="Arial Rounded MT Bold" panose="020F0704030504030204" pitchFamily="34" charset="0"/>
            </a:endParaRPr>
          </a:p>
          <a:p>
            <a:r>
              <a:rPr lang="id-ID" sz="2600" dirty="0" smtClean="0">
                <a:latin typeface="Arial Rounded MT Bold" panose="020F0704030504030204" pitchFamily="34" charset="0"/>
              </a:rPr>
              <a:t>Perbaiki hasil belajar berdasarkan masukan kelompok lain</a:t>
            </a:r>
            <a:r>
              <a:rPr lang="en-US" sz="2600" dirty="0" smtClean="0">
                <a:latin typeface="Arial Rounded MT Bold" panose="020F0704030504030204" pitchFamily="34" charset="0"/>
              </a:rPr>
              <a:t>;</a:t>
            </a:r>
            <a:endParaRPr lang="id-ID" sz="2600" dirty="0" smtClean="0">
              <a:latin typeface="Arial Rounded MT Bold" panose="020F0704030504030204" pitchFamily="34" charset="0"/>
            </a:endParaRPr>
          </a:p>
          <a:p>
            <a:r>
              <a:rPr lang="id-ID" sz="2600" dirty="0" smtClean="0">
                <a:latin typeface="Arial Rounded MT Bold" panose="020F0704030504030204" pitchFamily="34" charset="0"/>
              </a:rPr>
              <a:t>Presentasikan hasil kerja kelompok</a:t>
            </a:r>
            <a:r>
              <a:rPr lang="en-US" sz="2600" dirty="0" smtClean="0">
                <a:latin typeface="Arial Rounded MT Bold" panose="020F0704030504030204" pitchFamily="34" charset="0"/>
              </a:rPr>
              <a:t>;</a:t>
            </a:r>
            <a:endParaRPr lang="id-ID" sz="2600" dirty="0" smtClean="0">
              <a:latin typeface="Arial Rounded MT Bold" panose="020F0704030504030204" pitchFamily="34" charset="0"/>
            </a:endParaRPr>
          </a:p>
          <a:p>
            <a:r>
              <a:rPr lang="id-ID" sz="2600" dirty="0" smtClean="0">
                <a:latin typeface="Arial Rounded MT Bold" panose="020F0704030504030204" pitchFamily="34" charset="0"/>
              </a:rPr>
              <a:t>Simpulan hasil belajar/temuan</a:t>
            </a:r>
            <a:r>
              <a:rPr lang="en-US" sz="2600" dirty="0" smtClean="0">
                <a:latin typeface="Arial Rounded MT Bold" panose="020F0704030504030204" pitchFamily="34" charset="0"/>
              </a:rPr>
              <a:t>.</a:t>
            </a:r>
            <a:endParaRPr lang="id-ID" sz="2600" dirty="0" smtClean="0">
              <a:latin typeface="Arial Rounded MT Bold" panose="020F0704030504030204" pitchFamily="34" charset="0"/>
            </a:endParaRPr>
          </a:p>
        </p:txBody>
      </p:sp>
    </p:spTree>
    <p:extLst>
      <p:ext uri="{BB962C8B-B14F-4D97-AF65-F5344CB8AC3E}">
        <p14:creationId xmlns:p14="http://schemas.microsoft.com/office/powerpoint/2010/main" val="209910941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1" name="Rectangle 10"/>
          <p:cNvSpPr/>
          <p:nvPr/>
        </p:nvSpPr>
        <p:spPr>
          <a:xfrm>
            <a:off x="4039541" y="2227747"/>
            <a:ext cx="4301177" cy="923330"/>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r>
              <a:rPr lang="id-ID"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PENGUATAN</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42324775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2_Vapor Trai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2.xml><?xml version="1.0" encoding="utf-8"?>
<a:theme xmlns:a="http://schemas.openxmlformats.org/drawingml/2006/main" name="1_Vapor Trai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1316</TotalTime>
  <Words>3095</Words>
  <Application>Microsoft Office PowerPoint</Application>
  <PresentationFormat>Custom</PresentationFormat>
  <Paragraphs>803</Paragraphs>
  <Slides>62</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65" baseType="lpstr">
      <vt:lpstr>2_Vapor Trail</vt:lpstr>
      <vt:lpstr>1_Vapor Trail</vt:lpstr>
      <vt:lpstr>Document</vt:lpstr>
      <vt:lpstr>PELATIHAN DAN PENDAMPINGAN IMPLEMENTASI KURIKULUM 2013 SMK</vt:lpstr>
      <vt:lpstr>PETA KONSEP</vt:lpstr>
      <vt:lpstr>PowerPoint Presentation</vt:lpstr>
      <vt:lpstr>ALUR PEMBELAJARAN</vt:lpstr>
      <vt:lpstr>PowerPoint Presentation</vt:lpstr>
      <vt:lpstr>MEMBACA MODUL</vt:lpstr>
      <vt:lpstr>MEMBUAT SOAL</vt:lpstr>
      <vt:lpstr>Analisis dan Presentasi</vt:lpstr>
      <vt:lpstr>PowerPoint Presentation</vt:lpstr>
      <vt:lpstr>PowerPoint Presentation</vt:lpstr>
      <vt:lpstr>AGENDA</vt:lpstr>
      <vt:lpstr>PENDAHULUAN EKOSISTEM PENYELENGGARAAN PENDIDIKAN KEJURUAN ‘LINK and MATCH’ </vt:lpstr>
      <vt:lpstr>PowerPoint Presentation</vt:lpstr>
      <vt:lpstr>Hasil Pembelajaran dan Sistem Pendukung pada Kompetensi Abad 21</vt:lpstr>
      <vt:lpstr>Target Asesmen pada Kerangka Kompetensi Abad 21*</vt:lpstr>
      <vt:lpstr>Penilaian Kelas dalam Pelaksanaan Kurikulum 2013</vt:lpstr>
      <vt:lpstr>Target Asesmen terhadap Domain Hasil Pembelajaran (Learning Outcomes)</vt:lpstr>
      <vt:lpstr>PowerPoint Presentation</vt:lpstr>
      <vt:lpstr>PowerPoint Presentation</vt:lpstr>
      <vt:lpstr>PowerPoint Presentation</vt:lpstr>
      <vt:lpstr>Mekanisme Penilaian Sikap</vt:lpstr>
      <vt:lpstr>PowerPoint Presentation</vt:lpstr>
      <vt:lpstr>Definisi Kelebihan dan Keunikan</vt:lpstr>
      <vt:lpstr>Contoh kelebihan dan keunikan</vt:lpstr>
      <vt:lpstr>PowerPoint Presentation</vt:lpstr>
      <vt:lpstr>PowerPoint Presentation</vt:lpstr>
      <vt:lpstr>PowerPoint Presentation</vt:lpstr>
      <vt:lpstr>PowerPoint Presentation</vt:lpstr>
      <vt:lpstr>PowerPoint Presentation</vt:lpstr>
      <vt:lpstr>PowerPoint Presentation</vt:lpstr>
      <vt:lpstr>Karakterisasi Instrumen Uji</vt:lpstr>
      <vt:lpstr>PowerPoint Presentation</vt:lpstr>
      <vt:lpstr>PowerPoint Presentation</vt:lpstr>
      <vt:lpstr>PowerPoint Presentation</vt:lpstr>
      <vt:lpstr>PowerPoint Presentation</vt:lpstr>
      <vt:lpstr>Langkah-langkah Penyusunan Kisi-kisi dan Soal</vt:lpstr>
      <vt:lpstr>Kisi-kisi Soal Ujian Tengah Semester</vt:lpstr>
      <vt:lpstr>PENILAIAN PENGETAHUAN</vt:lpstr>
      <vt:lpstr>PowerPoint Presentation</vt:lpstr>
      <vt:lpstr>2. Konstruksi</vt:lpstr>
      <vt:lpstr>3. Bahasa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Contoh Rubrik Penilaian Proyek</vt:lpstr>
      <vt:lpstr>Tabel Pensekoran</vt:lpstr>
      <vt:lpstr>PowerPoint Presentation</vt:lpstr>
      <vt:lpstr>PowerPoint Presentation</vt:lpstr>
      <vt:lpstr>PELAKSANAAN UJI KOMPETENSI</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ASUS</cp:lastModifiedBy>
  <cp:revision>162</cp:revision>
  <dcterms:created xsi:type="dcterms:W3CDTF">2017-03-03T06:49:08Z</dcterms:created>
  <dcterms:modified xsi:type="dcterms:W3CDTF">2018-02-20T19:27:05Z</dcterms:modified>
</cp:coreProperties>
</file>