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3" r:id="rId10"/>
    <p:sldId id="264" r:id="rId11"/>
    <p:sldId id="265" r:id="rId12"/>
    <p:sldId id="266" r:id="rId13"/>
    <p:sldId id="267" r:id="rId14"/>
    <p:sldId id="268" r:id="rId15"/>
    <p:sldId id="269" r:id="rId16"/>
    <p:sldId id="282" r:id="rId17"/>
    <p:sldId id="274" r:id="rId18"/>
    <p:sldId id="275" r:id="rId19"/>
    <p:sldId id="276" r:id="rId20"/>
    <p:sldId id="277" r:id="rId21"/>
    <p:sldId id="271" r:id="rId22"/>
    <p:sldId id="273" r:id="rId23"/>
    <p:sldId id="279" r:id="rId24"/>
    <p:sldId id="280" r:id="rId25"/>
    <p:sldId id="272" r:id="rId26"/>
    <p:sldId id="278" r:id="rId27"/>
    <p:sldId id="270" r:id="rId28"/>
    <p:sldId id="281" r:id="rId29"/>
    <p:sldId id="284" r:id="rId30"/>
    <p:sldId id="285" r:id="rId31"/>
    <p:sldId id="286" r:id="rId32"/>
    <p:sldId id="287" r:id="rId33"/>
    <p:sldId id="288" r:id="rId34"/>
    <p:sldId id="289" r:id="rId35"/>
    <p:sldId id="300" r:id="rId36"/>
    <p:sldId id="301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8" r:id="rId45"/>
    <p:sldId id="299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B50CE4-68A2-4207-B7DE-D119D3359EB7}" v="58" dt="2019-03-26T00:21:58.7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672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68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sihan Ariyuana" userId="a673341b-dfea-48bd-bc6b-c1125fd20ed3" providerId="ADAL" clId="{302C9D0F-9514-4A0C-8A74-F2B91C9F57A4}"/>
    <pc:docChg chg="undo custSel addSld modSld sldOrd">
      <pc:chgData name="Rosihan Ariyuana" userId="a673341b-dfea-48bd-bc6b-c1125fd20ed3" providerId="ADAL" clId="{302C9D0F-9514-4A0C-8A74-F2B91C9F57A4}" dt="2019-03-04T22:34:02.142" v="2280" actId="478"/>
      <pc:docMkLst>
        <pc:docMk/>
      </pc:docMkLst>
      <pc:sldChg chg="modSp">
        <pc:chgData name="Rosihan Ariyuana" userId="a673341b-dfea-48bd-bc6b-c1125fd20ed3" providerId="ADAL" clId="{302C9D0F-9514-4A0C-8A74-F2B91C9F57A4}" dt="2019-03-04T22:30:47.670" v="2172" actId="20577"/>
        <pc:sldMkLst>
          <pc:docMk/>
          <pc:sldMk cId="3244427006" sldId="257"/>
        </pc:sldMkLst>
        <pc:spChg chg="mod">
          <ac:chgData name="Rosihan Ariyuana" userId="a673341b-dfea-48bd-bc6b-c1125fd20ed3" providerId="ADAL" clId="{302C9D0F-9514-4A0C-8A74-F2B91C9F57A4}" dt="2019-03-04T22:30:47.670" v="2172" actId="20577"/>
          <ac:spMkLst>
            <pc:docMk/>
            <pc:sldMk cId="3244427006" sldId="257"/>
            <ac:spMk id="3" creationId="{00000000-0000-0000-0000-000000000000}"/>
          </ac:spMkLst>
        </pc:spChg>
      </pc:sldChg>
      <pc:sldChg chg="addSp modSp add">
        <pc:chgData name="Rosihan Ariyuana" userId="a673341b-dfea-48bd-bc6b-c1125fd20ed3" providerId="ADAL" clId="{302C9D0F-9514-4A0C-8A74-F2B91C9F57A4}" dt="2019-02-25T22:17:10.221" v="267" actId="1076"/>
        <pc:sldMkLst>
          <pc:docMk/>
          <pc:sldMk cId="685079110" sldId="258"/>
        </pc:sldMkLst>
        <pc:spChg chg="mod">
          <ac:chgData name="Rosihan Ariyuana" userId="a673341b-dfea-48bd-bc6b-c1125fd20ed3" providerId="ADAL" clId="{302C9D0F-9514-4A0C-8A74-F2B91C9F57A4}" dt="2019-02-25T22:11:14.321" v="161" actId="20577"/>
          <ac:spMkLst>
            <pc:docMk/>
            <pc:sldMk cId="685079110" sldId="258"/>
            <ac:spMk id="2" creationId="{940F6E24-ADF9-4422-A23A-D126D6133CCD}"/>
          </ac:spMkLst>
        </pc:spChg>
        <pc:spChg chg="mod">
          <ac:chgData name="Rosihan Ariyuana" userId="a673341b-dfea-48bd-bc6b-c1125fd20ed3" providerId="ADAL" clId="{302C9D0F-9514-4A0C-8A74-F2B91C9F57A4}" dt="2019-02-25T22:15:26.536" v="223" actId="20577"/>
          <ac:spMkLst>
            <pc:docMk/>
            <pc:sldMk cId="685079110" sldId="258"/>
            <ac:spMk id="3" creationId="{3F139420-D751-4A5D-82A1-BEC2D9515D3A}"/>
          </ac:spMkLst>
        </pc:spChg>
        <pc:spChg chg="add mod">
          <ac:chgData name="Rosihan Ariyuana" userId="a673341b-dfea-48bd-bc6b-c1125fd20ed3" providerId="ADAL" clId="{302C9D0F-9514-4A0C-8A74-F2B91C9F57A4}" dt="2019-02-25T22:16:12.519" v="231" actId="11529"/>
          <ac:spMkLst>
            <pc:docMk/>
            <pc:sldMk cId="685079110" sldId="258"/>
            <ac:spMk id="6" creationId="{8D574743-F409-4A1E-8CAE-A43DB25508D3}"/>
          </ac:spMkLst>
        </pc:spChg>
        <pc:spChg chg="add mod">
          <ac:chgData name="Rosihan Ariyuana" userId="a673341b-dfea-48bd-bc6b-c1125fd20ed3" providerId="ADAL" clId="{302C9D0F-9514-4A0C-8A74-F2B91C9F57A4}" dt="2019-02-25T22:17:10.221" v="267" actId="1076"/>
          <ac:spMkLst>
            <pc:docMk/>
            <pc:sldMk cId="685079110" sldId="258"/>
            <ac:spMk id="7" creationId="{19292108-1DD6-4720-96E3-B147D271E9E2}"/>
          </ac:spMkLst>
        </pc:spChg>
        <pc:picChg chg="add mod">
          <ac:chgData name="Rosihan Ariyuana" userId="a673341b-dfea-48bd-bc6b-c1125fd20ed3" providerId="ADAL" clId="{302C9D0F-9514-4A0C-8A74-F2B91C9F57A4}" dt="2019-02-25T22:15:35.636" v="227" actId="14100"/>
          <ac:picMkLst>
            <pc:docMk/>
            <pc:sldMk cId="685079110" sldId="258"/>
            <ac:picMk id="4" creationId="{034591B6-51BF-41AE-B86C-FAE1BA6E8CC8}"/>
          </ac:picMkLst>
        </pc:picChg>
        <pc:picChg chg="add mod">
          <ac:chgData name="Rosihan Ariyuana" userId="a673341b-dfea-48bd-bc6b-c1125fd20ed3" providerId="ADAL" clId="{302C9D0F-9514-4A0C-8A74-F2B91C9F57A4}" dt="2019-02-25T22:15:55.788" v="230" actId="14100"/>
          <ac:picMkLst>
            <pc:docMk/>
            <pc:sldMk cId="685079110" sldId="258"/>
            <ac:picMk id="5" creationId="{B927A6E5-BCC4-4DEB-A192-5539270B460C}"/>
          </ac:picMkLst>
        </pc:picChg>
      </pc:sldChg>
      <pc:sldChg chg="modSp add">
        <pc:chgData name="Rosihan Ariyuana" userId="a673341b-dfea-48bd-bc6b-c1125fd20ed3" providerId="ADAL" clId="{302C9D0F-9514-4A0C-8A74-F2B91C9F57A4}" dt="2019-02-25T22:21:40.108" v="560" actId="27636"/>
        <pc:sldMkLst>
          <pc:docMk/>
          <pc:sldMk cId="1813521410" sldId="259"/>
        </pc:sldMkLst>
        <pc:spChg chg="mod">
          <ac:chgData name="Rosihan Ariyuana" userId="a673341b-dfea-48bd-bc6b-c1125fd20ed3" providerId="ADAL" clId="{302C9D0F-9514-4A0C-8A74-F2B91C9F57A4}" dt="2019-02-25T22:19:10.240" v="276" actId="20577"/>
          <ac:spMkLst>
            <pc:docMk/>
            <pc:sldMk cId="1813521410" sldId="259"/>
            <ac:spMk id="2" creationId="{D872B83E-A880-44AE-9A4C-05A44740DD2C}"/>
          </ac:spMkLst>
        </pc:spChg>
        <pc:spChg chg="mod">
          <ac:chgData name="Rosihan Ariyuana" userId="a673341b-dfea-48bd-bc6b-c1125fd20ed3" providerId="ADAL" clId="{302C9D0F-9514-4A0C-8A74-F2B91C9F57A4}" dt="2019-02-25T22:21:40.108" v="560" actId="27636"/>
          <ac:spMkLst>
            <pc:docMk/>
            <pc:sldMk cId="1813521410" sldId="259"/>
            <ac:spMk id="3" creationId="{49084B3A-7C2B-402F-9CDD-08E5612C2849}"/>
          </ac:spMkLst>
        </pc:spChg>
      </pc:sldChg>
      <pc:sldChg chg="modSp add">
        <pc:chgData name="Rosihan Ariyuana" userId="a673341b-dfea-48bd-bc6b-c1125fd20ed3" providerId="ADAL" clId="{302C9D0F-9514-4A0C-8A74-F2B91C9F57A4}" dt="2019-02-25T22:39:00.617" v="589" actId="20577"/>
        <pc:sldMkLst>
          <pc:docMk/>
          <pc:sldMk cId="746503186" sldId="260"/>
        </pc:sldMkLst>
        <pc:spChg chg="mod">
          <ac:chgData name="Rosihan Ariyuana" userId="a673341b-dfea-48bd-bc6b-c1125fd20ed3" providerId="ADAL" clId="{302C9D0F-9514-4A0C-8A74-F2B91C9F57A4}" dt="2019-02-25T22:37:19.451" v="570" actId="20577"/>
          <ac:spMkLst>
            <pc:docMk/>
            <pc:sldMk cId="746503186" sldId="260"/>
            <ac:spMk id="2" creationId="{FC2ED626-6D28-438A-84E8-0BA3EA8E7BCC}"/>
          </ac:spMkLst>
        </pc:spChg>
        <pc:spChg chg="mod">
          <ac:chgData name="Rosihan Ariyuana" userId="a673341b-dfea-48bd-bc6b-c1125fd20ed3" providerId="ADAL" clId="{302C9D0F-9514-4A0C-8A74-F2B91C9F57A4}" dt="2019-02-25T22:39:00.617" v="589" actId="20577"/>
          <ac:spMkLst>
            <pc:docMk/>
            <pc:sldMk cId="746503186" sldId="260"/>
            <ac:spMk id="3" creationId="{06352811-0BB3-40C4-9279-8E3AD4264018}"/>
          </ac:spMkLst>
        </pc:spChg>
      </pc:sldChg>
      <pc:sldChg chg="modSp add">
        <pc:chgData name="Rosihan Ariyuana" userId="a673341b-dfea-48bd-bc6b-c1125fd20ed3" providerId="ADAL" clId="{302C9D0F-9514-4A0C-8A74-F2B91C9F57A4}" dt="2019-02-25T22:43:40.607" v="851" actId="20577"/>
        <pc:sldMkLst>
          <pc:docMk/>
          <pc:sldMk cId="4287551305" sldId="261"/>
        </pc:sldMkLst>
        <pc:spChg chg="mod">
          <ac:chgData name="Rosihan Ariyuana" userId="a673341b-dfea-48bd-bc6b-c1125fd20ed3" providerId="ADAL" clId="{302C9D0F-9514-4A0C-8A74-F2B91C9F57A4}" dt="2019-02-25T22:40:51.104" v="606" actId="20577"/>
          <ac:spMkLst>
            <pc:docMk/>
            <pc:sldMk cId="4287551305" sldId="261"/>
            <ac:spMk id="2" creationId="{1770355F-A7EE-4B01-96CB-927899306405}"/>
          </ac:spMkLst>
        </pc:spChg>
        <pc:spChg chg="mod">
          <ac:chgData name="Rosihan Ariyuana" userId="a673341b-dfea-48bd-bc6b-c1125fd20ed3" providerId="ADAL" clId="{302C9D0F-9514-4A0C-8A74-F2B91C9F57A4}" dt="2019-02-25T22:43:40.607" v="851" actId="20577"/>
          <ac:spMkLst>
            <pc:docMk/>
            <pc:sldMk cId="4287551305" sldId="261"/>
            <ac:spMk id="3" creationId="{D4D39E71-37F1-478A-A78A-9908226F73E2}"/>
          </ac:spMkLst>
        </pc:spChg>
      </pc:sldChg>
      <pc:sldChg chg="modSp add">
        <pc:chgData name="Rosihan Ariyuana" userId="a673341b-dfea-48bd-bc6b-c1125fd20ed3" providerId="ADAL" clId="{302C9D0F-9514-4A0C-8A74-F2B91C9F57A4}" dt="2019-02-25T22:47:22.049" v="1230" actId="403"/>
        <pc:sldMkLst>
          <pc:docMk/>
          <pc:sldMk cId="3563206156" sldId="262"/>
        </pc:sldMkLst>
        <pc:spChg chg="mod">
          <ac:chgData name="Rosihan Ariyuana" userId="a673341b-dfea-48bd-bc6b-c1125fd20ed3" providerId="ADAL" clId="{302C9D0F-9514-4A0C-8A74-F2B91C9F57A4}" dt="2019-02-25T22:44:43.313" v="886" actId="20577"/>
          <ac:spMkLst>
            <pc:docMk/>
            <pc:sldMk cId="3563206156" sldId="262"/>
            <ac:spMk id="2" creationId="{3729A78D-7FEA-4B08-B7B1-7CF7150A0DE1}"/>
          </ac:spMkLst>
        </pc:spChg>
        <pc:spChg chg="mod">
          <ac:chgData name="Rosihan Ariyuana" userId="a673341b-dfea-48bd-bc6b-c1125fd20ed3" providerId="ADAL" clId="{302C9D0F-9514-4A0C-8A74-F2B91C9F57A4}" dt="2019-02-25T22:47:22.049" v="1230" actId="403"/>
          <ac:spMkLst>
            <pc:docMk/>
            <pc:sldMk cId="3563206156" sldId="262"/>
            <ac:spMk id="3" creationId="{858FA965-FADF-4B13-9ADB-215831AFEEF3}"/>
          </ac:spMkLst>
        </pc:spChg>
      </pc:sldChg>
      <pc:sldChg chg="addSp delSp modSp add">
        <pc:chgData name="Rosihan Ariyuana" userId="a673341b-dfea-48bd-bc6b-c1125fd20ed3" providerId="ADAL" clId="{302C9D0F-9514-4A0C-8A74-F2B91C9F57A4}" dt="2019-02-25T22:59:03.076" v="1324" actId="14100"/>
        <pc:sldMkLst>
          <pc:docMk/>
          <pc:sldMk cId="1370083943" sldId="263"/>
        </pc:sldMkLst>
        <pc:spChg chg="mod">
          <ac:chgData name="Rosihan Ariyuana" userId="a673341b-dfea-48bd-bc6b-c1125fd20ed3" providerId="ADAL" clId="{302C9D0F-9514-4A0C-8A74-F2B91C9F57A4}" dt="2019-02-25T22:47:48.418" v="1251" actId="20577"/>
          <ac:spMkLst>
            <pc:docMk/>
            <pc:sldMk cId="1370083943" sldId="263"/>
            <ac:spMk id="2" creationId="{DD5AED36-4C49-42D0-ADB5-94D67D7FAA48}"/>
          </ac:spMkLst>
        </pc:spChg>
        <pc:spChg chg="mod">
          <ac:chgData name="Rosihan Ariyuana" userId="a673341b-dfea-48bd-bc6b-c1125fd20ed3" providerId="ADAL" clId="{302C9D0F-9514-4A0C-8A74-F2B91C9F57A4}" dt="2019-02-25T22:58:59.150" v="1323" actId="6549"/>
          <ac:spMkLst>
            <pc:docMk/>
            <pc:sldMk cId="1370083943" sldId="263"/>
            <ac:spMk id="3" creationId="{D7FDE958-ACB6-4D45-8DB4-F2FB1942927A}"/>
          </ac:spMkLst>
        </pc:spChg>
        <pc:picChg chg="add del mod">
          <ac:chgData name="Rosihan Ariyuana" userId="a673341b-dfea-48bd-bc6b-c1125fd20ed3" providerId="ADAL" clId="{302C9D0F-9514-4A0C-8A74-F2B91C9F57A4}" dt="2019-02-25T22:56:11.869" v="1314" actId="478"/>
          <ac:picMkLst>
            <pc:docMk/>
            <pc:sldMk cId="1370083943" sldId="263"/>
            <ac:picMk id="4" creationId="{9FC8BE3D-67A5-4F7A-AB41-3A6218F75EC0}"/>
          </ac:picMkLst>
        </pc:picChg>
        <pc:picChg chg="add mod">
          <ac:chgData name="Rosihan Ariyuana" userId="a673341b-dfea-48bd-bc6b-c1125fd20ed3" providerId="ADAL" clId="{302C9D0F-9514-4A0C-8A74-F2B91C9F57A4}" dt="2019-02-25T22:59:03.076" v="1324" actId="14100"/>
          <ac:picMkLst>
            <pc:docMk/>
            <pc:sldMk cId="1370083943" sldId="263"/>
            <ac:picMk id="5" creationId="{31E1600A-FEAA-46B0-AF14-4242A4DA8F03}"/>
          </ac:picMkLst>
        </pc:picChg>
      </pc:sldChg>
      <pc:sldChg chg="addSp modSp add">
        <pc:chgData name="Rosihan Ariyuana" userId="a673341b-dfea-48bd-bc6b-c1125fd20ed3" providerId="ADAL" clId="{302C9D0F-9514-4A0C-8A74-F2B91C9F57A4}" dt="2019-02-25T22:59:30.733" v="1368" actId="14100"/>
        <pc:sldMkLst>
          <pc:docMk/>
          <pc:sldMk cId="2688710515" sldId="264"/>
        </pc:sldMkLst>
        <pc:spChg chg="mod">
          <ac:chgData name="Rosihan Ariyuana" userId="a673341b-dfea-48bd-bc6b-c1125fd20ed3" providerId="ADAL" clId="{302C9D0F-9514-4A0C-8A74-F2B91C9F57A4}" dt="2019-02-25T22:59:13.355" v="1351" actId="20577"/>
          <ac:spMkLst>
            <pc:docMk/>
            <pc:sldMk cId="2688710515" sldId="264"/>
            <ac:spMk id="2" creationId="{0FDE2860-9242-4A7A-A340-1B4B41E42806}"/>
          </ac:spMkLst>
        </pc:spChg>
        <pc:spChg chg="mod">
          <ac:chgData name="Rosihan Ariyuana" userId="a673341b-dfea-48bd-bc6b-c1125fd20ed3" providerId="ADAL" clId="{302C9D0F-9514-4A0C-8A74-F2B91C9F57A4}" dt="2019-02-25T22:59:18.309" v="1363" actId="20577"/>
          <ac:spMkLst>
            <pc:docMk/>
            <pc:sldMk cId="2688710515" sldId="264"/>
            <ac:spMk id="3" creationId="{5E21DB8B-7B21-425B-B28A-0F713AC3DEFF}"/>
          </ac:spMkLst>
        </pc:spChg>
        <pc:picChg chg="add mod">
          <ac:chgData name="Rosihan Ariyuana" userId="a673341b-dfea-48bd-bc6b-c1125fd20ed3" providerId="ADAL" clId="{302C9D0F-9514-4A0C-8A74-F2B91C9F57A4}" dt="2019-02-25T22:59:30.733" v="1368" actId="14100"/>
          <ac:picMkLst>
            <pc:docMk/>
            <pc:sldMk cId="2688710515" sldId="264"/>
            <ac:picMk id="4" creationId="{0A9DC87F-0D5A-4AFD-8E00-B0B37D63A4B6}"/>
          </ac:picMkLst>
        </pc:picChg>
      </pc:sldChg>
      <pc:sldChg chg="addSp delSp modSp add">
        <pc:chgData name="Rosihan Ariyuana" userId="a673341b-dfea-48bd-bc6b-c1125fd20ed3" providerId="ADAL" clId="{302C9D0F-9514-4A0C-8A74-F2B91C9F57A4}" dt="2019-02-25T23:07:15.287" v="1549" actId="11529"/>
        <pc:sldMkLst>
          <pc:docMk/>
          <pc:sldMk cId="3536666872" sldId="265"/>
        </pc:sldMkLst>
        <pc:spChg chg="mod">
          <ac:chgData name="Rosihan Ariyuana" userId="a673341b-dfea-48bd-bc6b-c1125fd20ed3" providerId="ADAL" clId="{302C9D0F-9514-4A0C-8A74-F2B91C9F57A4}" dt="2019-02-25T22:59:40.408" v="1391" actId="20577"/>
          <ac:spMkLst>
            <pc:docMk/>
            <pc:sldMk cId="3536666872" sldId="265"/>
            <ac:spMk id="2" creationId="{1C0806C9-5182-4711-85D4-1EA4DFB1C06A}"/>
          </ac:spMkLst>
        </pc:spChg>
        <pc:spChg chg="mod">
          <ac:chgData name="Rosihan Ariyuana" userId="a673341b-dfea-48bd-bc6b-c1125fd20ed3" providerId="ADAL" clId="{302C9D0F-9514-4A0C-8A74-F2B91C9F57A4}" dt="2019-02-25T23:04:13.158" v="1526" actId="1076"/>
          <ac:spMkLst>
            <pc:docMk/>
            <pc:sldMk cId="3536666872" sldId="265"/>
            <ac:spMk id="3" creationId="{2E22FA2D-32AD-4CBF-8C59-E86E25C70B89}"/>
          </ac:spMkLst>
        </pc:spChg>
        <pc:spChg chg="add mod">
          <ac:chgData name="Rosihan Ariyuana" userId="a673341b-dfea-48bd-bc6b-c1125fd20ed3" providerId="ADAL" clId="{302C9D0F-9514-4A0C-8A74-F2B91C9F57A4}" dt="2019-02-25T23:01:47.963" v="1424" actId="20577"/>
          <ac:spMkLst>
            <pc:docMk/>
            <pc:sldMk cId="3536666872" sldId="265"/>
            <ac:spMk id="4" creationId="{93CA6A65-ACA7-406E-AE6C-BF376FEA5195}"/>
          </ac:spMkLst>
        </pc:spChg>
        <pc:spChg chg="add mod">
          <ac:chgData name="Rosihan Ariyuana" userId="a673341b-dfea-48bd-bc6b-c1125fd20ed3" providerId="ADAL" clId="{302C9D0F-9514-4A0C-8A74-F2B91C9F57A4}" dt="2019-02-25T23:02:01.763" v="1443" actId="1076"/>
          <ac:spMkLst>
            <pc:docMk/>
            <pc:sldMk cId="3536666872" sldId="265"/>
            <ac:spMk id="5" creationId="{F439C952-AA56-4031-B5D2-7A00615756D4}"/>
          </ac:spMkLst>
        </pc:spChg>
        <pc:spChg chg="add mod">
          <ac:chgData name="Rosihan Ariyuana" userId="a673341b-dfea-48bd-bc6b-c1125fd20ed3" providerId="ADAL" clId="{302C9D0F-9514-4A0C-8A74-F2B91C9F57A4}" dt="2019-02-25T23:05:24.729" v="1535" actId="1076"/>
          <ac:spMkLst>
            <pc:docMk/>
            <pc:sldMk cId="3536666872" sldId="265"/>
            <ac:spMk id="6" creationId="{B06943AA-024D-475C-9DEA-39319375D7D9}"/>
          </ac:spMkLst>
        </pc:spChg>
        <pc:spChg chg="add mod">
          <ac:chgData name="Rosihan Ariyuana" userId="a673341b-dfea-48bd-bc6b-c1125fd20ed3" providerId="ADAL" clId="{302C9D0F-9514-4A0C-8A74-F2B91C9F57A4}" dt="2019-02-25T23:02:16.057" v="1451" actId="1076"/>
          <ac:spMkLst>
            <pc:docMk/>
            <pc:sldMk cId="3536666872" sldId="265"/>
            <ac:spMk id="7" creationId="{B8C1BAEB-BCC5-4018-B547-2D6BD7F65795}"/>
          </ac:spMkLst>
        </pc:spChg>
        <pc:spChg chg="add mod">
          <ac:chgData name="Rosihan Ariyuana" userId="a673341b-dfea-48bd-bc6b-c1125fd20ed3" providerId="ADAL" clId="{302C9D0F-9514-4A0C-8A74-F2B91C9F57A4}" dt="2019-02-25T23:06:25.096" v="1544" actId="20577"/>
          <ac:spMkLst>
            <pc:docMk/>
            <pc:sldMk cId="3536666872" sldId="265"/>
            <ac:spMk id="8" creationId="{4B646878-97C1-4F21-AC38-CB491A65054C}"/>
          </ac:spMkLst>
        </pc:spChg>
        <pc:spChg chg="add mod">
          <ac:chgData name="Rosihan Ariyuana" userId="a673341b-dfea-48bd-bc6b-c1125fd20ed3" providerId="ADAL" clId="{302C9D0F-9514-4A0C-8A74-F2B91C9F57A4}" dt="2019-02-25T23:05:56.521" v="1538" actId="1076"/>
          <ac:spMkLst>
            <pc:docMk/>
            <pc:sldMk cId="3536666872" sldId="265"/>
            <ac:spMk id="9" creationId="{B484F53A-2442-4868-9425-DB74BE529838}"/>
          </ac:spMkLst>
        </pc:spChg>
        <pc:spChg chg="add mod">
          <ac:chgData name="Rosihan Ariyuana" userId="a673341b-dfea-48bd-bc6b-c1125fd20ed3" providerId="ADAL" clId="{302C9D0F-9514-4A0C-8A74-F2B91C9F57A4}" dt="2019-02-25T23:06:03.816" v="1539" actId="1076"/>
          <ac:spMkLst>
            <pc:docMk/>
            <pc:sldMk cId="3536666872" sldId="265"/>
            <ac:spMk id="10" creationId="{1D3F2DAA-96E7-429C-8058-D5FBE07CB54F}"/>
          </ac:spMkLst>
        </pc:spChg>
        <pc:spChg chg="add mod">
          <ac:chgData name="Rosihan Ariyuana" userId="a673341b-dfea-48bd-bc6b-c1125fd20ed3" providerId="ADAL" clId="{302C9D0F-9514-4A0C-8A74-F2B91C9F57A4}" dt="2019-02-25T23:02:40.524" v="1468" actId="20577"/>
          <ac:spMkLst>
            <pc:docMk/>
            <pc:sldMk cId="3536666872" sldId="265"/>
            <ac:spMk id="11" creationId="{527ABE3A-C4BF-405C-ACB0-C6213EBFBFFE}"/>
          </ac:spMkLst>
        </pc:spChg>
        <pc:cxnChg chg="add mod">
          <ac:chgData name="Rosihan Ariyuana" userId="a673341b-dfea-48bd-bc6b-c1125fd20ed3" providerId="ADAL" clId="{302C9D0F-9514-4A0C-8A74-F2B91C9F57A4}" dt="2019-02-25T23:04:04.988" v="1523" actId="11529"/>
          <ac:cxnSpMkLst>
            <pc:docMk/>
            <pc:sldMk cId="3536666872" sldId="265"/>
            <ac:cxnSpMk id="13" creationId="{4672D192-0C62-4D0B-B4F1-FDF359C01263}"/>
          </ac:cxnSpMkLst>
        </pc:cxnChg>
        <pc:cxnChg chg="add mod">
          <ac:chgData name="Rosihan Ariyuana" userId="a673341b-dfea-48bd-bc6b-c1125fd20ed3" providerId="ADAL" clId="{302C9D0F-9514-4A0C-8A74-F2B91C9F57A4}" dt="2019-02-25T23:04:17.969" v="1527" actId="1076"/>
          <ac:cxnSpMkLst>
            <pc:docMk/>
            <pc:sldMk cId="3536666872" sldId="265"/>
            <ac:cxnSpMk id="14" creationId="{C1D3843A-4485-47A0-B031-FAC8D0831745}"/>
          </ac:cxnSpMkLst>
        </pc:cxnChg>
        <pc:cxnChg chg="add mod">
          <ac:chgData name="Rosihan Ariyuana" userId="a673341b-dfea-48bd-bc6b-c1125fd20ed3" providerId="ADAL" clId="{302C9D0F-9514-4A0C-8A74-F2B91C9F57A4}" dt="2019-02-25T23:04:28.637" v="1528" actId="11529"/>
          <ac:cxnSpMkLst>
            <pc:docMk/>
            <pc:sldMk cId="3536666872" sldId="265"/>
            <ac:cxnSpMk id="16" creationId="{E5059BAC-45FB-4E46-8426-D448B3C713F7}"/>
          </ac:cxnSpMkLst>
        </pc:cxnChg>
        <pc:cxnChg chg="add del mod">
          <ac:chgData name="Rosihan Ariyuana" userId="a673341b-dfea-48bd-bc6b-c1125fd20ed3" providerId="ADAL" clId="{302C9D0F-9514-4A0C-8A74-F2B91C9F57A4}" dt="2019-02-25T23:05:21.240" v="1534" actId="478"/>
          <ac:cxnSpMkLst>
            <pc:docMk/>
            <pc:sldMk cId="3536666872" sldId="265"/>
            <ac:cxnSpMk id="18" creationId="{C3969680-303E-4CDA-9FC8-DD92DD794C39}"/>
          </ac:cxnSpMkLst>
        </pc:cxnChg>
        <pc:cxnChg chg="add mod">
          <ac:chgData name="Rosihan Ariyuana" userId="a673341b-dfea-48bd-bc6b-c1125fd20ed3" providerId="ADAL" clId="{302C9D0F-9514-4A0C-8A74-F2B91C9F57A4}" dt="2019-02-25T23:05:32.044" v="1536" actId="11529"/>
          <ac:cxnSpMkLst>
            <pc:docMk/>
            <pc:sldMk cId="3536666872" sldId="265"/>
            <ac:cxnSpMk id="21" creationId="{07A25E52-9925-4E82-A148-618095A35561}"/>
          </ac:cxnSpMkLst>
        </pc:cxnChg>
        <pc:cxnChg chg="add mod">
          <ac:chgData name="Rosihan Ariyuana" userId="a673341b-dfea-48bd-bc6b-c1125fd20ed3" providerId="ADAL" clId="{302C9D0F-9514-4A0C-8A74-F2B91C9F57A4}" dt="2019-02-25T23:05:50.507" v="1537" actId="11529"/>
          <ac:cxnSpMkLst>
            <pc:docMk/>
            <pc:sldMk cId="3536666872" sldId="265"/>
            <ac:cxnSpMk id="23" creationId="{674DAA17-7011-45A2-AACD-149E3FD07BCA}"/>
          </ac:cxnSpMkLst>
        </pc:cxnChg>
        <pc:cxnChg chg="add mod">
          <ac:chgData name="Rosihan Ariyuana" userId="a673341b-dfea-48bd-bc6b-c1125fd20ed3" providerId="ADAL" clId="{302C9D0F-9514-4A0C-8A74-F2B91C9F57A4}" dt="2019-02-25T23:06:11.039" v="1540" actId="11529"/>
          <ac:cxnSpMkLst>
            <pc:docMk/>
            <pc:sldMk cId="3536666872" sldId="265"/>
            <ac:cxnSpMk id="25" creationId="{25BD31E0-75D7-4B60-978C-63A3573BDD7A}"/>
          </ac:cxnSpMkLst>
        </pc:cxnChg>
        <pc:cxnChg chg="add mod">
          <ac:chgData name="Rosihan Ariyuana" userId="a673341b-dfea-48bd-bc6b-c1125fd20ed3" providerId="ADAL" clId="{302C9D0F-9514-4A0C-8A74-F2B91C9F57A4}" dt="2019-02-25T23:06:21.581" v="1541" actId="11529"/>
          <ac:cxnSpMkLst>
            <pc:docMk/>
            <pc:sldMk cId="3536666872" sldId="265"/>
            <ac:cxnSpMk id="27" creationId="{6153B1E1-8C6E-4F0E-AEBC-2CD9D338FB5A}"/>
          </ac:cxnSpMkLst>
        </pc:cxnChg>
        <pc:cxnChg chg="add mod">
          <ac:chgData name="Rosihan Ariyuana" userId="a673341b-dfea-48bd-bc6b-c1125fd20ed3" providerId="ADAL" clId="{302C9D0F-9514-4A0C-8A74-F2B91C9F57A4}" dt="2019-02-25T23:06:51.038" v="1546" actId="14100"/>
          <ac:cxnSpMkLst>
            <pc:docMk/>
            <pc:sldMk cId="3536666872" sldId="265"/>
            <ac:cxnSpMk id="29" creationId="{4CADF744-0F4C-4F1C-8E49-B99E18E8BD06}"/>
          </ac:cxnSpMkLst>
        </pc:cxnChg>
        <pc:cxnChg chg="add mod">
          <ac:chgData name="Rosihan Ariyuana" userId="a673341b-dfea-48bd-bc6b-c1125fd20ed3" providerId="ADAL" clId="{302C9D0F-9514-4A0C-8A74-F2B91C9F57A4}" dt="2019-02-25T23:06:58.381" v="1547" actId="11529"/>
          <ac:cxnSpMkLst>
            <pc:docMk/>
            <pc:sldMk cId="3536666872" sldId="265"/>
            <ac:cxnSpMk id="32" creationId="{7E3DBE57-9BD6-4A22-998E-438EDCEDDF87}"/>
          </ac:cxnSpMkLst>
        </pc:cxnChg>
        <pc:cxnChg chg="add mod">
          <ac:chgData name="Rosihan Ariyuana" userId="a673341b-dfea-48bd-bc6b-c1125fd20ed3" providerId="ADAL" clId="{302C9D0F-9514-4A0C-8A74-F2B91C9F57A4}" dt="2019-02-25T23:07:08.018" v="1548" actId="11529"/>
          <ac:cxnSpMkLst>
            <pc:docMk/>
            <pc:sldMk cId="3536666872" sldId="265"/>
            <ac:cxnSpMk id="34" creationId="{DDDB79BF-E3E4-4F24-BC4C-9323CA99585C}"/>
          </ac:cxnSpMkLst>
        </pc:cxnChg>
        <pc:cxnChg chg="add mod">
          <ac:chgData name="Rosihan Ariyuana" userId="a673341b-dfea-48bd-bc6b-c1125fd20ed3" providerId="ADAL" clId="{302C9D0F-9514-4A0C-8A74-F2B91C9F57A4}" dt="2019-02-25T23:07:15.287" v="1549" actId="11529"/>
          <ac:cxnSpMkLst>
            <pc:docMk/>
            <pc:sldMk cId="3536666872" sldId="265"/>
            <ac:cxnSpMk id="36" creationId="{D150758B-ED21-4D36-90D8-682EF50E74B7}"/>
          </ac:cxnSpMkLst>
        </pc:cxnChg>
      </pc:sldChg>
      <pc:sldChg chg="addSp delSp modSp add">
        <pc:chgData name="Rosihan Ariyuana" userId="a673341b-dfea-48bd-bc6b-c1125fd20ed3" providerId="ADAL" clId="{302C9D0F-9514-4A0C-8A74-F2B91C9F57A4}" dt="2019-02-25T23:09:25.044" v="1579" actId="14100"/>
        <pc:sldMkLst>
          <pc:docMk/>
          <pc:sldMk cId="2952627841" sldId="266"/>
        </pc:sldMkLst>
        <pc:spChg chg="mod">
          <ac:chgData name="Rosihan Ariyuana" userId="a673341b-dfea-48bd-bc6b-c1125fd20ed3" providerId="ADAL" clId="{302C9D0F-9514-4A0C-8A74-F2B91C9F57A4}" dt="2019-02-25T23:08:25.648" v="1570" actId="20577"/>
          <ac:spMkLst>
            <pc:docMk/>
            <pc:sldMk cId="2952627841" sldId="266"/>
            <ac:spMk id="2" creationId="{8A8C777F-AD65-4381-9EED-96E65D3374EE}"/>
          </ac:spMkLst>
        </pc:spChg>
        <pc:spChg chg="del">
          <ac:chgData name="Rosihan Ariyuana" userId="a673341b-dfea-48bd-bc6b-c1125fd20ed3" providerId="ADAL" clId="{302C9D0F-9514-4A0C-8A74-F2B91C9F57A4}" dt="2019-02-25T23:08:28.895" v="1571" actId="478"/>
          <ac:spMkLst>
            <pc:docMk/>
            <pc:sldMk cId="2952627841" sldId="266"/>
            <ac:spMk id="3" creationId="{2F218393-91CD-492A-9A76-3C4D1D975344}"/>
          </ac:spMkLst>
        </pc:spChg>
        <pc:picChg chg="add mod">
          <ac:chgData name="Rosihan Ariyuana" userId="a673341b-dfea-48bd-bc6b-c1125fd20ed3" providerId="ADAL" clId="{302C9D0F-9514-4A0C-8A74-F2B91C9F57A4}" dt="2019-02-25T23:08:33.301" v="1573" actId="1076"/>
          <ac:picMkLst>
            <pc:docMk/>
            <pc:sldMk cId="2952627841" sldId="266"/>
            <ac:picMk id="1026" creationId="{783773EB-C721-4224-8DE6-AEE9DAF3D768}"/>
          </ac:picMkLst>
        </pc:picChg>
        <pc:picChg chg="add mod">
          <ac:chgData name="Rosihan Ariyuana" userId="a673341b-dfea-48bd-bc6b-c1125fd20ed3" providerId="ADAL" clId="{302C9D0F-9514-4A0C-8A74-F2B91C9F57A4}" dt="2019-02-25T23:09:25.044" v="1579" actId="14100"/>
          <ac:picMkLst>
            <pc:docMk/>
            <pc:sldMk cId="2952627841" sldId="266"/>
            <ac:picMk id="1028" creationId="{20F567CC-5D5A-40CC-911F-043A47E07A54}"/>
          </ac:picMkLst>
        </pc:picChg>
      </pc:sldChg>
      <pc:sldChg chg="addSp delSp modSp add">
        <pc:chgData name="Rosihan Ariyuana" userId="a673341b-dfea-48bd-bc6b-c1125fd20ed3" providerId="ADAL" clId="{302C9D0F-9514-4A0C-8A74-F2B91C9F57A4}" dt="2019-02-25T23:10:16.919" v="1604" actId="1076"/>
        <pc:sldMkLst>
          <pc:docMk/>
          <pc:sldMk cId="1542733878" sldId="267"/>
        </pc:sldMkLst>
        <pc:spChg chg="mod">
          <ac:chgData name="Rosihan Ariyuana" userId="a673341b-dfea-48bd-bc6b-c1125fd20ed3" providerId="ADAL" clId="{302C9D0F-9514-4A0C-8A74-F2B91C9F57A4}" dt="2019-02-25T23:09:36.521" v="1600" actId="20577"/>
          <ac:spMkLst>
            <pc:docMk/>
            <pc:sldMk cId="1542733878" sldId="267"/>
            <ac:spMk id="2" creationId="{7C3A3440-79D0-47F4-86C3-4FFCAA9A2550}"/>
          </ac:spMkLst>
        </pc:spChg>
        <pc:spChg chg="del">
          <ac:chgData name="Rosihan Ariyuana" userId="a673341b-dfea-48bd-bc6b-c1125fd20ed3" providerId="ADAL" clId="{302C9D0F-9514-4A0C-8A74-F2B91C9F57A4}" dt="2019-02-25T23:10:09.307" v="1601" actId="478"/>
          <ac:spMkLst>
            <pc:docMk/>
            <pc:sldMk cId="1542733878" sldId="267"/>
            <ac:spMk id="3" creationId="{A8493925-9845-49AE-916F-2681F9D663A4}"/>
          </ac:spMkLst>
        </pc:spChg>
        <pc:picChg chg="add mod">
          <ac:chgData name="Rosihan Ariyuana" userId="a673341b-dfea-48bd-bc6b-c1125fd20ed3" providerId="ADAL" clId="{302C9D0F-9514-4A0C-8A74-F2B91C9F57A4}" dt="2019-02-25T23:10:16.919" v="1604" actId="1076"/>
          <ac:picMkLst>
            <pc:docMk/>
            <pc:sldMk cId="1542733878" sldId="267"/>
            <ac:picMk id="2050" creationId="{EF43D7B7-9034-4D46-B4F5-B75212D5E61B}"/>
          </ac:picMkLst>
        </pc:picChg>
      </pc:sldChg>
      <pc:sldChg chg="addSp delSp modSp add">
        <pc:chgData name="Rosihan Ariyuana" userId="a673341b-dfea-48bd-bc6b-c1125fd20ed3" providerId="ADAL" clId="{302C9D0F-9514-4A0C-8A74-F2B91C9F57A4}" dt="2019-02-25T23:11:50.717" v="1628" actId="1076"/>
        <pc:sldMkLst>
          <pc:docMk/>
          <pc:sldMk cId="439914232" sldId="268"/>
        </pc:sldMkLst>
        <pc:spChg chg="mod">
          <ac:chgData name="Rosihan Ariyuana" userId="a673341b-dfea-48bd-bc6b-c1125fd20ed3" providerId="ADAL" clId="{302C9D0F-9514-4A0C-8A74-F2B91C9F57A4}" dt="2019-02-25T23:11:41.632" v="1625" actId="20577"/>
          <ac:spMkLst>
            <pc:docMk/>
            <pc:sldMk cId="439914232" sldId="268"/>
            <ac:spMk id="2" creationId="{F5E6B6C3-B615-4FAC-93D3-99A38481FE58}"/>
          </ac:spMkLst>
        </pc:spChg>
        <pc:spChg chg="del">
          <ac:chgData name="Rosihan Ariyuana" userId="a673341b-dfea-48bd-bc6b-c1125fd20ed3" providerId="ADAL" clId="{302C9D0F-9514-4A0C-8A74-F2B91C9F57A4}" dt="2019-02-25T23:11:45.544" v="1626" actId="478"/>
          <ac:spMkLst>
            <pc:docMk/>
            <pc:sldMk cId="439914232" sldId="268"/>
            <ac:spMk id="3" creationId="{3B307739-FD9D-4453-8081-E47116478C06}"/>
          </ac:spMkLst>
        </pc:spChg>
        <pc:picChg chg="add mod">
          <ac:chgData name="Rosihan Ariyuana" userId="a673341b-dfea-48bd-bc6b-c1125fd20ed3" providerId="ADAL" clId="{302C9D0F-9514-4A0C-8A74-F2B91C9F57A4}" dt="2019-02-25T23:11:50.717" v="1628" actId="1076"/>
          <ac:picMkLst>
            <pc:docMk/>
            <pc:sldMk cId="439914232" sldId="268"/>
            <ac:picMk id="3074" creationId="{7E7035FB-7AFF-4140-826C-0913765D9831}"/>
          </ac:picMkLst>
        </pc:picChg>
      </pc:sldChg>
      <pc:sldChg chg="addSp delSp modSp add">
        <pc:chgData name="Rosihan Ariyuana" userId="a673341b-dfea-48bd-bc6b-c1125fd20ed3" providerId="ADAL" clId="{302C9D0F-9514-4A0C-8A74-F2B91C9F57A4}" dt="2019-02-25T23:13:18.373" v="1653" actId="1076"/>
        <pc:sldMkLst>
          <pc:docMk/>
          <pc:sldMk cId="4042427168" sldId="269"/>
        </pc:sldMkLst>
        <pc:spChg chg="mod">
          <ac:chgData name="Rosihan Ariyuana" userId="a673341b-dfea-48bd-bc6b-c1125fd20ed3" providerId="ADAL" clId="{302C9D0F-9514-4A0C-8A74-F2B91C9F57A4}" dt="2019-02-25T23:13:09.464" v="1649" actId="20577"/>
          <ac:spMkLst>
            <pc:docMk/>
            <pc:sldMk cId="4042427168" sldId="269"/>
            <ac:spMk id="2" creationId="{E9C45252-0C35-4D6F-982B-E58E5FD06436}"/>
          </ac:spMkLst>
        </pc:spChg>
        <pc:spChg chg="del">
          <ac:chgData name="Rosihan Ariyuana" userId="a673341b-dfea-48bd-bc6b-c1125fd20ed3" providerId="ADAL" clId="{302C9D0F-9514-4A0C-8A74-F2B91C9F57A4}" dt="2019-02-25T23:13:11.818" v="1650" actId="478"/>
          <ac:spMkLst>
            <pc:docMk/>
            <pc:sldMk cId="4042427168" sldId="269"/>
            <ac:spMk id="3" creationId="{356D0F9D-A50D-49E5-8602-4E9DEEE510BA}"/>
          </ac:spMkLst>
        </pc:spChg>
        <pc:picChg chg="add mod">
          <ac:chgData name="Rosihan Ariyuana" userId="a673341b-dfea-48bd-bc6b-c1125fd20ed3" providerId="ADAL" clId="{302C9D0F-9514-4A0C-8A74-F2B91C9F57A4}" dt="2019-02-25T23:13:18.373" v="1653" actId="1076"/>
          <ac:picMkLst>
            <pc:docMk/>
            <pc:sldMk cId="4042427168" sldId="269"/>
            <ac:picMk id="4098" creationId="{E4696366-E5B7-4DD0-9FF3-D1E62A1157B2}"/>
          </ac:picMkLst>
        </pc:picChg>
      </pc:sldChg>
      <pc:sldChg chg="addSp delSp modSp add">
        <pc:chgData name="Rosihan Ariyuana" userId="a673341b-dfea-48bd-bc6b-c1125fd20ed3" providerId="ADAL" clId="{302C9D0F-9514-4A0C-8A74-F2B91C9F57A4}" dt="2019-03-04T20:41:16.626" v="1689" actId="1076"/>
        <pc:sldMkLst>
          <pc:docMk/>
          <pc:sldMk cId="590037120" sldId="270"/>
        </pc:sldMkLst>
        <pc:spChg chg="mod">
          <ac:chgData name="Rosihan Ariyuana" userId="a673341b-dfea-48bd-bc6b-c1125fd20ed3" providerId="ADAL" clId="{302C9D0F-9514-4A0C-8A74-F2B91C9F57A4}" dt="2019-03-04T20:41:05.481" v="1684" actId="20577"/>
          <ac:spMkLst>
            <pc:docMk/>
            <pc:sldMk cId="590037120" sldId="270"/>
            <ac:spMk id="2" creationId="{429DF937-0929-4204-9CA8-A85EEB5FD1D2}"/>
          </ac:spMkLst>
        </pc:spChg>
        <pc:spChg chg="del">
          <ac:chgData name="Rosihan Ariyuana" userId="a673341b-dfea-48bd-bc6b-c1125fd20ed3" providerId="ADAL" clId="{302C9D0F-9514-4A0C-8A74-F2B91C9F57A4}" dt="2019-03-04T20:41:08.415" v="1685" actId="478"/>
          <ac:spMkLst>
            <pc:docMk/>
            <pc:sldMk cId="590037120" sldId="270"/>
            <ac:spMk id="3" creationId="{DAD48CF6-6FCA-4820-BEF6-57D0F5E5B296}"/>
          </ac:spMkLst>
        </pc:spChg>
        <pc:picChg chg="add mod">
          <ac:chgData name="Rosihan Ariyuana" userId="a673341b-dfea-48bd-bc6b-c1125fd20ed3" providerId="ADAL" clId="{302C9D0F-9514-4A0C-8A74-F2B91C9F57A4}" dt="2019-03-04T20:41:16.626" v="1689" actId="1076"/>
          <ac:picMkLst>
            <pc:docMk/>
            <pc:sldMk cId="590037120" sldId="270"/>
            <ac:picMk id="4" creationId="{A9C0FA38-B659-4E7D-AD30-5240D7B476E9}"/>
          </ac:picMkLst>
        </pc:picChg>
      </pc:sldChg>
      <pc:sldChg chg="addSp delSp modSp add">
        <pc:chgData name="Rosihan Ariyuana" userId="a673341b-dfea-48bd-bc6b-c1125fd20ed3" providerId="ADAL" clId="{302C9D0F-9514-4A0C-8A74-F2B91C9F57A4}" dt="2019-03-04T22:11:43.841" v="2031" actId="1076"/>
        <pc:sldMkLst>
          <pc:docMk/>
          <pc:sldMk cId="1158117098" sldId="271"/>
        </pc:sldMkLst>
        <pc:spChg chg="mod">
          <ac:chgData name="Rosihan Ariyuana" userId="a673341b-dfea-48bd-bc6b-c1125fd20ed3" providerId="ADAL" clId="{302C9D0F-9514-4A0C-8A74-F2B91C9F57A4}" dt="2019-03-04T20:48:12.240" v="1741" actId="20577"/>
          <ac:spMkLst>
            <pc:docMk/>
            <pc:sldMk cId="1158117098" sldId="271"/>
            <ac:spMk id="2" creationId="{09AF6579-7A70-41BE-A524-CAF3B6BCC07F}"/>
          </ac:spMkLst>
        </pc:spChg>
        <pc:spChg chg="del">
          <ac:chgData name="Rosihan Ariyuana" userId="a673341b-dfea-48bd-bc6b-c1125fd20ed3" providerId="ADAL" clId="{302C9D0F-9514-4A0C-8A74-F2B91C9F57A4}" dt="2019-03-04T20:46:09.977" v="1724" actId="478"/>
          <ac:spMkLst>
            <pc:docMk/>
            <pc:sldMk cId="1158117098" sldId="271"/>
            <ac:spMk id="3" creationId="{6F1ABC4A-7066-4EC7-A57A-E6A45A7F883A}"/>
          </ac:spMkLst>
        </pc:spChg>
        <pc:picChg chg="add mod">
          <ac:chgData name="Rosihan Ariyuana" userId="a673341b-dfea-48bd-bc6b-c1125fd20ed3" providerId="ADAL" clId="{302C9D0F-9514-4A0C-8A74-F2B91C9F57A4}" dt="2019-03-04T22:11:43.841" v="2031" actId="1076"/>
          <ac:picMkLst>
            <pc:docMk/>
            <pc:sldMk cId="1158117098" sldId="271"/>
            <ac:picMk id="4" creationId="{113A9BD3-7ED2-4170-A09D-A2818B274B40}"/>
          </ac:picMkLst>
        </pc:picChg>
        <pc:picChg chg="add mod">
          <ac:chgData name="Rosihan Ariyuana" userId="a673341b-dfea-48bd-bc6b-c1125fd20ed3" providerId="ADAL" clId="{302C9D0F-9514-4A0C-8A74-F2B91C9F57A4}" dt="2019-03-04T22:11:41.034" v="2030" actId="1076"/>
          <ac:picMkLst>
            <pc:docMk/>
            <pc:sldMk cId="1158117098" sldId="271"/>
            <ac:picMk id="5" creationId="{0E2CAE40-7AC8-4DA4-962B-1532C6378204}"/>
          </ac:picMkLst>
        </pc:picChg>
      </pc:sldChg>
      <pc:sldChg chg="addSp delSp modSp add">
        <pc:chgData name="Rosihan Ariyuana" userId="a673341b-dfea-48bd-bc6b-c1125fd20ed3" providerId="ADAL" clId="{302C9D0F-9514-4A0C-8A74-F2B91C9F57A4}" dt="2019-03-04T22:06:52.563" v="1950" actId="20577"/>
        <pc:sldMkLst>
          <pc:docMk/>
          <pc:sldMk cId="3963491740" sldId="272"/>
        </pc:sldMkLst>
        <pc:spChg chg="mod">
          <ac:chgData name="Rosihan Ariyuana" userId="a673341b-dfea-48bd-bc6b-c1125fd20ed3" providerId="ADAL" clId="{302C9D0F-9514-4A0C-8A74-F2B91C9F57A4}" dt="2019-03-04T22:06:52.563" v="1950" actId="20577"/>
          <ac:spMkLst>
            <pc:docMk/>
            <pc:sldMk cId="3963491740" sldId="272"/>
            <ac:spMk id="2" creationId="{585A83CE-FD89-4410-B6CF-DB2C114E3836}"/>
          </ac:spMkLst>
        </pc:spChg>
        <pc:spChg chg="del">
          <ac:chgData name="Rosihan Ariyuana" userId="a673341b-dfea-48bd-bc6b-c1125fd20ed3" providerId="ADAL" clId="{302C9D0F-9514-4A0C-8A74-F2B91C9F57A4}" dt="2019-03-04T21:59:21.315" v="1898" actId="478"/>
          <ac:spMkLst>
            <pc:docMk/>
            <pc:sldMk cId="3963491740" sldId="272"/>
            <ac:spMk id="3" creationId="{9C492CCA-6105-4EB4-83BF-3FD69AC3339B}"/>
          </ac:spMkLst>
        </pc:spChg>
        <pc:picChg chg="add del mod">
          <ac:chgData name="Rosihan Ariyuana" userId="a673341b-dfea-48bd-bc6b-c1125fd20ed3" providerId="ADAL" clId="{302C9D0F-9514-4A0C-8A74-F2B91C9F57A4}" dt="2019-03-04T21:59:44.492" v="1902" actId="478"/>
          <ac:picMkLst>
            <pc:docMk/>
            <pc:sldMk cId="3963491740" sldId="272"/>
            <ac:picMk id="4" creationId="{602018AC-E3EC-4C14-8B3C-ED73118582E6}"/>
          </ac:picMkLst>
        </pc:picChg>
        <pc:picChg chg="add mod">
          <ac:chgData name="Rosihan Ariyuana" userId="a673341b-dfea-48bd-bc6b-c1125fd20ed3" providerId="ADAL" clId="{302C9D0F-9514-4A0C-8A74-F2B91C9F57A4}" dt="2019-03-04T21:59:51.959" v="1906" actId="1076"/>
          <ac:picMkLst>
            <pc:docMk/>
            <pc:sldMk cId="3963491740" sldId="272"/>
            <ac:picMk id="5" creationId="{6C39613B-96BC-430E-9A06-139C2DC3932C}"/>
          </ac:picMkLst>
        </pc:picChg>
      </pc:sldChg>
      <pc:sldChg chg="addSp delSp modSp add ord">
        <pc:chgData name="Rosihan Ariyuana" userId="a673341b-dfea-48bd-bc6b-c1125fd20ed3" providerId="ADAL" clId="{302C9D0F-9514-4A0C-8A74-F2B91C9F57A4}" dt="2019-03-04T22:11:11.387" v="2020" actId="1076"/>
        <pc:sldMkLst>
          <pc:docMk/>
          <pc:sldMk cId="3370695689" sldId="273"/>
        </pc:sldMkLst>
        <pc:spChg chg="mod">
          <ac:chgData name="Rosihan Ariyuana" userId="a673341b-dfea-48bd-bc6b-c1125fd20ed3" providerId="ADAL" clId="{302C9D0F-9514-4A0C-8A74-F2B91C9F57A4}" dt="2019-03-04T20:49:30.019" v="1792" actId="20577"/>
          <ac:spMkLst>
            <pc:docMk/>
            <pc:sldMk cId="3370695689" sldId="273"/>
            <ac:spMk id="2" creationId="{CF8039B2-DE36-4560-8110-26D304C95A0E}"/>
          </ac:spMkLst>
        </pc:spChg>
        <pc:spChg chg="del">
          <ac:chgData name="Rosihan Ariyuana" userId="a673341b-dfea-48bd-bc6b-c1125fd20ed3" providerId="ADAL" clId="{302C9D0F-9514-4A0C-8A74-F2B91C9F57A4}" dt="2019-03-04T20:49:32.858" v="1793" actId="478"/>
          <ac:spMkLst>
            <pc:docMk/>
            <pc:sldMk cId="3370695689" sldId="273"/>
            <ac:spMk id="3" creationId="{C1922A94-C373-411B-864B-3DF4DD286EE0}"/>
          </ac:spMkLst>
        </pc:spChg>
        <pc:picChg chg="add mod">
          <ac:chgData name="Rosihan Ariyuana" userId="a673341b-dfea-48bd-bc6b-c1125fd20ed3" providerId="ADAL" clId="{302C9D0F-9514-4A0C-8A74-F2B91C9F57A4}" dt="2019-03-04T22:11:05.408" v="2018" actId="1582"/>
          <ac:picMkLst>
            <pc:docMk/>
            <pc:sldMk cId="3370695689" sldId="273"/>
            <ac:picMk id="4" creationId="{E378363C-C8DC-45A9-8144-06B72E690211}"/>
          </ac:picMkLst>
        </pc:picChg>
        <pc:picChg chg="add mod">
          <ac:chgData name="Rosihan Ariyuana" userId="a673341b-dfea-48bd-bc6b-c1125fd20ed3" providerId="ADAL" clId="{302C9D0F-9514-4A0C-8A74-F2B91C9F57A4}" dt="2019-03-04T22:11:11.387" v="2020" actId="1076"/>
          <ac:picMkLst>
            <pc:docMk/>
            <pc:sldMk cId="3370695689" sldId="273"/>
            <ac:picMk id="5" creationId="{89603322-05FB-4B0A-B16F-6DD9B92527C8}"/>
          </ac:picMkLst>
        </pc:picChg>
      </pc:sldChg>
      <pc:sldChg chg="modSp add">
        <pc:chgData name="Rosihan Ariyuana" userId="a673341b-dfea-48bd-bc6b-c1125fd20ed3" providerId="ADAL" clId="{302C9D0F-9514-4A0C-8A74-F2B91C9F57A4}" dt="2019-03-04T22:07:45.811" v="1964" actId="20577"/>
        <pc:sldMkLst>
          <pc:docMk/>
          <pc:sldMk cId="754876973" sldId="274"/>
        </pc:sldMkLst>
        <pc:spChg chg="mod">
          <ac:chgData name="Rosihan Ariyuana" userId="a673341b-dfea-48bd-bc6b-c1125fd20ed3" providerId="ADAL" clId="{302C9D0F-9514-4A0C-8A74-F2B91C9F57A4}" dt="2019-03-04T22:07:45.811" v="1964" actId="20577"/>
          <ac:spMkLst>
            <pc:docMk/>
            <pc:sldMk cId="754876973" sldId="274"/>
            <ac:spMk id="2" creationId="{9E2934AD-9F5D-4F8F-BE91-6C55C3B40334}"/>
          </ac:spMkLst>
        </pc:spChg>
        <pc:spChg chg="mod">
          <ac:chgData name="Rosihan Ariyuana" userId="a673341b-dfea-48bd-bc6b-c1125fd20ed3" providerId="ADAL" clId="{302C9D0F-9514-4A0C-8A74-F2B91C9F57A4}" dt="2019-03-04T20:57:19.667" v="1815"/>
          <ac:spMkLst>
            <pc:docMk/>
            <pc:sldMk cId="754876973" sldId="274"/>
            <ac:spMk id="3" creationId="{1D1C51FD-6AD5-4DBB-BC79-CE2F34B1DA3F}"/>
          </ac:spMkLst>
        </pc:spChg>
      </pc:sldChg>
      <pc:sldChg chg="modSp add">
        <pc:chgData name="Rosihan Ariyuana" userId="a673341b-dfea-48bd-bc6b-c1125fd20ed3" providerId="ADAL" clId="{302C9D0F-9514-4A0C-8A74-F2B91C9F57A4}" dt="2019-03-04T22:07:50.662" v="1968" actId="20577"/>
        <pc:sldMkLst>
          <pc:docMk/>
          <pc:sldMk cId="4009708982" sldId="275"/>
        </pc:sldMkLst>
        <pc:spChg chg="mod">
          <ac:chgData name="Rosihan Ariyuana" userId="a673341b-dfea-48bd-bc6b-c1125fd20ed3" providerId="ADAL" clId="{302C9D0F-9514-4A0C-8A74-F2B91C9F57A4}" dt="2019-03-04T22:07:50.662" v="1968" actId="20577"/>
          <ac:spMkLst>
            <pc:docMk/>
            <pc:sldMk cId="4009708982" sldId="275"/>
            <ac:spMk id="2" creationId="{2CA937D0-77A5-4D09-BFAC-AA7A86582E69}"/>
          </ac:spMkLst>
        </pc:spChg>
        <pc:spChg chg="mod">
          <ac:chgData name="Rosihan Ariyuana" userId="a673341b-dfea-48bd-bc6b-c1125fd20ed3" providerId="ADAL" clId="{302C9D0F-9514-4A0C-8A74-F2B91C9F57A4}" dt="2019-03-04T20:59:46.679" v="1840" actId="20577"/>
          <ac:spMkLst>
            <pc:docMk/>
            <pc:sldMk cId="4009708982" sldId="275"/>
            <ac:spMk id="3" creationId="{F5F82353-8577-450C-BD02-9CCB49D83AB3}"/>
          </ac:spMkLst>
        </pc:spChg>
      </pc:sldChg>
      <pc:sldChg chg="addSp delSp modSp add">
        <pc:chgData name="Rosihan Ariyuana" userId="a673341b-dfea-48bd-bc6b-c1125fd20ed3" providerId="ADAL" clId="{302C9D0F-9514-4A0C-8A74-F2B91C9F57A4}" dt="2019-03-04T22:07:56.858" v="1972" actId="20577"/>
        <pc:sldMkLst>
          <pc:docMk/>
          <pc:sldMk cId="1446548099" sldId="276"/>
        </pc:sldMkLst>
        <pc:spChg chg="mod">
          <ac:chgData name="Rosihan Ariyuana" userId="a673341b-dfea-48bd-bc6b-c1125fd20ed3" providerId="ADAL" clId="{302C9D0F-9514-4A0C-8A74-F2B91C9F57A4}" dt="2019-03-04T22:07:56.858" v="1972" actId="20577"/>
          <ac:spMkLst>
            <pc:docMk/>
            <pc:sldMk cId="1446548099" sldId="276"/>
            <ac:spMk id="2" creationId="{E2C0958C-BC37-4D87-8187-9F0A5C1B34AE}"/>
          </ac:spMkLst>
        </pc:spChg>
        <pc:spChg chg="del">
          <ac:chgData name="Rosihan Ariyuana" userId="a673341b-dfea-48bd-bc6b-c1125fd20ed3" providerId="ADAL" clId="{302C9D0F-9514-4A0C-8A74-F2B91C9F57A4}" dt="2019-03-04T21:02:29.021" v="1852" actId="478"/>
          <ac:spMkLst>
            <pc:docMk/>
            <pc:sldMk cId="1446548099" sldId="276"/>
            <ac:spMk id="3" creationId="{1575BC2E-05EF-4651-9CB2-9FA7D745228D}"/>
          </ac:spMkLst>
        </pc:spChg>
        <pc:picChg chg="add del mod">
          <ac:chgData name="Rosihan Ariyuana" userId="a673341b-dfea-48bd-bc6b-c1125fd20ed3" providerId="ADAL" clId="{302C9D0F-9514-4A0C-8A74-F2B91C9F57A4}" dt="2019-03-04T21:04:19.077" v="1870" actId="478"/>
          <ac:picMkLst>
            <pc:docMk/>
            <pc:sldMk cId="1446548099" sldId="276"/>
            <ac:picMk id="4" creationId="{47968DF5-BCE6-4C17-B0E9-D50977512EE6}"/>
          </ac:picMkLst>
        </pc:picChg>
        <pc:picChg chg="add del mod">
          <ac:chgData name="Rosihan Ariyuana" userId="a673341b-dfea-48bd-bc6b-c1125fd20ed3" providerId="ADAL" clId="{302C9D0F-9514-4A0C-8A74-F2B91C9F57A4}" dt="2019-03-04T21:03:49.915" v="1864" actId="478"/>
          <ac:picMkLst>
            <pc:docMk/>
            <pc:sldMk cId="1446548099" sldId="276"/>
            <ac:picMk id="5" creationId="{7729CEB5-9CBF-44D1-AD57-F6CDC1F8DA2F}"/>
          </ac:picMkLst>
        </pc:picChg>
        <pc:picChg chg="add mod">
          <ac:chgData name="Rosihan Ariyuana" userId="a673341b-dfea-48bd-bc6b-c1125fd20ed3" providerId="ADAL" clId="{302C9D0F-9514-4A0C-8A74-F2B91C9F57A4}" dt="2019-03-04T21:04:00.974" v="1868" actId="1076"/>
          <ac:picMkLst>
            <pc:docMk/>
            <pc:sldMk cId="1446548099" sldId="276"/>
            <ac:picMk id="6" creationId="{4D665FA6-E0CB-400C-8D36-83674940B572}"/>
          </ac:picMkLst>
        </pc:picChg>
        <pc:picChg chg="add mod">
          <ac:chgData name="Rosihan Ariyuana" userId="a673341b-dfea-48bd-bc6b-c1125fd20ed3" providerId="ADAL" clId="{302C9D0F-9514-4A0C-8A74-F2B91C9F57A4}" dt="2019-03-04T21:04:30.969" v="1874" actId="1076"/>
          <ac:picMkLst>
            <pc:docMk/>
            <pc:sldMk cId="1446548099" sldId="276"/>
            <ac:picMk id="7" creationId="{6EE5A2CB-5179-4AA9-B4B5-E57587F0D586}"/>
          </ac:picMkLst>
        </pc:picChg>
      </pc:sldChg>
      <pc:sldChg chg="addSp delSp modSp add">
        <pc:chgData name="Rosihan Ariyuana" userId="a673341b-dfea-48bd-bc6b-c1125fd20ed3" providerId="ADAL" clId="{302C9D0F-9514-4A0C-8A74-F2B91C9F57A4}" dt="2019-03-04T22:08:01.808" v="1976" actId="20577"/>
        <pc:sldMkLst>
          <pc:docMk/>
          <pc:sldMk cId="2173414507" sldId="277"/>
        </pc:sldMkLst>
        <pc:spChg chg="mod">
          <ac:chgData name="Rosihan Ariyuana" userId="a673341b-dfea-48bd-bc6b-c1125fd20ed3" providerId="ADAL" clId="{302C9D0F-9514-4A0C-8A74-F2B91C9F57A4}" dt="2019-03-04T22:08:01.808" v="1976" actId="20577"/>
          <ac:spMkLst>
            <pc:docMk/>
            <pc:sldMk cId="2173414507" sldId="277"/>
            <ac:spMk id="2" creationId="{6C6A2367-B133-4058-96F5-56B3A056292B}"/>
          </ac:spMkLst>
        </pc:spChg>
        <pc:spChg chg="del">
          <ac:chgData name="Rosihan Ariyuana" userId="a673341b-dfea-48bd-bc6b-c1125fd20ed3" providerId="ADAL" clId="{302C9D0F-9514-4A0C-8A74-F2B91C9F57A4}" dt="2019-03-04T21:05:34.014" v="1892" actId="478"/>
          <ac:spMkLst>
            <pc:docMk/>
            <pc:sldMk cId="2173414507" sldId="277"/>
            <ac:spMk id="3" creationId="{E65B5A6A-70A1-4255-BEDA-505E4621E99B}"/>
          </ac:spMkLst>
        </pc:spChg>
        <pc:picChg chg="add mod">
          <ac:chgData name="Rosihan Ariyuana" userId="a673341b-dfea-48bd-bc6b-c1125fd20ed3" providerId="ADAL" clId="{302C9D0F-9514-4A0C-8A74-F2B91C9F57A4}" dt="2019-03-04T21:05:43.778" v="1897" actId="1076"/>
          <ac:picMkLst>
            <pc:docMk/>
            <pc:sldMk cId="2173414507" sldId="277"/>
            <ac:picMk id="4" creationId="{B62CE7EF-AC3B-4733-837A-C8DA89A1CFD5}"/>
          </ac:picMkLst>
        </pc:picChg>
      </pc:sldChg>
      <pc:sldChg chg="addSp delSp modSp add">
        <pc:chgData name="Rosihan Ariyuana" userId="a673341b-dfea-48bd-bc6b-c1125fd20ed3" providerId="ADAL" clId="{302C9D0F-9514-4A0C-8A74-F2B91C9F57A4}" dt="2019-03-04T22:06:58.279" v="1958" actId="20577"/>
        <pc:sldMkLst>
          <pc:docMk/>
          <pc:sldMk cId="3209159161" sldId="278"/>
        </pc:sldMkLst>
        <pc:spChg chg="mod">
          <ac:chgData name="Rosihan Ariyuana" userId="a673341b-dfea-48bd-bc6b-c1125fd20ed3" providerId="ADAL" clId="{302C9D0F-9514-4A0C-8A74-F2B91C9F57A4}" dt="2019-03-04T22:06:58.279" v="1958" actId="20577"/>
          <ac:spMkLst>
            <pc:docMk/>
            <pc:sldMk cId="3209159161" sldId="278"/>
            <ac:spMk id="2" creationId="{946246CB-8A4B-46E0-AD6A-99B936982419}"/>
          </ac:spMkLst>
        </pc:spChg>
        <pc:spChg chg="del">
          <ac:chgData name="Rosihan Ariyuana" userId="a673341b-dfea-48bd-bc6b-c1125fd20ed3" providerId="ADAL" clId="{302C9D0F-9514-4A0C-8A74-F2B91C9F57A4}" dt="2019-03-04T22:03:42.988" v="1933" actId="478"/>
          <ac:spMkLst>
            <pc:docMk/>
            <pc:sldMk cId="3209159161" sldId="278"/>
            <ac:spMk id="3" creationId="{BCBA125D-B100-4F6E-A775-E997A0ED8218}"/>
          </ac:spMkLst>
        </pc:spChg>
        <pc:picChg chg="add del mod">
          <ac:chgData name="Rosihan Ariyuana" userId="a673341b-dfea-48bd-bc6b-c1125fd20ed3" providerId="ADAL" clId="{302C9D0F-9514-4A0C-8A74-F2B91C9F57A4}" dt="2019-03-04T22:04:26.964" v="1938" actId="478"/>
          <ac:picMkLst>
            <pc:docMk/>
            <pc:sldMk cId="3209159161" sldId="278"/>
            <ac:picMk id="4" creationId="{65D2A9DB-297B-479D-A772-6E1F90216A4E}"/>
          </ac:picMkLst>
        </pc:picChg>
        <pc:picChg chg="add mod">
          <ac:chgData name="Rosihan Ariyuana" userId="a673341b-dfea-48bd-bc6b-c1125fd20ed3" providerId="ADAL" clId="{302C9D0F-9514-4A0C-8A74-F2B91C9F57A4}" dt="2019-03-04T22:04:32.792" v="1942" actId="1076"/>
          <ac:picMkLst>
            <pc:docMk/>
            <pc:sldMk cId="3209159161" sldId="278"/>
            <ac:picMk id="5" creationId="{54FAF23D-4122-49CB-A388-841C26717B80}"/>
          </ac:picMkLst>
        </pc:picChg>
      </pc:sldChg>
      <pc:sldChg chg="addSp delSp modSp add">
        <pc:chgData name="Rosihan Ariyuana" userId="a673341b-dfea-48bd-bc6b-c1125fd20ed3" providerId="ADAL" clId="{302C9D0F-9514-4A0C-8A74-F2B91C9F57A4}" dt="2019-03-04T22:13:28.376" v="2037" actId="1582"/>
        <pc:sldMkLst>
          <pc:docMk/>
          <pc:sldMk cId="428400613" sldId="279"/>
        </pc:sldMkLst>
        <pc:spChg chg="mod">
          <ac:chgData name="Rosihan Ariyuana" userId="a673341b-dfea-48bd-bc6b-c1125fd20ed3" providerId="ADAL" clId="{302C9D0F-9514-4A0C-8A74-F2B91C9F57A4}" dt="2019-03-04T22:08:34.374" v="2003" actId="20577"/>
          <ac:spMkLst>
            <pc:docMk/>
            <pc:sldMk cId="428400613" sldId="279"/>
            <ac:spMk id="2" creationId="{866D8719-0E36-4151-9153-A635E8108350}"/>
          </ac:spMkLst>
        </pc:spChg>
        <pc:spChg chg="del">
          <ac:chgData name="Rosihan Ariyuana" userId="a673341b-dfea-48bd-bc6b-c1125fd20ed3" providerId="ADAL" clId="{302C9D0F-9514-4A0C-8A74-F2B91C9F57A4}" dt="2019-03-04T22:08:36.873" v="2004" actId="478"/>
          <ac:spMkLst>
            <pc:docMk/>
            <pc:sldMk cId="428400613" sldId="279"/>
            <ac:spMk id="3" creationId="{3F9498E1-2EC1-419C-80C1-14E9BC6DD2CF}"/>
          </ac:spMkLst>
        </pc:spChg>
        <pc:picChg chg="add mod">
          <ac:chgData name="Rosihan Ariyuana" userId="a673341b-dfea-48bd-bc6b-c1125fd20ed3" providerId="ADAL" clId="{302C9D0F-9514-4A0C-8A74-F2B91C9F57A4}" dt="2019-03-04T22:10:44.875" v="2014" actId="1582"/>
          <ac:picMkLst>
            <pc:docMk/>
            <pc:sldMk cId="428400613" sldId="279"/>
            <ac:picMk id="4" creationId="{987AF5AC-2049-4FEB-9DC9-2C22FE5BEDD3}"/>
          </ac:picMkLst>
        </pc:picChg>
        <pc:picChg chg="add del mod">
          <ac:chgData name="Rosihan Ariyuana" userId="a673341b-dfea-48bd-bc6b-c1125fd20ed3" providerId="ADAL" clId="{302C9D0F-9514-4A0C-8A74-F2B91C9F57A4}" dt="2019-03-04T22:13:12.976" v="2032" actId="478"/>
          <ac:picMkLst>
            <pc:docMk/>
            <pc:sldMk cId="428400613" sldId="279"/>
            <ac:picMk id="5" creationId="{69564A5D-454E-4FAE-ADC6-6B2B312EFDD5}"/>
          </ac:picMkLst>
        </pc:picChg>
        <pc:picChg chg="add mod">
          <ac:chgData name="Rosihan Ariyuana" userId="a673341b-dfea-48bd-bc6b-c1125fd20ed3" providerId="ADAL" clId="{302C9D0F-9514-4A0C-8A74-F2B91C9F57A4}" dt="2019-03-04T22:13:28.376" v="2037" actId="1582"/>
          <ac:picMkLst>
            <pc:docMk/>
            <pc:sldMk cId="428400613" sldId="279"/>
            <ac:picMk id="6" creationId="{FAEE762D-C114-46A7-9CF6-E50BC40997DB}"/>
          </ac:picMkLst>
        </pc:picChg>
      </pc:sldChg>
      <pc:sldChg chg="addSp delSp modSp add">
        <pc:chgData name="Rosihan Ariyuana" userId="a673341b-dfea-48bd-bc6b-c1125fd20ed3" providerId="ADAL" clId="{302C9D0F-9514-4A0C-8A74-F2B91C9F57A4}" dt="2019-03-04T22:16:48.886" v="2123" actId="1076"/>
        <pc:sldMkLst>
          <pc:docMk/>
          <pc:sldMk cId="3503296812" sldId="280"/>
        </pc:sldMkLst>
        <pc:spChg chg="mod">
          <ac:chgData name="Rosihan Ariyuana" userId="a673341b-dfea-48bd-bc6b-c1125fd20ed3" providerId="ADAL" clId="{302C9D0F-9514-4A0C-8A74-F2B91C9F57A4}" dt="2019-03-04T22:13:39.362" v="2059" actId="20577"/>
          <ac:spMkLst>
            <pc:docMk/>
            <pc:sldMk cId="3503296812" sldId="280"/>
            <ac:spMk id="2" creationId="{9DBDB05E-F813-4585-A1A8-95E0D9E152C1}"/>
          </ac:spMkLst>
        </pc:spChg>
        <pc:spChg chg="del">
          <ac:chgData name="Rosihan Ariyuana" userId="a673341b-dfea-48bd-bc6b-c1125fd20ed3" providerId="ADAL" clId="{302C9D0F-9514-4A0C-8A74-F2B91C9F57A4}" dt="2019-03-04T22:13:42.743" v="2060" actId="478"/>
          <ac:spMkLst>
            <pc:docMk/>
            <pc:sldMk cId="3503296812" sldId="280"/>
            <ac:spMk id="3" creationId="{D64F6614-2EFD-4DE2-A505-3C417CAE1760}"/>
          </ac:spMkLst>
        </pc:spChg>
        <pc:spChg chg="add mod">
          <ac:chgData name="Rosihan Ariyuana" userId="a673341b-dfea-48bd-bc6b-c1125fd20ed3" providerId="ADAL" clId="{302C9D0F-9514-4A0C-8A74-F2B91C9F57A4}" dt="2019-03-04T22:16:48.886" v="2123" actId="1076"/>
          <ac:spMkLst>
            <pc:docMk/>
            <pc:sldMk cId="3503296812" sldId="280"/>
            <ac:spMk id="6" creationId="{8F997F88-DDC7-4401-913E-CEAFDDECC2F4}"/>
          </ac:spMkLst>
        </pc:spChg>
        <pc:picChg chg="add mod">
          <ac:chgData name="Rosihan Ariyuana" userId="a673341b-dfea-48bd-bc6b-c1125fd20ed3" providerId="ADAL" clId="{302C9D0F-9514-4A0C-8A74-F2B91C9F57A4}" dt="2019-03-04T22:15:44.673" v="2073" actId="1076"/>
          <ac:picMkLst>
            <pc:docMk/>
            <pc:sldMk cId="3503296812" sldId="280"/>
            <ac:picMk id="4" creationId="{1F53F81A-3E58-4364-AA2B-3F484F05776F}"/>
          </ac:picMkLst>
        </pc:picChg>
        <pc:picChg chg="add mod">
          <ac:chgData name="Rosihan Ariyuana" userId="a673341b-dfea-48bd-bc6b-c1125fd20ed3" providerId="ADAL" clId="{302C9D0F-9514-4A0C-8A74-F2B91C9F57A4}" dt="2019-03-04T22:15:46.379" v="2074" actId="1076"/>
          <ac:picMkLst>
            <pc:docMk/>
            <pc:sldMk cId="3503296812" sldId="280"/>
            <ac:picMk id="5" creationId="{35AF0BD8-297D-4DD2-92C7-23B14BAF98D0}"/>
          </ac:picMkLst>
        </pc:picChg>
      </pc:sldChg>
      <pc:sldChg chg="addSp delSp modSp add">
        <pc:chgData name="Rosihan Ariyuana" userId="a673341b-dfea-48bd-bc6b-c1125fd20ed3" providerId="ADAL" clId="{302C9D0F-9514-4A0C-8A74-F2B91C9F57A4}" dt="2019-03-04T22:21:56.602" v="2150" actId="1076"/>
        <pc:sldMkLst>
          <pc:docMk/>
          <pc:sldMk cId="4154329177" sldId="281"/>
        </pc:sldMkLst>
        <pc:spChg chg="mod">
          <ac:chgData name="Rosihan Ariyuana" userId="a673341b-dfea-48bd-bc6b-c1125fd20ed3" providerId="ADAL" clId="{302C9D0F-9514-4A0C-8A74-F2B91C9F57A4}" dt="2019-03-04T22:21:47.793" v="2145" actId="20577"/>
          <ac:spMkLst>
            <pc:docMk/>
            <pc:sldMk cId="4154329177" sldId="281"/>
            <ac:spMk id="2" creationId="{29A7EAE9-828F-4B40-9E5A-A06257E560E0}"/>
          </ac:spMkLst>
        </pc:spChg>
        <pc:spChg chg="del">
          <ac:chgData name="Rosihan Ariyuana" userId="a673341b-dfea-48bd-bc6b-c1125fd20ed3" providerId="ADAL" clId="{302C9D0F-9514-4A0C-8A74-F2B91C9F57A4}" dt="2019-03-04T22:21:51.020" v="2146" actId="478"/>
          <ac:spMkLst>
            <pc:docMk/>
            <pc:sldMk cId="4154329177" sldId="281"/>
            <ac:spMk id="3" creationId="{2E9397BB-3FD9-43A5-91AB-DF896BB6AE58}"/>
          </ac:spMkLst>
        </pc:spChg>
        <pc:picChg chg="add mod">
          <ac:chgData name="Rosihan Ariyuana" userId="a673341b-dfea-48bd-bc6b-c1125fd20ed3" providerId="ADAL" clId="{302C9D0F-9514-4A0C-8A74-F2B91C9F57A4}" dt="2019-03-04T22:21:56.602" v="2150" actId="1076"/>
          <ac:picMkLst>
            <pc:docMk/>
            <pc:sldMk cId="4154329177" sldId="281"/>
            <ac:picMk id="4" creationId="{8DBBCE0E-796A-4E71-A21D-A72275A3C0BE}"/>
          </ac:picMkLst>
        </pc:picChg>
      </pc:sldChg>
      <pc:sldChg chg="modSp add">
        <pc:chgData name="Rosihan Ariyuana" userId="a673341b-dfea-48bd-bc6b-c1125fd20ed3" providerId="ADAL" clId="{302C9D0F-9514-4A0C-8A74-F2B91C9F57A4}" dt="2019-03-04T22:33:11.327" v="2252" actId="20577"/>
        <pc:sldMkLst>
          <pc:docMk/>
          <pc:sldMk cId="4115198787" sldId="282"/>
        </pc:sldMkLst>
        <pc:spChg chg="mod">
          <ac:chgData name="Rosihan Ariyuana" userId="a673341b-dfea-48bd-bc6b-c1125fd20ed3" providerId="ADAL" clId="{302C9D0F-9514-4A0C-8A74-F2B91C9F57A4}" dt="2019-03-04T22:32:40.209" v="2221" actId="20577"/>
          <ac:spMkLst>
            <pc:docMk/>
            <pc:sldMk cId="4115198787" sldId="282"/>
            <ac:spMk id="2" creationId="{29046AF9-8A7F-4DE6-9CFB-C23C5EB21984}"/>
          </ac:spMkLst>
        </pc:spChg>
        <pc:spChg chg="mod">
          <ac:chgData name="Rosihan Ariyuana" userId="a673341b-dfea-48bd-bc6b-c1125fd20ed3" providerId="ADAL" clId="{302C9D0F-9514-4A0C-8A74-F2B91C9F57A4}" dt="2019-03-04T22:33:11.327" v="2252" actId="20577"/>
          <ac:spMkLst>
            <pc:docMk/>
            <pc:sldMk cId="4115198787" sldId="282"/>
            <ac:spMk id="3" creationId="{24CC1A69-1057-4B55-8E3D-4C69CBBD5E38}"/>
          </ac:spMkLst>
        </pc:spChg>
      </pc:sldChg>
      <pc:sldChg chg="delSp modSp add">
        <pc:chgData name="Rosihan Ariyuana" userId="a673341b-dfea-48bd-bc6b-c1125fd20ed3" providerId="ADAL" clId="{302C9D0F-9514-4A0C-8A74-F2B91C9F57A4}" dt="2019-03-04T22:34:02.142" v="2280" actId="478"/>
        <pc:sldMkLst>
          <pc:docMk/>
          <pc:sldMk cId="713907654" sldId="283"/>
        </pc:sldMkLst>
        <pc:spChg chg="mod">
          <ac:chgData name="Rosihan Ariyuana" userId="a673341b-dfea-48bd-bc6b-c1125fd20ed3" providerId="ADAL" clId="{302C9D0F-9514-4A0C-8A74-F2B91C9F57A4}" dt="2019-03-04T22:33:55.781" v="2279" actId="20577"/>
          <ac:spMkLst>
            <pc:docMk/>
            <pc:sldMk cId="713907654" sldId="283"/>
            <ac:spMk id="2" creationId="{14142AAF-8AC7-44D2-964A-9D42F8DC0AF8}"/>
          </ac:spMkLst>
        </pc:spChg>
        <pc:spChg chg="del">
          <ac:chgData name="Rosihan Ariyuana" userId="a673341b-dfea-48bd-bc6b-c1125fd20ed3" providerId="ADAL" clId="{302C9D0F-9514-4A0C-8A74-F2B91C9F57A4}" dt="2019-03-04T22:34:02.142" v="2280" actId="478"/>
          <ac:spMkLst>
            <pc:docMk/>
            <pc:sldMk cId="713907654" sldId="283"/>
            <ac:spMk id="3" creationId="{F29746C3-7371-4837-8AED-5FD1DB6C5C62}"/>
          </ac:spMkLst>
        </pc:spChg>
      </pc:sldChg>
    </pc:docChg>
  </pc:docChgLst>
  <pc:docChgLst>
    <pc:chgData name="Rosihan Ariyuana" userId="a673341b-dfea-48bd-bc6b-c1125fd20ed3" providerId="ADAL" clId="{CAB50CE4-68A2-4207-B7DE-D119D3359EB7}"/>
    <pc:docChg chg="undo custSel addSld delSld modSld">
      <pc:chgData name="Rosihan Ariyuana" userId="a673341b-dfea-48bd-bc6b-c1125fd20ed3" providerId="ADAL" clId="{CAB50CE4-68A2-4207-B7DE-D119D3359EB7}" dt="2019-03-26T02:48:35.297" v="1656" actId="20577"/>
      <pc:docMkLst>
        <pc:docMk/>
      </pc:docMkLst>
      <pc:sldChg chg="addSp delSp modSp">
        <pc:chgData name="Rosihan Ariyuana" userId="a673341b-dfea-48bd-bc6b-c1125fd20ed3" providerId="ADAL" clId="{CAB50CE4-68A2-4207-B7DE-D119D3359EB7}" dt="2019-03-25T09:42:24.710" v="33" actId="478"/>
        <pc:sldMkLst>
          <pc:docMk/>
          <pc:sldMk cId="3619214013" sldId="284"/>
        </pc:sldMkLst>
        <pc:spChg chg="add del">
          <ac:chgData name="Rosihan Ariyuana" userId="a673341b-dfea-48bd-bc6b-c1125fd20ed3" providerId="ADAL" clId="{CAB50CE4-68A2-4207-B7DE-D119D3359EB7}" dt="2019-03-25T09:42:24.710" v="33" actId="478"/>
          <ac:spMkLst>
            <pc:docMk/>
            <pc:sldMk cId="3619214013" sldId="284"/>
            <ac:spMk id="3" creationId="{F7F36A5E-297C-44F4-AAE9-66884BD0D0F0}"/>
          </ac:spMkLst>
        </pc:spChg>
        <pc:spChg chg="add del mod">
          <ac:chgData name="Rosihan Ariyuana" userId="a673341b-dfea-48bd-bc6b-c1125fd20ed3" providerId="ADAL" clId="{CAB50CE4-68A2-4207-B7DE-D119D3359EB7}" dt="2019-03-25T09:42:24.710" v="33" actId="478"/>
          <ac:spMkLst>
            <pc:docMk/>
            <pc:sldMk cId="3619214013" sldId="284"/>
            <ac:spMk id="5" creationId="{FDAE40F7-F90B-4F38-B8FF-6EFFEBAACB1D}"/>
          </ac:spMkLst>
        </pc:spChg>
      </pc:sldChg>
      <pc:sldChg chg="addSp delSp modSp add">
        <pc:chgData name="Rosihan Ariyuana" userId="a673341b-dfea-48bd-bc6b-c1125fd20ed3" providerId="ADAL" clId="{CAB50CE4-68A2-4207-B7DE-D119D3359EB7}" dt="2019-03-25T09:43:06.749" v="43" actId="20577"/>
        <pc:sldMkLst>
          <pc:docMk/>
          <pc:sldMk cId="3955993089" sldId="302"/>
        </pc:sldMkLst>
        <pc:spChg chg="mod">
          <ac:chgData name="Rosihan Ariyuana" userId="a673341b-dfea-48bd-bc6b-c1125fd20ed3" providerId="ADAL" clId="{CAB50CE4-68A2-4207-B7DE-D119D3359EB7}" dt="2019-03-25T09:41:48.092" v="29" actId="20577"/>
          <ac:spMkLst>
            <pc:docMk/>
            <pc:sldMk cId="3955993089" sldId="302"/>
            <ac:spMk id="2" creationId="{80D73F0D-77B9-4EFE-B275-3B45E6346EB1}"/>
          </ac:spMkLst>
        </pc:spChg>
        <pc:spChg chg="add del mod">
          <ac:chgData name="Rosihan Ariyuana" userId="a673341b-dfea-48bd-bc6b-c1125fd20ed3" providerId="ADAL" clId="{CAB50CE4-68A2-4207-B7DE-D119D3359EB7}" dt="2019-03-25T09:43:06.749" v="43" actId="20577"/>
          <ac:spMkLst>
            <pc:docMk/>
            <pc:sldMk cId="3955993089" sldId="302"/>
            <ac:spMk id="3" creationId="{BFEBD785-5CB8-4B5E-B3A4-3E46137319DA}"/>
          </ac:spMkLst>
        </pc:spChg>
      </pc:sldChg>
      <pc:sldChg chg="modSp add">
        <pc:chgData name="Rosihan Ariyuana" userId="a673341b-dfea-48bd-bc6b-c1125fd20ed3" providerId="ADAL" clId="{CAB50CE4-68A2-4207-B7DE-D119D3359EB7}" dt="2019-03-26T02:48:35.297" v="1656" actId="20577"/>
        <pc:sldMkLst>
          <pc:docMk/>
          <pc:sldMk cId="4153630390" sldId="303"/>
        </pc:sldMkLst>
        <pc:spChg chg="mod">
          <ac:chgData name="Rosihan Ariyuana" userId="a673341b-dfea-48bd-bc6b-c1125fd20ed3" providerId="ADAL" clId="{CAB50CE4-68A2-4207-B7DE-D119D3359EB7}" dt="2019-03-25T09:43:24.963" v="55" actId="20577"/>
          <ac:spMkLst>
            <pc:docMk/>
            <pc:sldMk cId="4153630390" sldId="303"/>
            <ac:spMk id="2" creationId="{403B5E64-FD67-4CE7-B99E-E6A664FB95DD}"/>
          </ac:spMkLst>
        </pc:spChg>
        <pc:spChg chg="mod">
          <ac:chgData name="Rosihan Ariyuana" userId="a673341b-dfea-48bd-bc6b-c1125fd20ed3" providerId="ADAL" clId="{CAB50CE4-68A2-4207-B7DE-D119D3359EB7}" dt="2019-03-26T02:48:35.297" v="1656" actId="20577"/>
          <ac:spMkLst>
            <pc:docMk/>
            <pc:sldMk cId="4153630390" sldId="303"/>
            <ac:spMk id="3" creationId="{E2062686-DADF-4C0F-B16D-325827F083ED}"/>
          </ac:spMkLst>
        </pc:spChg>
      </pc:sldChg>
      <pc:sldChg chg="modSp add">
        <pc:chgData name="Rosihan Ariyuana" userId="a673341b-dfea-48bd-bc6b-c1125fd20ed3" providerId="ADAL" clId="{CAB50CE4-68A2-4207-B7DE-D119D3359EB7}" dt="2019-03-25T09:54:51.112" v="276" actId="123"/>
        <pc:sldMkLst>
          <pc:docMk/>
          <pc:sldMk cId="3765678903" sldId="304"/>
        </pc:sldMkLst>
        <pc:spChg chg="mod">
          <ac:chgData name="Rosihan Ariyuana" userId="a673341b-dfea-48bd-bc6b-c1125fd20ed3" providerId="ADAL" clId="{CAB50CE4-68A2-4207-B7DE-D119D3359EB7}" dt="2019-03-25T09:52:47.110" v="208" actId="20577"/>
          <ac:spMkLst>
            <pc:docMk/>
            <pc:sldMk cId="3765678903" sldId="304"/>
            <ac:spMk id="2" creationId="{9CB21885-0B63-40C3-B9FA-417518852CD8}"/>
          </ac:spMkLst>
        </pc:spChg>
        <pc:spChg chg="mod">
          <ac:chgData name="Rosihan Ariyuana" userId="a673341b-dfea-48bd-bc6b-c1125fd20ed3" providerId="ADAL" clId="{CAB50CE4-68A2-4207-B7DE-D119D3359EB7}" dt="2019-03-25T09:54:51.112" v="276" actId="123"/>
          <ac:spMkLst>
            <pc:docMk/>
            <pc:sldMk cId="3765678903" sldId="304"/>
            <ac:spMk id="3" creationId="{E158AA0C-2C99-42B2-9782-3EA76E64769F}"/>
          </ac:spMkLst>
        </pc:spChg>
      </pc:sldChg>
      <pc:sldChg chg="modSp add">
        <pc:chgData name="Rosihan Ariyuana" userId="a673341b-dfea-48bd-bc6b-c1125fd20ed3" providerId="ADAL" clId="{CAB50CE4-68A2-4207-B7DE-D119D3359EB7}" dt="2019-03-25T09:59:59.046" v="454" actId="115"/>
        <pc:sldMkLst>
          <pc:docMk/>
          <pc:sldMk cId="1050850837" sldId="305"/>
        </pc:sldMkLst>
        <pc:spChg chg="mod">
          <ac:chgData name="Rosihan Ariyuana" userId="a673341b-dfea-48bd-bc6b-c1125fd20ed3" providerId="ADAL" clId="{CAB50CE4-68A2-4207-B7DE-D119D3359EB7}" dt="2019-03-25T09:52:57.985" v="221" actId="20577"/>
          <ac:spMkLst>
            <pc:docMk/>
            <pc:sldMk cId="1050850837" sldId="305"/>
            <ac:spMk id="2" creationId="{A3EE1FFA-512A-4386-8D60-F4F195D1DE0B}"/>
          </ac:spMkLst>
        </pc:spChg>
        <pc:spChg chg="mod">
          <ac:chgData name="Rosihan Ariyuana" userId="a673341b-dfea-48bd-bc6b-c1125fd20ed3" providerId="ADAL" clId="{CAB50CE4-68A2-4207-B7DE-D119D3359EB7}" dt="2019-03-25T09:59:59.046" v="454" actId="115"/>
          <ac:spMkLst>
            <pc:docMk/>
            <pc:sldMk cId="1050850837" sldId="305"/>
            <ac:spMk id="3" creationId="{5CD9E31D-4E68-42A6-A5F9-5ABB46CF2B99}"/>
          </ac:spMkLst>
        </pc:spChg>
      </pc:sldChg>
      <pc:sldChg chg="modSp add">
        <pc:chgData name="Rosihan Ariyuana" userId="a673341b-dfea-48bd-bc6b-c1125fd20ed3" providerId="ADAL" clId="{CAB50CE4-68A2-4207-B7DE-D119D3359EB7}" dt="2019-03-25T11:28:30.528" v="572" actId="20577"/>
        <pc:sldMkLst>
          <pc:docMk/>
          <pc:sldMk cId="1618567837" sldId="306"/>
        </pc:sldMkLst>
        <pc:spChg chg="mod">
          <ac:chgData name="Rosihan Ariyuana" userId="a673341b-dfea-48bd-bc6b-c1125fd20ed3" providerId="ADAL" clId="{CAB50CE4-68A2-4207-B7DE-D119D3359EB7}" dt="2019-03-25T11:24:59.044" v="468" actId="20577"/>
          <ac:spMkLst>
            <pc:docMk/>
            <pc:sldMk cId="1618567837" sldId="306"/>
            <ac:spMk id="2" creationId="{EC68B1C0-FB44-4443-9968-3180C7B64342}"/>
          </ac:spMkLst>
        </pc:spChg>
        <pc:spChg chg="mod">
          <ac:chgData name="Rosihan Ariyuana" userId="a673341b-dfea-48bd-bc6b-c1125fd20ed3" providerId="ADAL" clId="{CAB50CE4-68A2-4207-B7DE-D119D3359EB7}" dt="2019-03-25T11:28:30.528" v="572" actId="20577"/>
          <ac:spMkLst>
            <pc:docMk/>
            <pc:sldMk cId="1618567837" sldId="306"/>
            <ac:spMk id="3" creationId="{9788A16D-5FC5-433C-8490-0667FDE887AB}"/>
          </ac:spMkLst>
        </pc:spChg>
      </pc:sldChg>
      <pc:sldChg chg="addSp delSp modSp add">
        <pc:chgData name="Rosihan Ariyuana" userId="a673341b-dfea-48bd-bc6b-c1125fd20ed3" providerId="ADAL" clId="{CAB50CE4-68A2-4207-B7DE-D119D3359EB7}" dt="2019-03-25T11:29:22.651" v="589" actId="1076"/>
        <pc:sldMkLst>
          <pc:docMk/>
          <pc:sldMk cId="2774912060" sldId="307"/>
        </pc:sldMkLst>
        <pc:spChg chg="mod">
          <ac:chgData name="Rosihan Ariyuana" userId="a673341b-dfea-48bd-bc6b-c1125fd20ed3" providerId="ADAL" clId="{CAB50CE4-68A2-4207-B7DE-D119D3359EB7}" dt="2019-03-25T11:29:16.431" v="586" actId="20577"/>
          <ac:spMkLst>
            <pc:docMk/>
            <pc:sldMk cId="2774912060" sldId="307"/>
            <ac:spMk id="2" creationId="{D43111CB-8C6D-42CC-92A0-C8AFE40F0A63}"/>
          </ac:spMkLst>
        </pc:spChg>
        <pc:spChg chg="del">
          <ac:chgData name="Rosihan Ariyuana" userId="a673341b-dfea-48bd-bc6b-c1125fd20ed3" providerId="ADAL" clId="{CAB50CE4-68A2-4207-B7DE-D119D3359EB7}" dt="2019-03-25T11:29:19.510" v="587" actId="478"/>
          <ac:spMkLst>
            <pc:docMk/>
            <pc:sldMk cId="2774912060" sldId="307"/>
            <ac:spMk id="3" creationId="{238DAE07-6529-4707-B944-12A3570FD1E7}"/>
          </ac:spMkLst>
        </pc:spChg>
        <pc:picChg chg="add mod">
          <ac:chgData name="Rosihan Ariyuana" userId="a673341b-dfea-48bd-bc6b-c1125fd20ed3" providerId="ADAL" clId="{CAB50CE4-68A2-4207-B7DE-D119D3359EB7}" dt="2019-03-25T11:29:22.651" v="589" actId="1076"/>
          <ac:picMkLst>
            <pc:docMk/>
            <pc:sldMk cId="2774912060" sldId="307"/>
            <ac:picMk id="4" creationId="{72FB3477-9FE4-4E9F-B6A5-C72E12FFDF72}"/>
          </ac:picMkLst>
        </pc:picChg>
      </pc:sldChg>
      <pc:sldChg chg="add del">
        <pc:chgData name="Rosihan Ariyuana" userId="a673341b-dfea-48bd-bc6b-c1125fd20ed3" providerId="ADAL" clId="{CAB50CE4-68A2-4207-B7DE-D119D3359EB7}" dt="2019-03-25T11:29:54.463" v="593"/>
        <pc:sldMkLst>
          <pc:docMk/>
          <pc:sldMk cId="535630024" sldId="308"/>
        </pc:sldMkLst>
      </pc:sldChg>
      <pc:sldChg chg="add del">
        <pc:chgData name="Rosihan Ariyuana" userId="a673341b-dfea-48bd-bc6b-c1125fd20ed3" providerId="ADAL" clId="{CAB50CE4-68A2-4207-B7DE-D119D3359EB7}" dt="2019-03-25T11:29:49.970" v="591" actId="2696"/>
        <pc:sldMkLst>
          <pc:docMk/>
          <pc:sldMk cId="1634319165" sldId="308"/>
        </pc:sldMkLst>
      </pc:sldChg>
      <pc:sldChg chg="modSp add">
        <pc:chgData name="Rosihan Ariyuana" userId="a673341b-dfea-48bd-bc6b-c1125fd20ed3" providerId="ADAL" clId="{CAB50CE4-68A2-4207-B7DE-D119D3359EB7}" dt="2019-03-25T11:30:20.373" v="659" actId="20577"/>
        <pc:sldMkLst>
          <pc:docMk/>
          <pc:sldMk cId="3848333022" sldId="308"/>
        </pc:sldMkLst>
        <pc:spChg chg="mod">
          <ac:chgData name="Rosihan Ariyuana" userId="a673341b-dfea-48bd-bc6b-c1125fd20ed3" providerId="ADAL" clId="{CAB50CE4-68A2-4207-B7DE-D119D3359EB7}" dt="2019-03-25T11:30:07.682" v="613" actId="20577"/>
          <ac:spMkLst>
            <pc:docMk/>
            <pc:sldMk cId="3848333022" sldId="308"/>
            <ac:spMk id="2" creationId="{2CDFFECD-2862-4D48-B33D-67E2A6544A7E}"/>
          </ac:spMkLst>
        </pc:spChg>
        <pc:spChg chg="mod">
          <ac:chgData name="Rosihan Ariyuana" userId="a673341b-dfea-48bd-bc6b-c1125fd20ed3" providerId="ADAL" clId="{CAB50CE4-68A2-4207-B7DE-D119D3359EB7}" dt="2019-03-25T11:30:20.373" v="659" actId="20577"/>
          <ac:spMkLst>
            <pc:docMk/>
            <pc:sldMk cId="3848333022" sldId="308"/>
            <ac:spMk id="3" creationId="{C2FFC3B9-0F61-42D4-B29A-B32C3036F8B4}"/>
          </ac:spMkLst>
        </pc:spChg>
      </pc:sldChg>
      <pc:sldChg chg="modSp add">
        <pc:chgData name="Rosihan Ariyuana" userId="a673341b-dfea-48bd-bc6b-c1125fd20ed3" providerId="ADAL" clId="{CAB50CE4-68A2-4207-B7DE-D119D3359EB7}" dt="2019-03-25T11:56:47.141" v="1290" actId="6549"/>
        <pc:sldMkLst>
          <pc:docMk/>
          <pc:sldMk cId="959968296" sldId="309"/>
        </pc:sldMkLst>
        <pc:spChg chg="mod">
          <ac:chgData name="Rosihan Ariyuana" userId="a673341b-dfea-48bd-bc6b-c1125fd20ed3" providerId="ADAL" clId="{CAB50CE4-68A2-4207-B7DE-D119D3359EB7}" dt="2019-03-25T11:30:34.285" v="687" actId="20577"/>
          <ac:spMkLst>
            <pc:docMk/>
            <pc:sldMk cId="959968296" sldId="309"/>
            <ac:spMk id="2" creationId="{265891FE-E12B-4C4A-AFD0-FE82727A56DA}"/>
          </ac:spMkLst>
        </pc:spChg>
        <pc:spChg chg="mod">
          <ac:chgData name="Rosihan Ariyuana" userId="a673341b-dfea-48bd-bc6b-c1125fd20ed3" providerId="ADAL" clId="{CAB50CE4-68A2-4207-B7DE-D119D3359EB7}" dt="2019-03-25T11:56:47.141" v="1290" actId="6549"/>
          <ac:spMkLst>
            <pc:docMk/>
            <pc:sldMk cId="959968296" sldId="309"/>
            <ac:spMk id="3" creationId="{DBD61AB9-B85F-4B88-A457-014DD0D8C815}"/>
          </ac:spMkLst>
        </pc:spChg>
      </pc:sldChg>
      <pc:sldChg chg="modSp add">
        <pc:chgData name="Rosihan Ariyuana" userId="a673341b-dfea-48bd-bc6b-c1125fd20ed3" providerId="ADAL" clId="{CAB50CE4-68A2-4207-B7DE-D119D3359EB7}" dt="2019-03-26T01:35:10.577" v="1631" actId="20577"/>
        <pc:sldMkLst>
          <pc:docMk/>
          <pc:sldMk cId="2408829214" sldId="310"/>
        </pc:sldMkLst>
        <pc:spChg chg="mod">
          <ac:chgData name="Rosihan Ariyuana" userId="a673341b-dfea-48bd-bc6b-c1125fd20ed3" providerId="ADAL" clId="{CAB50CE4-68A2-4207-B7DE-D119D3359EB7}" dt="2019-03-25T11:33:25.908" v="788" actId="20577"/>
          <ac:spMkLst>
            <pc:docMk/>
            <pc:sldMk cId="2408829214" sldId="310"/>
            <ac:spMk id="2" creationId="{16DB76C8-8C31-4816-8B45-6EE7356C1DFA}"/>
          </ac:spMkLst>
        </pc:spChg>
        <pc:spChg chg="mod">
          <ac:chgData name="Rosihan Ariyuana" userId="a673341b-dfea-48bd-bc6b-c1125fd20ed3" providerId="ADAL" clId="{CAB50CE4-68A2-4207-B7DE-D119D3359EB7}" dt="2019-03-26T01:35:10.577" v="1631" actId="20577"/>
          <ac:spMkLst>
            <pc:docMk/>
            <pc:sldMk cId="2408829214" sldId="310"/>
            <ac:spMk id="3" creationId="{B02D3E83-CB76-4089-916E-AF34194E8855}"/>
          </ac:spMkLst>
        </pc:spChg>
      </pc:sldChg>
      <pc:sldChg chg="addSp modSp add">
        <pc:chgData name="Rosihan Ariyuana" userId="a673341b-dfea-48bd-bc6b-c1125fd20ed3" providerId="ADAL" clId="{CAB50CE4-68A2-4207-B7DE-D119D3359EB7}" dt="2019-03-25T11:50:13.666" v="1003" actId="1076"/>
        <pc:sldMkLst>
          <pc:docMk/>
          <pc:sldMk cId="3395965492" sldId="311"/>
        </pc:sldMkLst>
        <pc:spChg chg="mod">
          <ac:chgData name="Rosihan Ariyuana" userId="a673341b-dfea-48bd-bc6b-c1125fd20ed3" providerId="ADAL" clId="{CAB50CE4-68A2-4207-B7DE-D119D3359EB7}" dt="2019-03-25T11:35:12.680" v="840" actId="20577"/>
          <ac:spMkLst>
            <pc:docMk/>
            <pc:sldMk cId="3395965492" sldId="311"/>
            <ac:spMk id="2" creationId="{43B18E75-E752-4C5D-9BB5-60B8625E606D}"/>
          </ac:spMkLst>
        </pc:spChg>
        <pc:spChg chg="mod">
          <ac:chgData name="Rosihan Ariyuana" userId="a673341b-dfea-48bd-bc6b-c1125fd20ed3" providerId="ADAL" clId="{CAB50CE4-68A2-4207-B7DE-D119D3359EB7}" dt="2019-03-25T11:49:54.798" v="1001" actId="20577"/>
          <ac:spMkLst>
            <pc:docMk/>
            <pc:sldMk cId="3395965492" sldId="311"/>
            <ac:spMk id="3" creationId="{850737BA-A35A-45C4-8CB1-CFDD157B9A94}"/>
          </ac:spMkLst>
        </pc:spChg>
        <pc:graphicFrameChg chg="add mod">
          <ac:chgData name="Rosihan Ariyuana" userId="a673341b-dfea-48bd-bc6b-c1125fd20ed3" providerId="ADAL" clId="{CAB50CE4-68A2-4207-B7DE-D119D3359EB7}" dt="2019-03-25T11:50:13.666" v="1003" actId="1076"/>
          <ac:graphicFrameMkLst>
            <pc:docMk/>
            <pc:sldMk cId="3395965492" sldId="311"/>
            <ac:graphicFrameMk id="4" creationId="{9574F37F-AB9C-4C79-9A5A-C2590342D202}"/>
          </ac:graphicFrameMkLst>
        </pc:graphicFrameChg>
      </pc:sldChg>
      <pc:sldChg chg="addSp delSp modSp add">
        <pc:chgData name="Rosihan Ariyuana" userId="a673341b-dfea-48bd-bc6b-c1125fd20ed3" providerId="ADAL" clId="{CAB50CE4-68A2-4207-B7DE-D119D3359EB7}" dt="2019-03-25T11:56:31.997" v="1284"/>
        <pc:sldMkLst>
          <pc:docMk/>
          <pc:sldMk cId="3978654763" sldId="312"/>
        </pc:sldMkLst>
        <pc:spChg chg="mod">
          <ac:chgData name="Rosihan Ariyuana" userId="a673341b-dfea-48bd-bc6b-c1125fd20ed3" providerId="ADAL" clId="{CAB50CE4-68A2-4207-B7DE-D119D3359EB7}" dt="2019-03-25T11:38:56.696" v="925" actId="20577"/>
          <ac:spMkLst>
            <pc:docMk/>
            <pc:sldMk cId="3978654763" sldId="312"/>
            <ac:spMk id="2" creationId="{A2D843A8-C733-4F0C-9368-E5F6668EAC13}"/>
          </ac:spMkLst>
        </pc:spChg>
        <pc:spChg chg="del">
          <ac:chgData name="Rosihan Ariyuana" userId="a673341b-dfea-48bd-bc6b-c1125fd20ed3" providerId="ADAL" clId="{CAB50CE4-68A2-4207-B7DE-D119D3359EB7}" dt="2019-03-25T11:38:59.680" v="926" actId="478"/>
          <ac:spMkLst>
            <pc:docMk/>
            <pc:sldMk cId="3978654763" sldId="312"/>
            <ac:spMk id="3" creationId="{1BE39454-7996-482F-9A6B-468C1863DEC3}"/>
          </ac:spMkLst>
        </pc:spChg>
        <pc:spChg chg="add mod">
          <ac:chgData name="Rosihan Ariyuana" userId="a673341b-dfea-48bd-bc6b-c1125fd20ed3" providerId="ADAL" clId="{CAB50CE4-68A2-4207-B7DE-D119D3359EB7}" dt="2019-03-25T11:56:31.997" v="1284"/>
          <ac:spMkLst>
            <pc:docMk/>
            <pc:sldMk cId="3978654763" sldId="312"/>
            <ac:spMk id="6" creationId="{935B36E5-9663-4D22-817C-7540D0AD8A94}"/>
          </ac:spMkLst>
        </pc:spChg>
        <pc:graphicFrameChg chg="add del mod modGraphic">
          <ac:chgData name="Rosihan Ariyuana" userId="a673341b-dfea-48bd-bc6b-c1125fd20ed3" providerId="ADAL" clId="{CAB50CE4-68A2-4207-B7DE-D119D3359EB7}" dt="2019-03-25T11:50:19.190" v="1004" actId="478"/>
          <ac:graphicFrameMkLst>
            <pc:docMk/>
            <pc:sldMk cId="3978654763" sldId="312"/>
            <ac:graphicFrameMk id="4" creationId="{4693ED09-3B6B-477A-8E01-0AD32543A0B1}"/>
          </ac:graphicFrameMkLst>
        </pc:graphicFrameChg>
      </pc:sldChg>
      <pc:sldChg chg="modSp add">
        <pc:chgData name="Rosihan Ariyuana" userId="a673341b-dfea-48bd-bc6b-c1125fd20ed3" providerId="ADAL" clId="{CAB50CE4-68A2-4207-B7DE-D119D3359EB7}" dt="2019-03-26T01:46:29.582" v="1651" actId="20577"/>
        <pc:sldMkLst>
          <pc:docMk/>
          <pc:sldMk cId="3218384055" sldId="313"/>
        </pc:sldMkLst>
        <pc:spChg chg="mod">
          <ac:chgData name="Rosihan Ariyuana" userId="a673341b-dfea-48bd-bc6b-c1125fd20ed3" providerId="ADAL" clId="{CAB50CE4-68A2-4207-B7DE-D119D3359EB7}" dt="2019-03-25T11:51:59.177" v="1073" actId="20577"/>
          <ac:spMkLst>
            <pc:docMk/>
            <pc:sldMk cId="3218384055" sldId="313"/>
            <ac:spMk id="2" creationId="{D08A6DB7-8F91-4BD0-B99E-7DAC2D7DB96C}"/>
          </ac:spMkLst>
        </pc:spChg>
        <pc:spChg chg="mod">
          <ac:chgData name="Rosihan Ariyuana" userId="a673341b-dfea-48bd-bc6b-c1125fd20ed3" providerId="ADAL" clId="{CAB50CE4-68A2-4207-B7DE-D119D3359EB7}" dt="2019-03-26T01:46:29.582" v="1651" actId="20577"/>
          <ac:spMkLst>
            <pc:docMk/>
            <pc:sldMk cId="3218384055" sldId="313"/>
            <ac:spMk id="3" creationId="{6BC28371-0D13-4D31-9025-512F2695D75C}"/>
          </ac:spMkLst>
        </pc:spChg>
      </pc:sldChg>
      <pc:sldChg chg="modSp add">
        <pc:chgData name="Rosihan Ariyuana" userId="a673341b-dfea-48bd-bc6b-c1125fd20ed3" providerId="ADAL" clId="{CAB50CE4-68A2-4207-B7DE-D119D3359EB7}" dt="2019-03-25T11:56:04.900" v="1271" actId="20577"/>
        <pc:sldMkLst>
          <pc:docMk/>
          <pc:sldMk cId="3021856934" sldId="314"/>
        </pc:sldMkLst>
        <pc:spChg chg="mod">
          <ac:chgData name="Rosihan Ariyuana" userId="a673341b-dfea-48bd-bc6b-c1125fd20ed3" providerId="ADAL" clId="{CAB50CE4-68A2-4207-B7DE-D119D3359EB7}" dt="2019-03-25T11:55:24.804" v="1249" actId="20577"/>
          <ac:spMkLst>
            <pc:docMk/>
            <pc:sldMk cId="3021856934" sldId="314"/>
            <ac:spMk id="2" creationId="{25659969-D40E-4C9C-B3B5-162422B0F067}"/>
          </ac:spMkLst>
        </pc:spChg>
        <pc:spChg chg="mod">
          <ac:chgData name="Rosihan Ariyuana" userId="a673341b-dfea-48bd-bc6b-c1125fd20ed3" providerId="ADAL" clId="{CAB50CE4-68A2-4207-B7DE-D119D3359EB7}" dt="2019-03-25T11:56:04.900" v="1271" actId="20577"/>
          <ac:spMkLst>
            <pc:docMk/>
            <pc:sldMk cId="3021856934" sldId="314"/>
            <ac:spMk id="3" creationId="{6498B20D-7175-4F7D-B74D-9791C18D628D}"/>
          </ac:spMkLst>
        </pc:spChg>
      </pc:sldChg>
      <pc:sldChg chg="addSp delSp modSp add">
        <pc:chgData name="Rosihan Ariyuana" userId="a673341b-dfea-48bd-bc6b-c1125fd20ed3" providerId="ADAL" clId="{CAB50CE4-68A2-4207-B7DE-D119D3359EB7}" dt="2019-03-26T00:18:14.711" v="1449" actId="1076"/>
        <pc:sldMkLst>
          <pc:docMk/>
          <pc:sldMk cId="2685315612" sldId="315"/>
        </pc:sldMkLst>
        <pc:spChg chg="mod">
          <ac:chgData name="Rosihan Ariyuana" userId="a673341b-dfea-48bd-bc6b-c1125fd20ed3" providerId="ADAL" clId="{CAB50CE4-68A2-4207-B7DE-D119D3359EB7}" dt="2019-03-25T12:00:34.854" v="1314" actId="20577"/>
          <ac:spMkLst>
            <pc:docMk/>
            <pc:sldMk cId="2685315612" sldId="315"/>
            <ac:spMk id="2" creationId="{AE3D66F4-FF68-42B1-A0B7-078F1DA6D128}"/>
          </ac:spMkLst>
        </pc:spChg>
        <pc:spChg chg="del">
          <ac:chgData name="Rosihan Ariyuana" userId="a673341b-dfea-48bd-bc6b-c1125fd20ed3" providerId="ADAL" clId="{CAB50CE4-68A2-4207-B7DE-D119D3359EB7}" dt="2019-03-25T12:00:37.471" v="1315" actId="478"/>
          <ac:spMkLst>
            <pc:docMk/>
            <pc:sldMk cId="2685315612" sldId="315"/>
            <ac:spMk id="3" creationId="{45809C3D-A41A-4EA8-B76E-8EE1F02F3419}"/>
          </ac:spMkLst>
        </pc:spChg>
        <pc:spChg chg="add mod">
          <ac:chgData name="Rosihan Ariyuana" userId="a673341b-dfea-48bd-bc6b-c1125fd20ed3" providerId="ADAL" clId="{CAB50CE4-68A2-4207-B7DE-D119D3359EB7}" dt="2019-03-25T12:03:24.527" v="1395" actId="255"/>
          <ac:spMkLst>
            <pc:docMk/>
            <pc:sldMk cId="2685315612" sldId="315"/>
            <ac:spMk id="6" creationId="{D627E62E-0465-4833-BB02-5BCF25D2F9B0}"/>
          </ac:spMkLst>
        </pc:spChg>
        <pc:spChg chg="add mod">
          <ac:chgData name="Rosihan Ariyuana" userId="a673341b-dfea-48bd-bc6b-c1125fd20ed3" providerId="ADAL" clId="{CAB50CE4-68A2-4207-B7DE-D119D3359EB7}" dt="2019-03-26T00:18:14.711" v="1449" actId="1076"/>
          <ac:spMkLst>
            <pc:docMk/>
            <pc:sldMk cId="2685315612" sldId="315"/>
            <ac:spMk id="7" creationId="{FD6C102D-2A1E-49BA-B03B-75F18ED475BA}"/>
          </ac:spMkLst>
        </pc:spChg>
        <pc:graphicFrameChg chg="add del mod">
          <ac:chgData name="Rosihan Ariyuana" userId="a673341b-dfea-48bd-bc6b-c1125fd20ed3" providerId="ADAL" clId="{CAB50CE4-68A2-4207-B7DE-D119D3359EB7}" dt="2019-03-25T12:02:09.418" v="1323" actId="478"/>
          <ac:graphicFrameMkLst>
            <pc:docMk/>
            <pc:sldMk cId="2685315612" sldId="315"/>
            <ac:graphicFrameMk id="4" creationId="{D0139DBE-3BBE-4556-87C2-E262DCFCB5C6}"/>
          </ac:graphicFrameMkLst>
        </pc:graphicFrameChg>
        <pc:picChg chg="add mod">
          <ac:chgData name="Rosihan Ariyuana" userId="a673341b-dfea-48bd-bc6b-c1125fd20ed3" providerId="ADAL" clId="{CAB50CE4-68A2-4207-B7DE-D119D3359EB7}" dt="2019-03-25T12:03:15.089" v="1393" actId="1076"/>
          <ac:picMkLst>
            <pc:docMk/>
            <pc:sldMk cId="2685315612" sldId="315"/>
            <ac:picMk id="5" creationId="{D136A1D2-69D8-437D-8A34-149AB3D8B2DB}"/>
          </ac:picMkLst>
        </pc:picChg>
      </pc:sldChg>
      <pc:sldChg chg="modSp add">
        <pc:chgData name="Rosihan Ariyuana" userId="a673341b-dfea-48bd-bc6b-c1125fd20ed3" providerId="ADAL" clId="{CAB50CE4-68A2-4207-B7DE-D119D3359EB7}" dt="2019-03-26T00:19:12.820" v="1483" actId="5793"/>
        <pc:sldMkLst>
          <pc:docMk/>
          <pc:sldMk cId="2844676509" sldId="316"/>
        </pc:sldMkLst>
        <pc:spChg chg="mod">
          <ac:chgData name="Rosihan Ariyuana" userId="a673341b-dfea-48bd-bc6b-c1125fd20ed3" providerId="ADAL" clId="{CAB50CE4-68A2-4207-B7DE-D119D3359EB7}" dt="2019-03-26T00:18:56.213" v="1473" actId="20577"/>
          <ac:spMkLst>
            <pc:docMk/>
            <pc:sldMk cId="2844676509" sldId="316"/>
            <ac:spMk id="2" creationId="{D043C606-681A-48A2-8621-9AB6119B8E62}"/>
          </ac:spMkLst>
        </pc:spChg>
        <pc:spChg chg="mod">
          <ac:chgData name="Rosihan Ariyuana" userId="a673341b-dfea-48bd-bc6b-c1125fd20ed3" providerId="ADAL" clId="{CAB50CE4-68A2-4207-B7DE-D119D3359EB7}" dt="2019-03-26T00:19:12.820" v="1483" actId="5793"/>
          <ac:spMkLst>
            <pc:docMk/>
            <pc:sldMk cId="2844676509" sldId="316"/>
            <ac:spMk id="3" creationId="{446026A9-D0E4-4DF0-BE76-8225CB1D1860}"/>
          </ac:spMkLst>
        </pc:spChg>
      </pc:sldChg>
      <pc:sldChg chg="addSp modSp add">
        <pc:chgData name="Rosihan Ariyuana" userId="a673341b-dfea-48bd-bc6b-c1125fd20ed3" providerId="ADAL" clId="{CAB50CE4-68A2-4207-B7DE-D119D3359EB7}" dt="2019-03-26T00:23:54.818" v="1614" actId="114"/>
        <pc:sldMkLst>
          <pc:docMk/>
          <pc:sldMk cId="3226440320" sldId="317"/>
        </pc:sldMkLst>
        <pc:spChg chg="mod">
          <ac:chgData name="Rosihan Ariyuana" userId="a673341b-dfea-48bd-bc6b-c1125fd20ed3" providerId="ADAL" clId="{CAB50CE4-68A2-4207-B7DE-D119D3359EB7}" dt="2019-03-26T00:19:56.698" v="1507" actId="20577"/>
          <ac:spMkLst>
            <pc:docMk/>
            <pc:sldMk cId="3226440320" sldId="317"/>
            <ac:spMk id="2" creationId="{4AE24668-1094-47DE-9FFF-3ADC751C9635}"/>
          </ac:spMkLst>
        </pc:spChg>
        <pc:spChg chg="mod">
          <ac:chgData name="Rosihan Ariyuana" userId="a673341b-dfea-48bd-bc6b-c1125fd20ed3" providerId="ADAL" clId="{CAB50CE4-68A2-4207-B7DE-D119D3359EB7}" dt="2019-03-26T00:23:26.531" v="1607" actId="20577"/>
          <ac:spMkLst>
            <pc:docMk/>
            <pc:sldMk cId="3226440320" sldId="317"/>
            <ac:spMk id="3" creationId="{13B9D45A-79D4-4238-AB9A-D11F4D9231B6}"/>
          </ac:spMkLst>
        </pc:spChg>
        <pc:spChg chg="add mod">
          <ac:chgData name="Rosihan Ariyuana" userId="a673341b-dfea-48bd-bc6b-c1125fd20ed3" providerId="ADAL" clId="{CAB50CE4-68A2-4207-B7DE-D119D3359EB7}" dt="2019-03-26T00:23:54.818" v="1614" actId="114"/>
          <ac:spMkLst>
            <pc:docMk/>
            <pc:sldMk cId="3226440320" sldId="317"/>
            <ac:spMk id="5" creationId="{D4CAD802-56B4-49BF-919B-394AE7BAE4AD}"/>
          </ac:spMkLst>
        </pc:spChg>
        <pc:picChg chg="add mod">
          <ac:chgData name="Rosihan Ariyuana" userId="a673341b-dfea-48bd-bc6b-c1125fd20ed3" providerId="ADAL" clId="{CAB50CE4-68A2-4207-B7DE-D119D3359EB7}" dt="2019-03-26T00:23:29.979" v="1608" actId="1076"/>
          <ac:picMkLst>
            <pc:docMk/>
            <pc:sldMk cId="3226440320" sldId="317"/>
            <ac:picMk id="4" creationId="{233FDD93-5E6B-432C-864F-A33B3E40C42A}"/>
          </ac:picMkLst>
        </pc:picChg>
      </pc:sldChg>
    </pc:docChg>
  </pc:docChgLst>
  <pc:docChgLst>
    <pc:chgData name="Rosihan Ariyuana" userId="a673341b-dfea-48bd-bc6b-c1125fd20ed3" providerId="ADAL" clId="{3E80ECD0-762A-4176-ABE6-499BB5472C68}"/>
    <pc:docChg chg="undo custSel addSld delSld modSld sldOrd">
      <pc:chgData name="Rosihan Ariyuana" userId="a673341b-dfea-48bd-bc6b-c1125fd20ed3" providerId="ADAL" clId="{3E80ECD0-762A-4176-ABE6-499BB5472C68}" dt="2019-03-19T04:25:05.525" v="689" actId="1076"/>
      <pc:docMkLst>
        <pc:docMk/>
      </pc:docMkLst>
      <pc:sldChg chg="modSp add">
        <pc:chgData name="Rosihan Ariyuana" userId="a673341b-dfea-48bd-bc6b-c1125fd20ed3" providerId="ADAL" clId="{3E80ECD0-762A-4176-ABE6-499BB5472C68}" dt="2019-03-11T00:53:28.795" v="11" actId="20577"/>
        <pc:sldMkLst>
          <pc:docMk/>
          <pc:sldMk cId="3619214013" sldId="284"/>
        </pc:sldMkLst>
        <pc:spChg chg="mod">
          <ac:chgData name="Rosihan Ariyuana" userId="a673341b-dfea-48bd-bc6b-c1125fd20ed3" providerId="ADAL" clId="{3E80ECD0-762A-4176-ABE6-499BB5472C68}" dt="2019-03-11T00:53:28.795" v="11" actId="20577"/>
          <ac:spMkLst>
            <pc:docMk/>
            <pc:sldMk cId="3619214013" sldId="284"/>
            <ac:spMk id="2" creationId="{3048BB5F-CCA0-45D5-A0BF-EADE96164C87}"/>
          </ac:spMkLst>
        </pc:spChg>
        <pc:spChg chg="mod">
          <ac:chgData name="Rosihan Ariyuana" userId="a673341b-dfea-48bd-bc6b-c1125fd20ed3" providerId="ADAL" clId="{3E80ECD0-762A-4176-ABE6-499BB5472C68}" dt="2019-03-11T00:53:25.196" v="2" actId="20577"/>
          <ac:spMkLst>
            <pc:docMk/>
            <pc:sldMk cId="3619214013" sldId="284"/>
            <ac:spMk id="3" creationId="{F7F36A5E-297C-44F4-AAE9-66884BD0D0F0}"/>
          </ac:spMkLst>
        </pc:spChg>
      </pc:sldChg>
      <pc:sldChg chg="modSp add">
        <pc:chgData name="Rosihan Ariyuana" userId="a673341b-dfea-48bd-bc6b-c1125fd20ed3" providerId="ADAL" clId="{3E80ECD0-762A-4176-ABE6-499BB5472C68}" dt="2019-03-11T00:57:15.372" v="42" actId="20577"/>
        <pc:sldMkLst>
          <pc:docMk/>
          <pc:sldMk cId="2167162214" sldId="285"/>
        </pc:sldMkLst>
        <pc:spChg chg="mod">
          <ac:chgData name="Rosihan Ariyuana" userId="a673341b-dfea-48bd-bc6b-c1125fd20ed3" providerId="ADAL" clId="{3E80ECD0-762A-4176-ABE6-499BB5472C68}" dt="2019-03-11T00:57:15.372" v="42" actId="20577"/>
          <ac:spMkLst>
            <pc:docMk/>
            <pc:sldMk cId="2167162214" sldId="285"/>
            <ac:spMk id="2" creationId="{0502428E-640C-4796-900E-A0D2EF40FECA}"/>
          </ac:spMkLst>
        </pc:spChg>
        <pc:spChg chg="mod">
          <ac:chgData name="Rosihan Ariyuana" userId="a673341b-dfea-48bd-bc6b-c1125fd20ed3" providerId="ADAL" clId="{3E80ECD0-762A-4176-ABE6-499BB5472C68}" dt="2019-03-11T00:57:09.552" v="33" actId="27636"/>
          <ac:spMkLst>
            <pc:docMk/>
            <pc:sldMk cId="2167162214" sldId="285"/>
            <ac:spMk id="3" creationId="{BA27F0CF-587A-4073-A7D8-CF8698EF89C6}"/>
          </ac:spMkLst>
        </pc:spChg>
      </pc:sldChg>
      <pc:sldChg chg="modSp add">
        <pc:chgData name="Rosihan Ariyuana" userId="a673341b-dfea-48bd-bc6b-c1125fd20ed3" providerId="ADAL" clId="{3E80ECD0-762A-4176-ABE6-499BB5472C68}" dt="2019-03-11T00:58:05.132" v="79"/>
        <pc:sldMkLst>
          <pc:docMk/>
          <pc:sldMk cId="3576376619" sldId="286"/>
        </pc:sldMkLst>
        <pc:spChg chg="mod">
          <ac:chgData name="Rosihan Ariyuana" userId="a673341b-dfea-48bd-bc6b-c1125fd20ed3" providerId="ADAL" clId="{3E80ECD0-762A-4176-ABE6-499BB5472C68}" dt="2019-03-11T00:57:26.871" v="52" actId="20577"/>
          <ac:spMkLst>
            <pc:docMk/>
            <pc:sldMk cId="3576376619" sldId="286"/>
            <ac:spMk id="2" creationId="{71A5E75F-CA79-4C23-9B73-61C7049214AC}"/>
          </ac:spMkLst>
        </pc:spChg>
        <pc:spChg chg="mod">
          <ac:chgData name="Rosihan Ariyuana" userId="a673341b-dfea-48bd-bc6b-c1125fd20ed3" providerId="ADAL" clId="{3E80ECD0-762A-4176-ABE6-499BB5472C68}" dt="2019-03-11T00:58:05.132" v="79"/>
          <ac:spMkLst>
            <pc:docMk/>
            <pc:sldMk cId="3576376619" sldId="286"/>
            <ac:spMk id="3" creationId="{7836AA33-F449-4F49-8265-5484E2B496BC}"/>
          </ac:spMkLst>
        </pc:spChg>
      </pc:sldChg>
      <pc:sldChg chg="modSp add ord">
        <pc:chgData name="Rosihan Ariyuana" userId="a673341b-dfea-48bd-bc6b-c1125fd20ed3" providerId="ADAL" clId="{3E80ECD0-762A-4176-ABE6-499BB5472C68}" dt="2019-03-11T01:22:23.655" v="141"/>
        <pc:sldMkLst>
          <pc:docMk/>
          <pc:sldMk cId="3588404271" sldId="287"/>
        </pc:sldMkLst>
        <pc:spChg chg="mod">
          <ac:chgData name="Rosihan Ariyuana" userId="a673341b-dfea-48bd-bc6b-c1125fd20ed3" providerId="ADAL" clId="{3E80ECD0-762A-4176-ABE6-499BB5472C68}" dt="2019-03-11T00:58:11.887" v="89" actId="20577"/>
          <ac:spMkLst>
            <pc:docMk/>
            <pc:sldMk cId="3588404271" sldId="287"/>
            <ac:spMk id="2" creationId="{FD1A05B9-101D-4A05-99D8-F0F58B0C0593}"/>
          </ac:spMkLst>
        </pc:spChg>
        <pc:spChg chg="mod">
          <ac:chgData name="Rosihan Ariyuana" userId="a673341b-dfea-48bd-bc6b-c1125fd20ed3" providerId="ADAL" clId="{3E80ECD0-762A-4176-ABE6-499BB5472C68}" dt="2019-03-11T01:00:20.032" v="115" actId="6549"/>
          <ac:spMkLst>
            <pc:docMk/>
            <pc:sldMk cId="3588404271" sldId="287"/>
            <ac:spMk id="3" creationId="{2F4400E0-D4DF-4DE1-854F-A991CF54D28B}"/>
          </ac:spMkLst>
        </pc:spChg>
      </pc:sldChg>
      <pc:sldChg chg="addSp delSp modSp add">
        <pc:chgData name="Rosihan Ariyuana" userId="a673341b-dfea-48bd-bc6b-c1125fd20ed3" providerId="ADAL" clId="{3E80ECD0-762A-4176-ABE6-499BB5472C68}" dt="2019-03-11T01:01:09.919" v="129" actId="14100"/>
        <pc:sldMkLst>
          <pc:docMk/>
          <pc:sldMk cId="4256834059" sldId="288"/>
        </pc:sldMkLst>
        <pc:spChg chg="mod">
          <ac:chgData name="Rosihan Ariyuana" userId="a673341b-dfea-48bd-bc6b-c1125fd20ed3" providerId="ADAL" clId="{3E80ECD0-762A-4176-ABE6-499BB5472C68}" dt="2019-03-11T01:00:36.379" v="125" actId="20577"/>
          <ac:spMkLst>
            <pc:docMk/>
            <pc:sldMk cId="4256834059" sldId="288"/>
            <ac:spMk id="2" creationId="{2AC9407E-5EA0-4451-8538-D142C99CAFEF}"/>
          </ac:spMkLst>
        </pc:spChg>
        <pc:spChg chg="del">
          <ac:chgData name="Rosihan Ariyuana" userId="a673341b-dfea-48bd-bc6b-c1125fd20ed3" providerId="ADAL" clId="{3E80ECD0-762A-4176-ABE6-499BB5472C68}" dt="2019-03-11T01:01:02.647" v="126" actId="478"/>
          <ac:spMkLst>
            <pc:docMk/>
            <pc:sldMk cId="4256834059" sldId="288"/>
            <ac:spMk id="3" creationId="{80F01428-A113-47FD-9A86-C95EC0FAB396}"/>
          </ac:spMkLst>
        </pc:spChg>
        <pc:picChg chg="add mod">
          <ac:chgData name="Rosihan Ariyuana" userId="a673341b-dfea-48bd-bc6b-c1125fd20ed3" providerId="ADAL" clId="{3E80ECD0-762A-4176-ABE6-499BB5472C68}" dt="2019-03-11T01:01:09.919" v="129" actId="14100"/>
          <ac:picMkLst>
            <pc:docMk/>
            <pc:sldMk cId="4256834059" sldId="288"/>
            <ac:picMk id="4" creationId="{11B47D5B-E35C-4FC1-ABC4-10D089F024EA}"/>
          </ac:picMkLst>
        </pc:picChg>
      </pc:sldChg>
      <pc:sldChg chg="addSp delSp modSp add">
        <pc:chgData name="Rosihan Ariyuana" userId="a673341b-dfea-48bd-bc6b-c1125fd20ed3" providerId="ADAL" clId="{3E80ECD0-762A-4176-ABE6-499BB5472C68}" dt="2019-03-11T01:22:35.043" v="146" actId="14100"/>
        <pc:sldMkLst>
          <pc:docMk/>
          <pc:sldMk cId="618354543" sldId="289"/>
        </pc:sldMkLst>
        <pc:spChg chg="mod">
          <ac:chgData name="Rosihan Ariyuana" userId="a673341b-dfea-48bd-bc6b-c1125fd20ed3" providerId="ADAL" clId="{3E80ECD0-762A-4176-ABE6-499BB5472C68}" dt="2019-03-11T01:21:48.687" v="139" actId="20577"/>
          <ac:spMkLst>
            <pc:docMk/>
            <pc:sldMk cId="618354543" sldId="289"/>
            <ac:spMk id="2" creationId="{A845F0DB-96A1-42E7-97D1-AF2605666D99}"/>
          </ac:spMkLst>
        </pc:spChg>
        <pc:spChg chg="del">
          <ac:chgData name="Rosihan Ariyuana" userId="a673341b-dfea-48bd-bc6b-c1125fd20ed3" providerId="ADAL" clId="{3E80ECD0-762A-4176-ABE6-499BB5472C68}" dt="2019-03-11T01:21:51.334" v="140" actId="478"/>
          <ac:spMkLst>
            <pc:docMk/>
            <pc:sldMk cId="618354543" sldId="289"/>
            <ac:spMk id="3" creationId="{3466DE0C-95D1-4C37-AAE8-60EEE58C2FA1}"/>
          </ac:spMkLst>
        </pc:spChg>
        <pc:picChg chg="add mod">
          <ac:chgData name="Rosihan Ariyuana" userId="a673341b-dfea-48bd-bc6b-c1125fd20ed3" providerId="ADAL" clId="{3E80ECD0-762A-4176-ABE6-499BB5472C68}" dt="2019-03-11T01:22:35.043" v="146" actId="14100"/>
          <ac:picMkLst>
            <pc:docMk/>
            <pc:sldMk cId="618354543" sldId="289"/>
            <ac:picMk id="4" creationId="{AC9D8FF5-2D31-4DF9-AC34-4BA489FAB528}"/>
          </ac:picMkLst>
        </pc:picChg>
      </pc:sldChg>
      <pc:sldChg chg="addSp modSp add">
        <pc:chgData name="Rosihan Ariyuana" userId="a673341b-dfea-48bd-bc6b-c1125fd20ed3" providerId="ADAL" clId="{3E80ECD0-762A-4176-ABE6-499BB5472C68}" dt="2019-03-11T01:54:59.520" v="610" actId="20577"/>
        <pc:sldMkLst>
          <pc:docMk/>
          <pc:sldMk cId="2466403811" sldId="290"/>
        </pc:sldMkLst>
        <pc:spChg chg="mod">
          <ac:chgData name="Rosihan Ariyuana" userId="a673341b-dfea-48bd-bc6b-c1125fd20ed3" providerId="ADAL" clId="{3E80ECD0-762A-4176-ABE6-499BB5472C68}" dt="2019-03-11T01:54:59.520" v="610" actId="20577"/>
          <ac:spMkLst>
            <pc:docMk/>
            <pc:sldMk cId="2466403811" sldId="290"/>
            <ac:spMk id="2" creationId="{4E863A8F-6444-4C1C-9D1E-470AEA7ABE70}"/>
          </ac:spMkLst>
        </pc:spChg>
        <pc:spChg chg="mod">
          <ac:chgData name="Rosihan Ariyuana" userId="a673341b-dfea-48bd-bc6b-c1125fd20ed3" providerId="ADAL" clId="{3E80ECD0-762A-4176-ABE6-499BB5472C68}" dt="2019-03-11T01:54:28.028" v="569" actId="20577"/>
          <ac:spMkLst>
            <pc:docMk/>
            <pc:sldMk cId="2466403811" sldId="290"/>
            <ac:spMk id="3" creationId="{8E024FE5-2B4A-4B82-99A2-0EDAD90E2CD7}"/>
          </ac:spMkLst>
        </pc:spChg>
        <pc:picChg chg="add mod">
          <ac:chgData name="Rosihan Ariyuana" userId="a673341b-dfea-48bd-bc6b-c1125fd20ed3" providerId="ADAL" clId="{3E80ECD0-762A-4176-ABE6-499BB5472C68}" dt="2019-03-11T01:24:02.134" v="179" actId="1076"/>
          <ac:picMkLst>
            <pc:docMk/>
            <pc:sldMk cId="2466403811" sldId="290"/>
            <ac:picMk id="4" creationId="{089A25AA-A96A-41A1-A023-E66225BDDC72}"/>
          </ac:picMkLst>
        </pc:picChg>
        <pc:picChg chg="add mod">
          <ac:chgData name="Rosihan Ariyuana" userId="a673341b-dfea-48bd-bc6b-c1125fd20ed3" providerId="ADAL" clId="{3E80ECD0-762A-4176-ABE6-499BB5472C68}" dt="2019-03-11T01:23:48.792" v="176" actId="14100"/>
          <ac:picMkLst>
            <pc:docMk/>
            <pc:sldMk cId="2466403811" sldId="290"/>
            <ac:picMk id="1026" creationId="{8AAD2839-A7B5-45A0-AC09-46C0E1BC1E92}"/>
          </ac:picMkLst>
        </pc:picChg>
      </pc:sldChg>
      <pc:sldChg chg="addSp delSp modSp add">
        <pc:chgData name="Rosihan Ariyuana" userId="a673341b-dfea-48bd-bc6b-c1125fd20ed3" providerId="ADAL" clId="{3E80ECD0-762A-4176-ABE6-499BB5472C68}" dt="2019-03-11T01:55:04.650" v="621" actId="20577"/>
        <pc:sldMkLst>
          <pc:docMk/>
          <pc:sldMk cId="3537193028" sldId="291"/>
        </pc:sldMkLst>
        <pc:spChg chg="mod">
          <ac:chgData name="Rosihan Ariyuana" userId="a673341b-dfea-48bd-bc6b-c1125fd20ed3" providerId="ADAL" clId="{3E80ECD0-762A-4176-ABE6-499BB5472C68}" dt="2019-03-11T01:55:04.650" v="621" actId="20577"/>
          <ac:spMkLst>
            <pc:docMk/>
            <pc:sldMk cId="3537193028" sldId="291"/>
            <ac:spMk id="2" creationId="{CB5225EF-EA98-477A-A6EC-0AA3DA3CEE3A}"/>
          </ac:spMkLst>
        </pc:spChg>
        <pc:spChg chg="del mod">
          <ac:chgData name="Rosihan Ariyuana" userId="a673341b-dfea-48bd-bc6b-c1125fd20ed3" providerId="ADAL" clId="{3E80ECD0-762A-4176-ABE6-499BB5472C68}" dt="2019-03-11T01:25:05.228" v="211" actId="478"/>
          <ac:spMkLst>
            <pc:docMk/>
            <pc:sldMk cId="3537193028" sldId="291"/>
            <ac:spMk id="3" creationId="{DB0D57AE-624F-4D60-8C1F-8F5964D14B9C}"/>
          </ac:spMkLst>
        </pc:spChg>
        <pc:picChg chg="add mod">
          <ac:chgData name="Rosihan Ariyuana" userId="a673341b-dfea-48bd-bc6b-c1125fd20ed3" providerId="ADAL" clId="{3E80ECD0-762A-4176-ABE6-499BB5472C68}" dt="2019-03-11T01:25:15.442" v="214" actId="1076"/>
          <ac:picMkLst>
            <pc:docMk/>
            <pc:sldMk cId="3537193028" sldId="291"/>
            <ac:picMk id="4" creationId="{E7A9024A-4096-4CB4-923D-45794CE205CC}"/>
          </ac:picMkLst>
        </pc:picChg>
        <pc:picChg chg="add mod">
          <ac:chgData name="Rosihan Ariyuana" userId="a673341b-dfea-48bd-bc6b-c1125fd20ed3" providerId="ADAL" clId="{3E80ECD0-762A-4176-ABE6-499BB5472C68}" dt="2019-03-11T01:24:59.305" v="209" actId="1076"/>
          <ac:picMkLst>
            <pc:docMk/>
            <pc:sldMk cId="3537193028" sldId="291"/>
            <ac:picMk id="5" creationId="{6FC72595-7B4F-49BE-BD6F-4CE0067C278C}"/>
          </ac:picMkLst>
        </pc:picChg>
      </pc:sldChg>
      <pc:sldChg chg="addSp modSp add">
        <pc:chgData name="Rosihan Ariyuana" userId="a673341b-dfea-48bd-bc6b-c1125fd20ed3" providerId="ADAL" clId="{3E80ECD0-762A-4176-ABE6-499BB5472C68}" dt="2019-03-11T01:55:34.816" v="653" actId="20577"/>
        <pc:sldMkLst>
          <pc:docMk/>
          <pc:sldMk cId="1973890885" sldId="292"/>
        </pc:sldMkLst>
        <pc:spChg chg="mod">
          <ac:chgData name="Rosihan Ariyuana" userId="a673341b-dfea-48bd-bc6b-c1125fd20ed3" providerId="ADAL" clId="{3E80ECD0-762A-4176-ABE6-499BB5472C68}" dt="2019-03-11T01:55:23.984" v="637" actId="20577"/>
          <ac:spMkLst>
            <pc:docMk/>
            <pc:sldMk cId="1973890885" sldId="292"/>
            <ac:spMk id="2" creationId="{5ED29219-ED57-4115-B604-ACEC178893DE}"/>
          </ac:spMkLst>
        </pc:spChg>
        <pc:spChg chg="mod">
          <ac:chgData name="Rosihan Ariyuana" userId="a673341b-dfea-48bd-bc6b-c1125fd20ed3" providerId="ADAL" clId="{3E80ECD0-762A-4176-ABE6-499BB5472C68}" dt="2019-03-11T01:55:31.272" v="651" actId="20577"/>
          <ac:spMkLst>
            <pc:docMk/>
            <pc:sldMk cId="1973890885" sldId="292"/>
            <ac:spMk id="3" creationId="{30DCA914-F6C5-4A35-B82D-D6CE5DAFADF8}"/>
          </ac:spMkLst>
        </pc:spChg>
        <pc:spChg chg="add mod">
          <ac:chgData name="Rosihan Ariyuana" userId="a673341b-dfea-48bd-bc6b-c1125fd20ed3" providerId="ADAL" clId="{3E80ECD0-762A-4176-ABE6-499BB5472C68}" dt="2019-03-11T01:55:34.816" v="653" actId="20577"/>
          <ac:spMkLst>
            <pc:docMk/>
            <pc:sldMk cId="1973890885" sldId="292"/>
            <ac:spMk id="4" creationId="{C8DCF8D4-9428-4A4A-9C81-5555E57F54E5}"/>
          </ac:spMkLst>
        </pc:spChg>
      </pc:sldChg>
      <pc:sldChg chg="addSp delSp modSp add">
        <pc:chgData name="Rosihan Ariyuana" userId="a673341b-dfea-48bd-bc6b-c1125fd20ed3" providerId="ADAL" clId="{3E80ECD0-762A-4176-ABE6-499BB5472C68}" dt="2019-03-11T01:39:46.234" v="400" actId="1076"/>
        <pc:sldMkLst>
          <pc:docMk/>
          <pc:sldMk cId="717533121" sldId="293"/>
        </pc:sldMkLst>
        <pc:spChg chg="mod">
          <ac:chgData name="Rosihan Ariyuana" userId="a673341b-dfea-48bd-bc6b-c1125fd20ed3" providerId="ADAL" clId="{3E80ECD0-762A-4176-ABE6-499BB5472C68}" dt="2019-03-11T01:39:13.353" v="395" actId="20577"/>
          <ac:spMkLst>
            <pc:docMk/>
            <pc:sldMk cId="717533121" sldId="293"/>
            <ac:spMk id="2" creationId="{15A0A9FD-E6E1-467A-ACA1-F55A07D37881}"/>
          </ac:spMkLst>
        </pc:spChg>
        <pc:spChg chg="del">
          <ac:chgData name="Rosihan Ariyuana" userId="a673341b-dfea-48bd-bc6b-c1125fd20ed3" providerId="ADAL" clId="{3E80ECD0-762A-4176-ABE6-499BB5472C68}" dt="2019-03-11T01:39:19.128" v="396" actId="478"/>
          <ac:spMkLst>
            <pc:docMk/>
            <pc:sldMk cId="717533121" sldId="293"/>
            <ac:spMk id="3" creationId="{6CA89416-8030-4594-9797-26680ECA02D0}"/>
          </ac:spMkLst>
        </pc:spChg>
        <pc:picChg chg="add mod">
          <ac:chgData name="Rosihan Ariyuana" userId="a673341b-dfea-48bd-bc6b-c1125fd20ed3" providerId="ADAL" clId="{3E80ECD0-762A-4176-ABE6-499BB5472C68}" dt="2019-03-11T01:39:46.234" v="400" actId="1076"/>
          <ac:picMkLst>
            <pc:docMk/>
            <pc:sldMk cId="717533121" sldId="293"/>
            <ac:picMk id="4" creationId="{3A31BA71-E7EB-4429-92E6-32E28BB08DB9}"/>
          </ac:picMkLst>
        </pc:picChg>
      </pc:sldChg>
      <pc:sldChg chg="addSp delSp modSp add">
        <pc:chgData name="Rosihan Ariyuana" userId="a673341b-dfea-48bd-bc6b-c1125fd20ed3" providerId="ADAL" clId="{3E80ECD0-762A-4176-ABE6-499BB5472C68}" dt="2019-03-11T01:41:53.689" v="427" actId="1076"/>
        <pc:sldMkLst>
          <pc:docMk/>
          <pc:sldMk cId="1428933767" sldId="294"/>
        </pc:sldMkLst>
        <pc:spChg chg="mod">
          <ac:chgData name="Rosihan Ariyuana" userId="a673341b-dfea-48bd-bc6b-c1125fd20ed3" providerId="ADAL" clId="{3E80ECD0-762A-4176-ABE6-499BB5472C68}" dt="2019-03-11T01:39:55.739" v="422" actId="20577"/>
          <ac:spMkLst>
            <pc:docMk/>
            <pc:sldMk cId="1428933767" sldId="294"/>
            <ac:spMk id="2" creationId="{FEB842C5-708E-4DDB-AA52-A839BFFF2A97}"/>
          </ac:spMkLst>
        </pc:spChg>
        <pc:spChg chg="del">
          <ac:chgData name="Rosihan Ariyuana" userId="a673341b-dfea-48bd-bc6b-c1125fd20ed3" providerId="ADAL" clId="{3E80ECD0-762A-4176-ABE6-499BB5472C68}" dt="2019-03-11T01:41:44.611" v="423" actId="478"/>
          <ac:spMkLst>
            <pc:docMk/>
            <pc:sldMk cId="1428933767" sldId="294"/>
            <ac:spMk id="3" creationId="{6DCC6B46-2DDD-40E7-A68B-83E74BD13D2F}"/>
          </ac:spMkLst>
        </pc:spChg>
        <pc:picChg chg="add mod">
          <ac:chgData name="Rosihan Ariyuana" userId="a673341b-dfea-48bd-bc6b-c1125fd20ed3" providerId="ADAL" clId="{3E80ECD0-762A-4176-ABE6-499BB5472C68}" dt="2019-03-11T01:41:53.689" v="427" actId="1076"/>
          <ac:picMkLst>
            <pc:docMk/>
            <pc:sldMk cId="1428933767" sldId="294"/>
            <ac:picMk id="4" creationId="{966F8CE5-9A7C-4848-A6F9-5CCD98D3B294}"/>
          </ac:picMkLst>
        </pc:picChg>
      </pc:sldChg>
      <pc:sldChg chg="addSp delSp modSp add">
        <pc:chgData name="Rosihan Ariyuana" userId="a673341b-dfea-48bd-bc6b-c1125fd20ed3" providerId="ADAL" clId="{3E80ECD0-762A-4176-ABE6-499BB5472C68}" dt="2019-03-11T01:48:13.343" v="457" actId="14100"/>
        <pc:sldMkLst>
          <pc:docMk/>
          <pc:sldMk cId="3645900765" sldId="295"/>
        </pc:sldMkLst>
        <pc:spChg chg="mod">
          <ac:chgData name="Rosihan Ariyuana" userId="a673341b-dfea-48bd-bc6b-c1125fd20ed3" providerId="ADAL" clId="{3E80ECD0-762A-4176-ABE6-499BB5472C68}" dt="2019-03-11T01:47:59.531" v="451" actId="20577"/>
          <ac:spMkLst>
            <pc:docMk/>
            <pc:sldMk cId="3645900765" sldId="295"/>
            <ac:spMk id="2" creationId="{B3C657C4-AB87-46F9-A7AB-8D6D0B61C332}"/>
          </ac:spMkLst>
        </pc:spChg>
        <pc:spChg chg="del">
          <ac:chgData name="Rosihan Ariyuana" userId="a673341b-dfea-48bd-bc6b-c1125fd20ed3" providerId="ADAL" clId="{3E80ECD0-762A-4176-ABE6-499BB5472C68}" dt="2019-03-11T01:48:03.334" v="452" actId="478"/>
          <ac:spMkLst>
            <pc:docMk/>
            <pc:sldMk cId="3645900765" sldId="295"/>
            <ac:spMk id="3" creationId="{B785A3C1-DC45-4407-A1E8-24B1572519AC}"/>
          </ac:spMkLst>
        </pc:spChg>
        <pc:picChg chg="add mod">
          <ac:chgData name="Rosihan Ariyuana" userId="a673341b-dfea-48bd-bc6b-c1125fd20ed3" providerId="ADAL" clId="{3E80ECD0-762A-4176-ABE6-499BB5472C68}" dt="2019-03-11T01:48:13.343" v="457" actId="14100"/>
          <ac:picMkLst>
            <pc:docMk/>
            <pc:sldMk cId="3645900765" sldId="295"/>
            <ac:picMk id="4" creationId="{3EBE8791-5709-40A7-8B58-CED8959050E9}"/>
          </ac:picMkLst>
        </pc:picChg>
      </pc:sldChg>
      <pc:sldChg chg="addSp delSp modSp add">
        <pc:chgData name="Rosihan Ariyuana" userId="a673341b-dfea-48bd-bc6b-c1125fd20ed3" providerId="ADAL" clId="{3E80ECD0-762A-4176-ABE6-499BB5472C68}" dt="2019-03-19T04:25:05.525" v="689" actId="1076"/>
        <pc:sldMkLst>
          <pc:docMk/>
          <pc:sldMk cId="1860123537" sldId="296"/>
        </pc:sldMkLst>
        <pc:spChg chg="mod">
          <ac:chgData name="Rosihan Ariyuana" userId="a673341b-dfea-48bd-bc6b-c1125fd20ed3" providerId="ADAL" clId="{3E80ECD0-762A-4176-ABE6-499BB5472C68}" dt="2019-03-11T01:48:56.786" v="479" actId="20577"/>
          <ac:spMkLst>
            <pc:docMk/>
            <pc:sldMk cId="1860123537" sldId="296"/>
            <ac:spMk id="2" creationId="{76B07857-31A5-41F3-AF7A-E1ED678E8B7C}"/>
          </ac:spMkLst>
        </pc:spChg>
        <pc:spChg chg="del">
          <ac:chgData name="Rosihan Ariyuana" userId="a673341b-dfea-48bd-bc6b-c1125fd20ed3" providerId="ADAL" clId="{3E80ECD0-762A-4176-ABE6-499BB5472C68}" dt="2019-03-11T01:48:59.236" v="480" actId="478"/>
          <ac:spMkLst>
            <pc:docMk/>
            <pc:sldMk cId="1860123537" sldId="296"/>
            <ac:spMk id="3" creationId="{39D4B6E0-2AF5-4875-90D5-1EC9EDBBBB38}"/>
          </ac:spMkLst>
        </pc:spChg>
        <pc:picChg chg="add mod">
          <ac:chgData name="Rosihan Ariyuana" userId="a673341b-dfea-48bd-bc6b-c1125fd20ed3" providerId="ADAL" clId="{3E80ECD0-762A-4176-ABE6-499BB5472C68}" dt="2019-03-19T04:25:05.525" v="689" actId="1076"/>
          <ac:picMkLst>
            <pc:docMk/>
            <pc:sldMk cId="1860123537" sldId="296"/>
            <ac:picMk id="4" creationId="{9A9B3621-F467-4CFC-9F0D-178CABCEEBC7}"/>
          </ac:picMkLst>
        </pc:picChg>
      </pc:sldChg>
      <pc:sldChg chg="addSp delSp modSp add">
        <pc:chgData name="Rosihan Ariyuana" userId="a673341b-dfea-48bd-bc6b-c1125fd20ed3" providerId="ADAL" clId="{3E80ECD0-762A-4176-ABE6-499BB5472C68}" dt="2019-03-11T01:52:13.065" v="540" actId="1076"/>
        <pc:sldMkLst>
          <pc:docMk/>
          <pc:sldMk cId="1460825596" sldId="298"/>
        </pc:sldMkLst>
        <pc:spChg chg="mod">
          <ac:chgData name="Rosihan Ariyuana" userId="a673341b-dfea-48bd-bc6b-c1125fd20ed3" providerId="ADAL" clId="{3E80ECD0-762A-4176-ABE6-499BB5472C68}" dt="2019-03-11T01:51:40.352" v="533" actId="20577"/>
          <ac:spMkLst>
            <pc:docMk/>
            <pc:sldMk cId="1460825596" sldId="298"/>
            <ac:spMk id="2" creationId="{7C218A6F-7D78-4189-AA4D-AE500D974278}"/>
          </ac:spMkLst>
        </pc:spChg>
        <pc:spChg chg="del">
          <ac:chgData name="Rosihan Ariyuana" userId="a673341b-dfea-48bd-bc6b-c1125fd20ed3" providerId="ADAL" clId="{3E80ECD0-762A-4176-ABE6-499BB5472C68}" dt="2019-03-11T01:51:43.475" v="534" actId="478"/>
          <ac:spMkLst>
            <pc:docMk/>
            <pc:sldMk cId="1460825596" sldId="298"/>
            <ac:spMk id="3" creationId="{99C81921-E27A-4603-9F04-4C1B537E77B0}"/>
          </ac:spMkLst>
        </pc:spChg>
        <pc:picChg chg="add mod">
          <ac:chgData name="Rosihan Ariyuana" userId="a673341b-dfea-48bd-bc6b-c1125fd20ed3" providerId="ADAL" clId="{3E80ECD0-762A-4176-ABE6-499BB5472C68}" dt="2019-03-11T01:52:13.065" v="540" actId="1076"/>
          <ac:picMkLst>
            <pc:docMk/>
            <pc:sldMk cId="1460825596" sldId="298"/>
            <ac:picMk id="4" creationId="{7AC5F49F-12D4-4D88-9776-609D514FF3E0}"/>
          </ac:picMkLst>
        </pc:picChg>
      </pc:sldChg>
      <pc:sldChg chg="addSp delSp modSp add">
        <pc:chgData name="Rosihan Ariyuana" userId="a673341b-dfea-48bd-bc6b-c1125fd20ed3" providerId="ADAL" clId="{3E80ECD0-762A-4176-ABE6-499BB5472C68}" dt="2019-03-11T01:53:02.908" v="568" actId="1076"/>
        <pc:sldMkLst>
          <pc:docMk/>
          <pc:sldMk cId="294761182" sldId="299"/>
        </pc:sldMkLst>
        <pc:spChg chg="mod">
          <ac:chgData name="Rosihan Ariyuana" userId="a673341b-dfea-48bd-bc6b-c1125fd20ed3" providerId="ADAL" clId="{3E80ECD0-762A-4176-ABE6-499BB5472C68}" dt="2019-03-11T01:52:42.474" v="562" actId="20577"/>
          <ac:spMkLst>
            <pc:docMk/>
            <pc:sldMk cId="294761182" sldId="299"/>
            <ac:spMk id="2" creationId="{74739FAB-0F22-46DB-9432-55F3B900CBE5}"/>
          </ac:spMkLst>
        </pc:spChg>
        <pc:spChg chg="del">
          <ac:chgData name="Rosihan Ariyuana" userId="a673341b-dfea-48bd-bc6b-c1125fd20ed3" providerId="ADAL" clId="{3E80ECD0-762A-4176-ABE6-499BB5472C68}" dt="2019-03-11T01:52:44.507" v="563" actId="478"/>
          <ac:spMkLst>
            <pc:docMk/>
            <pc:sldMk cId="294761182" sldId="299"/>
            <ac:spMk id="3" creationId="{13133132-A007-48A1-AB98-46CA67ECC699}"/>
          </ac:spMkLst>
        </pc:spChg>
        <pc:picChg chg="add mod">
          <ac:chgData name="Rosihan Ariyuana" userId="a673341b-dfea-48bd-bc6b-c1125fd20ed3" providerId="ADAL" clId="{3E80ECD0-762A-4176-ABE6-499BB5472C68}" dt="2019-03-11T01:53:02.908" v="568" actId="1076"/>
          <ac:picMkLst>
            <pc:docMk/>
            <pc:sldMk cId="294761182" sldId="299"/>
            <ac:picMk id="4" creationId="{86712103-463A-48E1-BF37-B7E29264480B}"/>
          </ac:picMkLst>
        </pc:picChg>
      </pc:sldChg>
      <pc:sldChg chg="addSp delSp modSp add">
        <pc:chgData name="Rosihan Ariyuana" userId="a673341b-dfea-48bd-bc6b-c1125fd20ed3" providerId="ADAL" clId="{3E80ECD0-762A-4176-ABE6-499BB5472C68}" dt="2019-03-11T02:00:07.745" v="655" actId="1076"/>
        <pc:sldMkLst>
          <pc:docMk/>
          <pc:sldMk cId="3781989608" sldId="300"/>
        </pc:sldMkLst>
        <pc:spChg chg="mod">
          <ac:chgData name="Rosihan Ariyuana" userId="a673341b-dfea-48bd-bc6b-c1125fd20ed3" providerId="ADAL" clId="{3E80ECD0-762A-4176-ABE6-499BB5472C68}" dt="2019-03-11T01:54:41.803" v="590" actId="20577"/>
          <ac:spMkLst>
            <pc:docMk/>
            <pc:sldMk cId="3781989608" sldId="300"/>
            <ac:spMk id="2" creationId="{4A601E46-E1B1-45E3-9E8A-8CA82F0FA39C}"/>
          </ac:spMkLst>
        </pc:spChg>
        <pc:spChg chg="del">
          <ac:chgData name="Rosihan Ariyuana" userId="a673341b-dfea-48bd-bc6b-c1125fd20ed3" providerId="ADAL" clId="{3E80ECD0-762A-4176-ABE6-499BB5472C68}" dt="2019-03-11T01:54:44.425" v="591" actId="478"/>
          <ac:spMkLst>
            <pc:docMk/>
            <pc:sldMk cId="3781989608" sldId="300"/>
            <ac:spMk id="3" creationId="{3163F4A5-493E-47DE-BAD5-1CEC2D991E4D}"/>
          </ac:spMkLst>
        </pc:spChg>
        <pc:picChg chg="add mod">
          <ac:chgData name="Rosihan Ariyuana" userId="a673341b-dfea-48bd-bc6b-c1125fd20ed3" providerId="ADAL" clId="{3E80ECD0-762A-4176-ABE6-499BB5472C68}" dt="2019-03-11T02:00:07.745" v="655" actId="1076"/>
          <ac:picMkLst>
            <pc:docMk/>
            <pc:sldMk cId="3781989608" sldId="300"/>
            <ac:picMk id="4" creationId="{ADD1B850-0F81-47FC-A0A7-C40A800BF5B9}"/>
          </ac:picMkLst>
        </pc:picChg>
        <pc:picChg chg="add mod">
          <ac:chgData name="Rosihan Ariyuana" userId="a673341b-dfea-48bd-bc6b-c1125fd20ed3" providerId="ADAL" clId="{3E80ECD0-762A-4176-ABE6-499BB5472C68}" dt="2019-03-11T01:54:52.730" v="595" actId="1076"/>
          <ac:picMkLst>
            <pc:docMk/>
            <pc:sldMk cId="3781989608" sldId="300"/>
            <ac:picMk id="1026" creationId="{6CDAF93F-CCF2-456B-9F83-F99A5C9E39B0}"/>
          </ac:picMkLst>
        </pc:picChg>
      </pc:sldChg>
      <pc:sldChg chg="addSp delSp modSp add">
        <pc:chgData name="Rosihan Ariyuana" userId="a673341b-dfea-48bd-bc6b-c1125fd20ed3" providerId="ADAL" clId="{3E80ECD0-762A-4176-ABE6-499BB5472C68}" dt="2019-03-11T02:03:28.248" v="686" actId="1076"/>
        <pc:sldMkLst>
          <pc:docMk/>
          <pc:sldMk cId="213000350" sldId="301"/>
        </pc:sldMkLst>
        <pc:spChg chg="mod">
          <ac:chgData name="Rosihan Ariyuana" userId="a673341b-dfea-48bd-bc6b-c1125fd20ed3" providerId="ADAL" clId="{3E80ECD0-762A-4176-ABE6-499BB5472C68}" dt="2019-03-11T02:03:26.469" v="685" actId="1076"/>
          <ac:spMkLst>
            <pc:docMk/>
            <pc:sldMk cId="213000350" sldId="301"/>
            <ac:spMk id="2" creationId="{365BE916-829D-4C4C-9725-8E42BBEF3A5C}"/>
          </ac:spMkLst>
        </pc:spChg>
        <pc:spChg chg="del">
          <ac:chgData name="Rosihan Ariyuana" userId="a673341b-dfea-48bd-bc6b-c1125fd20ed3" providerId="ADAL" clId="{3E80ECD0-762A-4176-ABE6-499BB5472C68}" dt="2019-03-11T02:02:52.829" v="679" actId="478"/>
          <ac:spMkLst>
            <pc:docMk/>
            <pc:sldMk cId="213000350" sldId="301"/>
            <ac:spMk id="3" creationId="{5E392FC0-4A0B-44B8-8673-07F769BB7887}"/>
          </ac:spMkLst>
        </pc:spChg>
        <pc:picChg chg="add mod">
          <ac:chgData name="Rosihan Ariyuana" userId="a673341b-dfea-48bd-bc6b-c1125fd20ed3" providerId="ADAL" clId="{3E80ECD0-762A-4176-ABE6-499BB5472C68}" dt="2019-03-11T02:03:28.248" v="686" actId="1076"/>
          <ac:picMkLst>
            <pc:docMk/>
            <pc:sldMk cId="213000350" sldId="301"/>
            <ac:picMk id="2050" creationId="{9CD07F25-DD0C-4FAB-BE7B-DF64939B0F5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68DE-C332-4196-9C29-A67E3840ABAF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DFC1-FE6A-4A58-9500-CEFC646D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83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68DE-C332-4196-9C29-A67E3840ABAF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DFC1-FE6A-4A58-9500-CEFC646D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89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68DE-C332-4196-9C29-A67E3840ABAF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DFC1-FE6A-4A58-9500-CEFC646D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72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68DE-C332-4196-9C29-A67E3840ABAF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DFC1-FE6A-4A58-9500-CEFC646D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8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68DE-C332-4196-9C29-A67E3840ABAF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DFC1-FE6A-4A58-9500-CEFC646D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31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68DE-C332-4196-9C29-A67E3840ABAF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DFC1-FE6A-4A58-9500-CEFC646D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7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68DE-C332-4196-9C29-A67E3840ABAF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DFC1-FE6A-4A58-9500-CEFC646D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82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68DE-C332-4196-9C29-A67E3840ABAF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DFC1-FE6A-4A58-9500-CEFC646D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8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68DE-C332-4196-9C29-A67E3840ABAF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DFC1-FE6A-4A58-9500-CEFC646D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88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68DE-C332-4196-9C29-A67E3840ABAF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DFC1-FE6A-4A58-9500-CEFC646D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3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68DE-C332-4196-9C29-A67E3840ABAF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DFC1-FE6A-4A58-9500-CEFC646D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557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668DE-C332-4196-9C29-A67E3840ABAF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EDFC1-FE6A-4A58-9500-CEFC646D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41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Algoritma dan Struktur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/>
              <a:t>Rosihan Ari Yuana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474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E2860-9242-4A7A-A340-1B4B41E42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Presentasi</a:t>
            </a:r>
            <a:r>
              <a:rPr lang="en-ID" dirty="0"/>
              <a:t> </a:t>
            </a:r>
            <a:r>
              <a:rPr lang="en-ID" dirty="0" err="1"/>
              <a:t>Algoritma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1DB8B-7B21-425B-B28A-0F713AC3D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Pseudocode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9DC87F-0D5A-4AFD-8E00-B0B37D63A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492896"/>
            <a:ext cx="6768752" cy="330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710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806C9-5182-4711-85D4-1EA4DFB1C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Presentasi</a:t>
            </a:r>
            <a:r>
              <a:rPr lang="en-ID" dirty="0"/>
              <a:t> </a:t>
            </a:r>
            <a:r>
              <a:rPr lang="en-ID" dirty="0" err="1"/>
              <a:t>Algoritma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2FA2D-32AD-4CBF-8C59-E86E25C70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ID" dirty="0"/>
              <a:t>Flowchart</a:t>
            </a:r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93CA6A65-ACA7-406E-AE6C-BF376FEA5195}"/>
              </a:ext>
            </a:extLst>
          </p:cNvPr>
          <p:cNvSpPr/>
          <p:nvPr/>
        </p:nvSpPr>
        <p:spPr>
          <a:xfrm>
            <a:off x="4364360" y="1944452"/>
            <a:ext cx="1296144" cy="36004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START</a:t>
            </a:r>
          </a:p>
        </p:txBody>
      </p:sp>
      <p:sp>
        <p:nvSpPr>
          <p:cNvPr id="5" name="Flowchart: Data 4">
            <a:extLst>
              <a:ext uri="{FF2B5EF4-FFF2-40B4-BE49-F238E27FC236}">
                <a16:creationId xmlns:a16="http://schemas.microsoft.com/office/drawing/2014/main" id="{F439C952-AA56-4031-B5D2-7A00615756D4}"/>
              </a:ext>
            </a:extLst>
          </p:cNvPr>
          <p:cNvSpPr/>
          <p:nvPr/>
        </p:nvSpPr>
        <p:spPr>
          <a:xfrm>
            <a:off x="4063850" y="2633508"/>
            <a:ext cx="1868956" cy="41881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Input a, b</a:t>
            </a:r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B06943AA-024D-475C-9DEA-39319375D7D9}"/>
              </a:ext>
            </a:extLst>
          </p:cNvPr>
          <p:cNvSpPr/>
          <p:nvPr/>
        </p:nvSpPr>
        <p:spPr>
          <a:xfrm>
            <a:off x="4321160" y="4344502"/>
            <a:ext cx="1296144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a&lt;b</a:t>
            </a: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B8C1BAEB-BCC5-4018-B547-2D6BD7F65795}"/>
              </a:ext>
            </a:extLst>
          </p:cNvPr>
          <p:cNvSpPr/>
          <p:nvPr/>
        </p:nvSpPr>
        <p:spPr>
          <a:xfrm>
            <a:off x="4321160" y="3392090"/>
            <a:ext cx="1296144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a&gt;b</a:t>
            </a:r>
          </a:p>
        </p:txBody>
      </p:sp>
      <p:sp>
        <p:nvSpPr>
          <p:cNvPr id="8" name="Flowchart: Terminator 7">
            <a:extLst>
              <a:ext uri="{FF2B5EF4-FFF2-40B4-BE49-F238E27FC236}">
                <a16:creationId xmlns:a16="http://schemas.microsoft.com/office/drawing/2014/main" id="{4B646878-97C1-4F21-AC38-CB491A65054C}"/>
              </a:ext>
            </a:extLst>
          </p:cNvPr>
          <p:cNvSpPr/>
          <p:nvPr/>
        </p:nvSpPr>
        <p:spPr>
          <a:xfrm>
            <a:off x="4330824" y="6196692"/>
            <a:ext cx="1296144" cy="36004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END</a:t>
            </a:r>
          </a:p>
        </p:txBody>
      </p:sp>
      <p:sp>
        <p:nvSpPr>
          <p:cNvPr id="9" name="Flowchart: Data 8">
            <a:extLst>
              <a:ext uri="{FF2B5EF4-FFF2-40B4-BE49-F238E27FC236}">
                <a16:creationId xmlns:a16="http://schemas.microsoft.com/office/drawing/2014/main" id="{B484F53A-2442-4868-9425-DB74BE529838}"/>
              </a:ext>
            </a:extLst>
          </p:cNvPr>
          <p:cNvSpPr/>
          <p:nvPr/>
        </p:nvSpPr>
        <p:spPr>
          <a:xfrm>
            <a:off x="6180648" y="4376614"/>
            <a:ext cx="2316296" cy="61264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Output ‘a&lt;b’</a:t>
            </a:r>
          </a:p>
        </p:txBody>
      </p:sp>
      <p:sp>
        <p:nvSpPr>
          <p:cNvPr id="10" name="Flowchart: Data 9">
            <a:extLst>
              <a:ext uri="{FF2B5EF4-FFF2-40B4-BE49-F238E27FC236}">
                <a16:creationId xmlns:a16="http://schemas.microsoft.com/office/drawing/2014/main" id="{1D3F2DAA-96E7-429C-8058-D5FBE07CB54F}"/>
              </a:ext>
            </a:extLst>
          </p:cNvPr>
          <p:cNvSpPr/>
          <p:nvPr/>
        </p:nvSpPr>
        <p:spPr>
          <a:xfrm>
            <a:off x="3791560" y="5276539"/>
            <a:ext cx="2355344" cy="61264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Output ‘a=b’</a:t>
            </a:r>
          </a:p>
        </p:txBody>
      </p:sp>
      <p:sp>
        <p:nvSpPr>
          <p:cNvPr id="11" name="Flowchart: Data 10">
            <a:extLst>
              <a:ext uri="{FF2B5EF4-FFF2-40B4-BE49-F238E27FC236}">
                <a16:creationId xmlns:a16="http://schemas.microsoft.com/office/drawing/2014/main" id="{527ABE3A-C4BF-405C-ACB0-C6213EBFBFFE}"/>
              </a:ext>
            </a:extLst>
          </p:cNvPr>
          <p:cNvSpPr/>
          <p:nvPr/>
        </p:nvSpPr>
        <p:spPr>
          <a:xfrm>
            <a:off x="1547664" y="3392090"/>
            <a:ext cx="2316296" cy="61264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Output ‘a&gt;b’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672D192-0C62-4D0B-B4F1-FDF359C01263}"/>
              </a:ext>
            </a:extLst>
          </p:cNvPr>
          <p:cNvCxnSpPr/>
          <p:nvPr/>
        </p:nvCxnSpPr>
        <p:spPr>
          <a:xfrm>
            <a:off x="4969232" y="2304492"/>
            <a:ext cx="0" cy="329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1D3843A-4485-47A0-B031-FAC8D0831745}"/>
              </a:ext>
            </a:extLst>
          </p:cNvPr>
          <p:cNvCxnSpPr/>
          <p:nvPr/>
        </p:nvCxnSpPr>
        <p:spPr>
          <a:xfrm>
            <a:off x="4969232" y="3052326"/>
            <a:ext cx="0" cy="329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5059BAC-45FB-4E46-8426-D448B3C713F7}"/>
              </a:ext>
            </a:extLst>
          </p:cNvPr>
          <p:cNvCxnSpPr>
            <a:stCxn id="7" idx="1"/>
            <a:endCxn id="11" idx="5"/>
          </p:cNvCxnSpPr>
          <p:nvPr/>
        </p:nvCxnSpPr>
        <p:spPr>
          <a:xfrm flipH="1">
            <a:off x="3632330" y="3698414"/>
            <a:ext cx="688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7A25E52-9925-4E82-A148-618095A35561}"/>
              </a:ext>
            </a:extLst>
          </p:cNvPr>
          <p:cNvCxnSpPr>
            <a:stCxn id="7" idx="2"/>
            <a:endCxn id="6" idx="0"/>
          </p:cNvCxnSpPr>
          <p:nvPr/>
        </p:nvCxnSpPr>
        <p:spPr>
          <a:xfrm>
            <a:off x="4969232" y="4004738"/>
            <a:ext cx="0" cy="339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74DAA17-7011-45A2-AACD-149E3FD07BCA}"/>
              </a:ext>
            </a:extLst>
          </p:cNvPr>
          <p:cNvCxnSpPr>
            <a:stCxn id="6" idx="3"/>
          </p:cNvCxnSpPr>
          <p:nvPr/>
        </p:nvCxnSpPr>
        <p:spPr>
          <a:xfrm>
            <a:off x="5617304" y="4650826"/>
            <a:ext cx="8269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5BD31E0-75D7-4B60-978C-63A3573BDD7A}"/>
              </a:ext>
            </a:extLst>
          </p:cNvPr>
          <p:cNvCxnSpPr>
            <a:stCxn id="6" idx="2"/>
            <a:endCxn id="10" idx="1"/>
          </p:cNvCxnSpPr>
          <p:nvPr/>
        </p:nvCxnSpPr>
        <p:spPr>
          <a:xfrm>
            <a:off x="4969232" y="4957150"/>
            <a:ext cx="0" cy="319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153B1E1-8C6E-4F0E-AEBC-2CD9D338FB5A}"/>
              </a:ext>
            </a:extLst>
          </p:cNvPr>
          <p:cNvCxnSpPr>
            <a:stCxn id="10" idx="4"/>
            <a:endCxn id="8" idx="0"/>
          </p:cNvCxnSpPr>
          <p:nvPr/>
        </p:nvCxnSpPr>
        <p:spPr>
          <a:xfrm>
            <a:off x="4969232" y="5889187"/>
            <a:ext cx="9664" cy="307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CADF744-0F4C-4F1C-8E49-B99E18E8BD06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7338796" y="4989262"/>
            <a:ext cx="0" cy="1053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E3DBE57-9BD6-4A22-998E-438EDCEDDF87}"/>
              </a:ext>
            </a:extLst>
          </p:cNvPr>
          <p:cNvCxnSpPr/>
          <p:nvPr/>
        </p:nvCxnSpPr>
        <p:spPr>
          <a:xfrm flipH="1">
            <a:off x="4969232" y="6042939"/>
            <a:ext cx="23695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DDB79BF-E3E4-4F24-BC4C-9323CA99585C}"/>
              </a:ext>
            </a:extLst>
          </p:cNvPr>
          <p:cNvCxnSpPr>
            <a:stCxn id="11" idx="3"/>
          </p:cNvCxnSpPr>
          <p:nvPr/>
        </p:nvCxnSpPr>
        <p:spPr>
          <a:xfrm>
            <a:off x="2474182" y="4004738"/>
            <a:ext cx="9586" cy="2038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150758B-ED21-4D36-90D8-682EF50E74B7}"/>
              </a:ext>
            </a:extLst>
          </p:cNvPr>
          <p:cNvCxnSpPr/>
          <p:nvPr/>
        </p:nvCxnSpPr>
        <p:spPr>
          <a:xfrm>
            <a:off x="2580145" y="6042939"/>
            <a:ext cx="23939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666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C777F-AD65-4381-9EED-96E65D337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Presentasi</a:t>
            </a:r>
            <a:r>
              <a:rPr lang="en-ID" dirty="0"/>
              <a:t> </a:t>
            </a:r>
            <a:r>
              <a:rPr lang="en-ID" dirty="0" err="1"/>
              <a:t>Algoritma</a:t>
            </a:r>
            <a:endParaRPr lang="en-ID" dirty="0"/>
          </a:p>
        </p:txBody>
      </p:sp>
      <p:pic>
        <p:nvPicPr>
          <p:cNvPr id="1026" name="Picture 2" descr="Image result for pseudo code example">
            <a:extLst>
              <a:ext uri="{FF2B5EF4-FFF2-40B4-BE49-F238E27FC236}">
                <a16:creationId xmlns:a16="http://schemas.microsoft.com/office/drawing/2014/main" id="{783773EB-C721-4224-8DE6-AEE9DAF3D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27158"/>
            <a:ext cx="6105525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20F567CC-5D5A-40CC-911F-043A47E07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097" y="3422744"/>
            <a:ext cx="5058539" cy="3160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627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A3440-79D0-47F4-86C3-4FFCAA9A2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Presentasi</a:t>
            </a:r>
            <a:r>
              <a:rPr lang="en-ID" dirty="0"/>
              <a:t> </a:t>
            </a:r>
            <a:r>
              <a:rPr lang="en-ID" dirty="0" err="1"/>
              <a:t>Algoritma</a:t>
            </a:r>
            <a:endParaRPr lang="en-ID" dirty="0"/>
          </a:p>
        </p:txBody>
      </p:sp>
      <p:pic>
        <p:nvPicPr>
          <p:cNvPr id="2050" name="Picture 2" descr="Image result for pseudo code example">
            <a:extLst>
              <a:ext uri="{FF2B5EF4-FFF2-40B4-BE49-F238E27FC236}">
                <a16:creationId xmlns:a16="http://schemas.microsoft.com/office/drawing/2014/main" id="{EF43D7B7-9034-4D46-B4F5-B75212D5E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17638"/>
            <a:ext cx="7164288" cy="311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733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6B6C3-B615-4FAC-93D3-99A38481F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Presentasi</a:t>
            </a:r>
            <a:r>
              <a:rPr lang="en-ID" dirty="0"/>
              <a:t> </a:t>
            </a:r>
            <a:r>
              <a:rPr lang="en-ID" dirty="0" err="1"/>
              <a:t>Algoritma</a:t>
            </a:r>
            <a:endParaRPr lang="en-ID" dirty="0"/>
          </a:p>
        </p:txBody>
      </p:sp>
      <p:pic>
        <p:nvPicPr>
          <p:cNvPr id="3074" name="Picture 2" descr="Image result for flowchart example">
            <a:extLst>
              <a:ext uri="{FF2B5EF4-FFF2-40B4-BE49-F238E27FC236}">
                <a16:creationId xmlns:a16="http://schemas.microsoft.com/office/drawing/2014/main" id="{7E7035FB-7AFF-4140-826C-0913765D9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417638"/>
            <a:ext cx="5762625" cy="488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914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45252-0C35-4D6F-982B-E58E5FD06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Presentasi</a:t>
            </a:r>
            <a:r>
              <a:rPr lang="en-ID" dirty="0"/>
              <a:t> </a:t>
            </a:r>
            <a:r>
              <a:rPr lang="en-ID" dirty="0" err="1"/>
              <a:t>Algoritma</a:t>
            </a:r>
            <a:endParaRPr lang="en-ID" dirty="0"/>
          </a:p>
        </p:txBody>
      </p:sp>
      <p:pic>
        <p:nvPicPr>
          <p:cNvPr id="4098" name="Picture 2" descr="Related image">
            <a:extLst>
              <a:ext uri="{FF2B5EF4-FFF2-40B4-BE49-F238E27FC236}">
                <a16:creationId xmlns:a16="http://schemas.microsoft.com/office/drawing/2014/main" id="{E4696366-E5B7-4DD0-9FF3-D1E62A115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397" y="1340768"/>
            <a:ext cx="4733205" cy="503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427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46AF9-8A7F-4DE6-9CFB-C23C5EB21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PSEUDOCODE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C1A69-1057-4B55-8E3D-4C69CBBD5E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PRESENTASI ALGORITMA</a:t>
            </a:r>
          </a:p>
        </p:txBody>
      </p:sp>
    </p:spTree>
    <p:extLst>
      <p:ext uri="{BB962C8B-B14F-4D97-AF65-F5344CB8AC3E}">
        <p14:creationId xmlns:p14="http://schemas.microsoft.com/office/powerpoint/2010/main" val="4115198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934AD-9F5D-4F8F-BE91-6C55C3B40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Pseudocode 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C51FD-6AD5-4DBB-BC79-CE2F34B1D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Pseudo-code is a non-formal language</a:t>
            </a:r>
          </a:p>
          <a:p>
            <a:r>
              <a:rPr lang="en-US" dirty="0"/>
              <a:t>a way to create a logical structure, describing the actions, which will be executed by the application</a:t>
            </a:r>
          </a:p>
          <a:p>
            <a:r>
              <a:rPr lang="en-US" dirty="0"/>
              <a:t>Using pseudo-code, the developer describes the application logic using his native language, without applying the structural rules of a specific programming language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54876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37D0-77A5-4D09-BFAC-AA7A86582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Pseudocode 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82353-8577-450C-BD02-9CCB49D83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big plus of the pseudo-code is that the application logic can be easily understood by any developer in the development team (in this case, it doesn’t depend, which programming language knows each team member)</a:t>
            </a:r>
          </a:p>
          <a:p>
            <a:r>
              <a:rPr lang="en-US" dirty="0"/>
              <a:t>Problem: you have to develop an application, that gets the number of students in a high school and then it gets each student’s final grade (100, 90, 80, 60 and 50) and processes the average grade for the whole school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09708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0958C-BC37-4D87-8187-9F0A5C1B3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Pseudocode ???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665FA6-E0CB-400C-8D36-83674940B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05" y="1875673"/>
            <a:ext cx="8700190" cy="12866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E5A2CB-5179-4AA9-B4B5-E57587F0D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39" y="3789040"/>
            <a:ext cx="8744256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548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Materi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85000" lnSpcReduction="10000"/>
          </a:bodyPr>
          <a:lstStyle/>
          <a:p>
            <a:r>
              <a:rPr lang="id-ID" dirty="0"/>
              <a:t>Algoritma</a:t>
            </a:r>
          </a:p>
          <a:p>
            <a:pPr lvl="1"/>
            <a:r>
              <a:rPr lang="id-ID" dirty="0"/>
              <a:t>Presentasi algoritma</a:t>
            </a:r>
            <a:r>
              <a:rPr lang="en-ID" dirty="0"/>
              <a:t> (Pseudo, Flow)</a:t>
            </a:r>
            <a:endParaRPr lang="id-ID" dirty="0"/>
          </a:p>
          <a:p>
            <a:pPr lvl="1"/>
            <a:r>
              <a:rPr lang="id-ID" dirty="0"/>
              <a:t>Kompleksitas algoritma</a:t>
            </a:r>
          </a:p>
          <a:p>
            <a:pPr lvl="1"/>
            <a:r>
              <a:rPr lang="id-ID" dirty="0"/>
              <a:t>Rekursif</a:t>
            </a:r>
            <a:endParaRPr lang="en-ID" dirty="0"/>
          </a:p>
          <a:p>
            <a:pPr lvl="1"/>
            <a:r>
              <a:rPr lang="en-ID" dirty="0"/>
              <a:t>Tree</a:t>
            </a:r>
            <a:endParaRPr lang="id-ID" dirty="0"/>
          </a:p>
          <a:p>
            <a:r>
              <a:rPr lang="id-ID" dirty="0"/>
              <a:t>Struktur Data</a:t>
            </a:r>
          </a:p>
          <a:p>
            <a:pPr lvl="1"/>
            <a:r>
              <a:rPr lang="id-ID" dirty="0"/>
              <a:t>Array</a:t>
            </a:r>
          </a:p>
          <a:p>
            <a:pPr lvl="1"/>
            <a:r>
              <a:rPr lang="id-ID" dirty="0"/>
              <a:t>Stacked</a:t>
            </a:r>
          </a:p>
          <a:p>
            <a:pPr lvl="1"/>
            <a:r>
              <a:rPr lang="id-ID" dirty="0"/>
              <a:t>Queue</a:t>
            </a:r>
            <a:endParaRPr lang="en-ID" dirty="0"/>
          </a:p>
          <a:p>
            <a:pPr lvl="1"/>
            <a:r>
              <a:rPr lang="en-ID" dirty="0" err="1"/>
              <a:t>DataFrame</a:t>
            </a:r>
            <a:endParaRPr lang="en-ID" dirty="0"/>
          </a:p>
          <a:p>
            <a:pPr marL="457200" lvl="1" indent="0">
              <a:buNone/>
            </a:pPr>
            <a:endParaRPr lang="id-ID" dirty="0"/>
          </a:p>
          <a:p>
            <a:r>
              <a:rPr lang="en-ID" dirty="0"/>
              <a:t>Sorting</a:t>
            </a:r>
          </a:p>
          <a:p>
            <a:pPr lvl="1"/>
            <a:r>
              <a:rPr lang="en-ID" dirty="0"/>
              <a:t>Bubble Sort</a:t>
            </a:r>
          </a:p>
          <a:p>
            <a:pPr lvl="1"/>
            <a:r>
              <a:rPr lang="en-ID" dirty="0"/>
              <a:t>Insertion Sort</a:t>
            </a:r>
          </a:p>
          <a:p>
            <a:pPr lvl="1"/>
            <a:r>
              <a:rPr lang="en-ID" dirty="0"/>
              <a:t>Selection Sort</a:t>
            </a:r>
          </a:p>
          <a:p>
            <a:pPr lvl="1"/>
            <a:r>
              <a:rPr lang="en-ID" dirty="0"/>
              <a:t>Merge Sort</a:t>
            </a:r>
          </a:p>
          <a:p>
            <a:pPr lvl="1"/>
            <a:r>
              <a:rPr lang="en-ID" dirty="0"/>
              <a:t>Quick Sort</a:t>
            </a:r>
          </a:p>
          <a:p>
            <a:r>
              <a:rPr lang="id-ID" dirty="0"/>
              <a:t>Searching</a:t>
            </a:r>
          </a:p>
          <a:p>
            <a:pPr lvl="1"/>
            <a:r>
              <a:rPr lang="en-ID" dirty="0"/>
              <a:t>Linear Search</a:t>
            </a:r>
            <a:endParaRPr lang="id-ID" dirty="0"/>
          </a:p>
          <a:p>
            <a:pPr lvl="1"/>
            <a:r>
              <a:rPr lang="en-ID" dirty="0"/>
              <a:t>Binary Search</a:t>
            </a:r>
            <a:endParaRPr lang="id-ID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427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A2367-B133-4058-96F5-56B3A0562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Pseudocode ???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2CE7EF-AC3B-4733-837A-C8DA89A1C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168981"/>
            <a:ext cx="6408712" cy="541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4145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F6579-7A70-41BE-A524-CAF3B6BCC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Pseudocode (Examples)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3A9BD3-7ED2-4170-A09D-A2818B274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699776"/>
            <a:ext cx="2795604" cy="216024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2CAE40-7AC8-4DA4-962B-1532C6378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1699776"/>
            <a:ext cx="3322017" cy="487283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58117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039B2-DE36-4560-8110-26D304C95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Pseudocode (Examples)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78363C-C8DC-45A9-8144-06B72E690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440373"/>
            <a:ext cx="4248472" cy="308591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603322-05FB-4B0A-B16F-6DD9B9252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555" y="4077072"/>
            <a:ext cx="3150869" cy="223224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706956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D8719-0E36-4151-9153-A635E8108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Pseudocode (Examples)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7AF5AC-2049-4FEB-9DC9-2C22FE5BE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556792"/>
            <a:ext cx="5566173" cy="266429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EE762D-C114-46A7-9CF6-E50BC4099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4427884"/>
            <a:ext cx="5531170" cy="194907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84006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DB05E-F813-4585-A1A8-95E0D9E15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Pseudocode (Examples)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53F81A-3E58-4364-AA2B-3F484F057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688608"/>
            <a:ext cx="5240393" cy="218765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AF0BD8-297D-4DD2-92C7-23B14BAF9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59" y="4147234"/>
            <a:ext cx="5240393" cy="215877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997F88-DDC7-4401-913E-CEAFDDECC2F4}"/>
              </a:ext>
            </a:extLst>
          </p:cNvPr>
          <p:cNvSpPr txBox="1"/>
          <p:nvPr/>
        </p:nvSpPr>
        <p:spPr>
          <a:xfrm>
            <a:off x="6022504" y="1844824"/>
            <a:ext cx="2664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400" dirty="0" err="1"/>
              <a:t>Outputnya</a:t>
            </a:r>
            <a:r>
              <a:rPr lang="en-ID" sz="2400" dirty="0"/>
              <a:t> </a:t>
            </a:r>
            <a:r>
              <a:rPr lang="en-ID" sz="2400" dirty="0" err="1"/>
              <a:t>sama</a:t>
            </a:r>
            <a:r>
              <a:rPr lang="en-ID" sz="2400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400" dirty="0" err="1"/>
              <a:t>Manakah</a:t>
            </a:r>
            <a:r>
              <a:rPr lang="en-ID" sz="2400" dirty="0"/>
              <a:t> yang </a:t>
            </a:r>
            <a:r>
              <a:rPr lang="en-ID" sz="2400" dirty="0" err="1"/>
              <a:t>lebih</a:t>
            </a:r>
            <a:r>
              <a:rPr lang="en-ID" sz="2400" dirty="0"/>
              <a:t> </a:t>
            </a:r>
            <a:r>
              <a:rPr lang="en-ID" sz="2400" dirty="0" err="1"/>
              <a:t>efisien</a:t>
            </a:r>
            <a:r>
              <a:rPr lang="en-ID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032968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A83CE-FD89-4410-B6CF-DB2C114E3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Pseudocode (Problems)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39613B-96BC-430E-9A06-139C2DC39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060848"/>
            <a:ext cx="7765907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4917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246CB-8A4B-46E0-AD6A-99B936982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Pseudocode (Problems)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FAF23D-4122-49CB-A388-841C26717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988840"/>
            <a:ext cx="7779719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1591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DF937-0929-4204-9CA8-A85EEB5FD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Pseudo Code (Exercise)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C0FA38-B659-4E7D-AD30-5240D7B47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556792"/>
            <a:ext cx="7200800" cy="461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0371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7EAE9-828F-4B40-9E5A-A06257E56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Pseudocode (Exercise)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BBCE0E-796A-4E71-A21D-A72275A3C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484784"/>
            <a:ext cx="7177795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3291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8BB5F-CCA0-45D5-A0BF-EADE96164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FLOWCHART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36A5E-297C-44F4-AAE9-66884BD0D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PRESENTASI ALGORITMA</a:t>
            </a:r>
          </a:p>
        </p:txBody>
      </p:sp>
    </p:spTree>
    <p:extLst>
      <p:ext uri="{BB962C8B-B14F-4D97-AF65-F5344CB8AC3E}">
        <p14:creationId xmlns:p14="http://schemas.microsoft.com/office/powerpoint/2010/main" val="3619214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F6E24-ADF9-4422-A23A-D126D6133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Motivasi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39420-D751-4A5D-82A1-BEC2D9515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/>
              <a:t>Algoritma</a:t>
            </a:r>
            <a:r>
              <a:rPr lang="en-ID" dirty="0"/>
              <a:t> </a:t>
            </a:r>
            <a:r>
              <a:rPr lang="en-ID" dirty="0" err="1"/>
              <a:t>menghitung</a:t>
            </a:r>
            <a:r>
              <a:rPr lang="en-ID" dirty="0"/>
              <a:t> n </a:t>
            </a:r>
            <a:r>
              <a:rPr lang="en-ID" dirty="0" err="1"/>
              <a:t>faktorial</a:t>
            </a:r>
            <a:r>
              <a:rPr lang="en-ID" dirty="0"/>
              <a:t>:</a:t>
            </a:r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4591B6-51BF-41AE-B86C-FAE1BA6E8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434358"/>
            <a:ext cx="4171836" cy="18587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27A6E5-BCC4-4DEB-A192-5539270B4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77" y="4409667"/>
            <a:ext cx="5115641" cy="1858738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8D574743-F409-4A1E-8CAE-A43DB25508D3}"/>
              </a:ext>
            </a:extLst>
          </p:cNvPr>
          <p:cNvSpPr/>
          <p:nvPr/>
        </p:nvSpPr>
        <p:spPr>
          <a:xfrm>
            <a:off x="5868144" y="2636912"/>
            <a:ext cx="576064" cy="34892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292108-1DD6-4720-96E3-B147D271E9E2}"/>
              </a:ext>
            </a:extLst>
          </p:cNvPr>
          <p:cNvSpPr txBox="1"/>
          <p:nvPr/>
        </p:nvSpPr>
        <p:spPr>
          <a:xfrm>
            <a:off x="6564247" y="3966038"/>
            <a:ext cx="20025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dirty="0"/>
              <a:t>Mana yang </a:t>
            </a:r>
            <a:r>
              <a:rPr lang="en-ID" sz="2400" dirty="0" err="1"/>
              <a:t>lebih</a:t>
            </a:r>
            <a:r>
              <a:rPr lang="en-ID" sz="2400" dirty="0"/>
              <a:t> </a:t>
            </a:r>
            <a:r>
              <a:rPr lang="en-ID" sz="2400" dirty="0" err="1"/>
              <a:t>baik</a:t>
            </a:r>
            <a:r>
              <a:rPr lang="en-ID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850791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2428E-640C-4796-900E-A0D2EF40F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Flowchart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7F0CF-587A-4073-A7D8-CF8698EF8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Flowchart is a diagrammatic representation of an algorithm</a:t>
            </a:r>
          </a:p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Flowcharts are better way of communicating the logic of a system to all concerned or involved.</a:t>
            </a:r>
          </a:p>
          <a:p>
            <a:pPr lvl="1"/>
            <a:r>
              <a:rPr lang="en-US" dirty="0"/>
              <a:t>With the help of flowchart, problem can be </a:t>
            </a:r>
            <a:r>
              <a:rPr lang="en-US" dirty="0" err="1"/>
              <a:t>analysed</a:t>
            </a:r>
            <a:r>
              <a:rPr lang="en-US" dirty="0"/>
              <a:t> in more effective way therefore reducing cost and wastage of time.</a:t>
            </a:r>
          </a:p>
          <a:p>
            <a:pPr lvl="1"/>
            <a:r>
              <a:rPr lang="en-US" dirty="0"/>
              <a:t>Program flowcharts serve as a good program documentation, which is needed for various purposes, making things more efficient.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671622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5E75F-CA79-4C23-9B73-61C704921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Flowchart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6AA33-F449-4F49-8265-5484E2B49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Advantages (</a:t>
            </a:r>
            <a:r>
              <a:rPr lang="en-ID" dirty="0" err="1"/>
              <a:t>cont</a:t>
            </a:r>
            <a:r>
              <a:rPr lang="en-ID" dirty="0"/>
              <a:t>):</a:t>
            </a:r>
          </a:p>
          <a:p>
            <a:pPr lvl="1"/>
            <a:r>
              <a:rPr lang="en-US" dirty="0"/>
              <a:t>The flowcharts act as a guide or blueprint during the systems analysis and program development phase.</a:t>
            </a:r>
          </a:p>
          <a:p>
            <a:pPr lvl="1"/>
            <a:r>
              <a:rPr lang="en-US" dirty="0"/>
              <a:t>The flowchart helps in debugging process.</a:t>
            </a:r>
          </a:p>
          <a:p>
            <a:pPr lvl="1"/>
            <a:r>
              <a:rPr lang="en-US" dirty="0"/>
              <a:t>The maintenance of operating program becomes easy with the help of flowchart. It helps the programmer to put efforts more efficiently on that part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763766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A05B9-101D-4A05-99D8-F0F58B0C0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Flowchart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400E0-D4DF-4DE1-854F-A991CF54D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Disadvantages:</a:t>
            </a:r>
          </a:p>
          <a:p>
            <a:pPr lvl="1"/>
            <a:r>
              <a:rPr lang="en-US" dirty="0"/>
              <a:t>Sometimes, the program logic is quite complicated. In that case, flowchart becomes complex and clumsy. </a:t>
            </a:r>
          </a:p>
          <a:p>
            <a:pPr lvl="1"/>
            <a:r>
              <a:rPr lang="en-US" dirty="0"/>
              <a:t>If alterations are required the flowchart may require re-drawing completely. This will usually waste valuable time.</a:t>
            </a:r>
          </a:p>
          <a:p>
            <a:pPr lvl="1"/>
            <a:r>
              <a:rPr lang="en-US" dirty="0"/>
              <a:t>As the flowchart symbols cannot be typed, reproduction of flowchart becomes a problem.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884042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9407E-5EA0-4451-8538-D142C99CA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Flowchart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B47D5B-E35C-4FC1-ABC4-10D089F02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8235822" cy="460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8340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5F0DB-96A1-42E7-97D1-AF2605666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Flowchart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9D8FF5-2D31-4DF9-AC34-4BA489FAB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628800"/>
            <a:ext cx="8469630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3545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01E46-E1B1-45E3-9E8A-8CA82F0FA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Flowchart (Examples)</a:t>
            </a:r>
          </a:p>
        </p:txBody>
      </p:sp>
      <p:pic>
        <p:nvPicPr>
          <p:cNvPr id="1026" name="Picture 2" descr="https://www.cimt.org.uk/projects/mepres/book8/bk8i1/s2eg2fc.gif">
            <a:extLst>
              <a:ext uri="{FF2B5EF4-FFF2-40B4-BE49-F238E27FC236}">
                <a16:creationId xmlns:a16="http://schemas.microsoft.com/office/drawing/2014/main" id="{6CDAF93F-CCF2-456B-9F83-F99A5C9E3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72816"/>
            <a:ext cx="2376264" cy="4468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DD1B850-0F81-47FC-A0A7-C40A800BF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1417638"/>
            <a:ext cx="3981450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9896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BE916-829D-4C4C-9725-8E42BBEF3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5400000">
            <a:off x="3548980" y="2857500"/>
            <a:ext cx="8229600" cy="1143000"/>
          </a:xfrm>
        </p:spPr>
        <p:txBody>
          <a:bodyPr/>
          <a:lstStyle/>
          <a:p>
            <a:r>
              <a:rPr lang="en-ID" dirty="0"/>
              <a:t>Flowchart (Examples)</a:t>
            </a:r>
          </a:p>
        </p:txBody>
      </p:sp>
      <p:pic>
        <p:nvPicPr>
          <p:cNvPr id="2050" name="Picture 2" descr="Shopping for New Dresses Flowchart">
            <a:extLst>
              <a:ext uri="{FF2B5EF4-FFF2-40B4-BE49-F238E27FC236}">
                <a16:creationId xmlns:a16="http://schemas.microsoft.com/office/drawing/2014/main" id="{9CD07F25-DD0C-4FAB-BE7B-DF64939B0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0"/>
            <a:ext cx="44878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003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63A8F-6444-4C1C-9D1E-470AEA7AB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Flowchart (Examples)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24FE5-2B4A-4B82-99A2-0EDAD90E2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952" y="1628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ID" dirty="0"/>
              <a:t>Examples:</a:t>
            </a:r>
          </a:p>
        </p:txBody>
      </p:sp>
      <p:pic>
        <p:nvPicPr>
          <p:cNvPr id="1026" name="Picture 2" descr="Flowchart to add two numbers in programming">
            <a:extLst>
              <a:ext uri="{FF2B5EF4-FFF2-40B4-BE49-F238E27FC236}">
                <a16:creationId xmlns:a16="http://schemas.microsoft.com/office/drawing/2014/main" id="{8AAD2839-A7B5-45A0-AC09-46C0E1BC1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564904"/>
            <a:ext cx="3291850" cy="3801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89A25AA-A96A-41A1-A023-E66225BDD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3410" y="1417638"/>
            <a:ext cx="5033913" cy="503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4038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225EF-EA98-477A-A6EC-0AA3DA3CE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Flowchart (Examples)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A9024A-4096-4CB4-923D-45794CE20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504" y="1340768"/>
            <a:ext cx="4042792" cy="51598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C72595-7B4F-49BE-BD6F-4CE0067C2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736" y="1207210"/>
            <a:ext cx="3765728" cy="537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1930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29219-ED57-4115-B604-ACEC17889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Flowchart (Drawing Tools)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CA914-F6C5-4A35-B82D-D6CE5DAFA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16" y="1600199"/>
            <a:ext cx="4330824" cy="4525963"/>
          </a:xfrm>
        </p:spPr>
        <p:txBody>
          <a:bodyPr/>
          <a:lstStyle/>
          <a:p>
            <a:r>
              <a:rPr lang="en-ID" dirty="0"/>
              <a:t>Free:</a:t>
            </a:r>
          </a:p>
          <a:p>
            <a:pPr lvl="1"/>
            <a:r>
              <a:rPr lang="en-ID" dirty="0" err="1"/>
              <a:t>Dia</a:t>
            </a:r>
            <a:endParaRPr lang="en-ID" dirty="0"/>
          </a:p>
          <a:p>
            <a:pPr lvl="1"/>
            <a:r>
              <a:rPr lang="en-ID" dirty="0" err="1"/>
              <a:t>yEd</a:t>
            </a:r>
            <a:r>
              <a:rPr lang="en-ID" dirty="0"/>
              <a:t> Graph Editor</a:t>
            </a:r>
          </a:p>
          <a:p>
            <a:pPr lvl="1"/>
            <a:r>
              <a:rPr lang="en-ID" dirty="0" err="1"/>
              <a:t>ThinkComposer</a:t>
            </a:r>
            <a:endParaRPr lang="en-ID" dirty="0"/>
          </a:p>
          <a:p>
            <a:pPr lvl="1"/>
            <a:r>
              <a:rPr lang="en-ID" dirty="0"/>
              <a:t>Pencil Project</a:t>
            </a:r>
          </a:p>
          <a:p>
            <a:pPr lvl="1"/>
            <a:r>
              <a:rPr lang="en-ID" dirty="0"/>
              <a:t>LibreOffice Draw</a:t>
            </a:r>
          </a:p>
          <a:p>
            <a:pPr lvl="1"/>
            <a:r>
              <a:rPr lang="en-ID" dirty="0"/>
              <a:t>Diagram Designer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8DCF8D4-9428-4A4A-9C81-5555E57F54E5}"/>
              </a:ext>
            </a:extLst>
          </p:cNvPr>
          <p:cNvSpPr txBox="1">
            <a:spLocks/>
          </p:cNvSpPr>
          <p:nvPr/>
        </p:nvSpPr>
        <p:spPr>
          <a:xfrm>
            <a:off x="4547840" y="1615438"/>
            <a:ext cx="433082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dirty="0"/>
              <a:t>Paid:</a:t>
            </a:r>
          </a:p>
          <a:p>
            <a:pPr lvl="1"/>
            <a:r>
              <a:rPr lang="en-ID" dirty="0"/>
              <a:t>Microsoft Visio</a:t>
            </a:r>
          </a:p>
          <a:p>
            <a:pPr lvl="1"/>
            <a:r>
              <a:rPr lang="en-ID" dirty="0" err="1"/>
              <a:t>LucidChart</a:t>
            </a:r>
            <a:endParaRPr lang="en-ID" dirty="0"/>
          </a:p>
          <a:p>
            <a:pPr lvl="1"/>
            <a:r>
              <a:rPr lang="en-ID" dirty="0" err="1"/>
              <a:t>Cacoo</a:t>
            </a:r>
            <a:endParaRPr lang="en-ID" dirty="0"/>
          </a:p>
          <a:p>
            <a:pPr lvl="1"/>
            <a:r>
              <a:rPr lang="en-ID" dirty="0" err="1"/>
              <a:t>Creately</a:t>
            </a:r>
            <a:endParaRPr lang="en-ID" dirty="0"/>
          </a:p>
          <a:p>
            <a:pPr lvl="1"/>
            <a:r>
              <a:rPr lang="en-ID" dirty="0" err="1"/>
              <a:t>SmartDraw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73890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2B83E-A880-44AE-9A4C-05A44740D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Motivasi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84B3A-7C2B-402F-9CDD-08E5612C2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Kriteria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yang </a:t>
            </a:r>
            <a:r>
              <a:rPr lang="en-US" dirty="0" err="1"/>
              <a:t>baik</a:t>
            </a:r>
            <a:r>
              <a:rPr lang="en-US" dirty="0"/>
              <a:t>:</a:t>
            </a:r>
          </a:p>
          <a:p>
            <a:r>
              <a:rPr lang="en-US" dirty="0" err="1"/>
              <a:t>Menghasilkan</a:t>
            </a:r>
            <a:r>
              <a:rPr lang="en-US" dirty="0"/>
              <a:t> output yang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input yang valid</a:t>
            </a:r>
          </a:p>
          <a:p>
            <a:r>
              <a:rPr lang="en-US" dirty="0" err="1"/>
              <a:t>Mengeksekusi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efisien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yang </a:t>
            </a:r>
            <a:r>
              <a:rPr lang="en-US" dirty="0" err="1"/>
              <a:t>seminimal</a:t>
            </a:r>
            <a:r>
              <a:rPr lang="en-US" dirty="0"/>
              <a:t> </a:t>
            </a:r>
            <a:r>
              <a:rPr lang="en-US" dirty="0" err="1"/>
              <a:t>mungkin</a:t>
            </a:r>
            <a:endParaRPr lang="en-US" dirty="0"/>
          </a:p>
          <a:p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dipahami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dan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dimodifikasi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kasus-kasus</a:t>
            </a:r>
            <a:r>
              <a:rPr lang="en-US" dirty="0"/>
              <a:t> </a:t>
            </a:r>
            <a:r>
              <a:rPr lang="en-US" dirty="0" err="1"/>
              <a:t>spesifik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135214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0A9FD-E6E1-467A-ACA1-F55A07D37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Flowchart (Exercises)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31BA71-E7EB-4429-92E6-32E28BB08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69" y="1628800"/>
            <a:ext cx="8374531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5331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842C5-708E-4DDB-AA52-A839BFFF2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Flowchart (Exercises)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6F8CE5-9A7C-4848-A6F9-5CCD98D3B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48" y="1700808"/>
            <a:ext cx="7992888" cy="410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9337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657C4-AB87-46F9-A7AB-8D6D0B61C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Flowchart (Exercises)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BE8791-5709-40A7-8B58-CED895905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628799"/>
            <a:ext cx="7488832" cy="485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9007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07857-31A5-41F3-AF7A-E1ED678E8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Flowchart (Exercises)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9B3621-F467-4CFC-9F0D-178CABCEE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91" y="1417638"/>
            <a:ext cx="7797797" cy="487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1235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18A6F-7D78-4189-AA4D-AE500D974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Flowchart (Exercises)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C5F49F-12D4-4D88-9776-609D514FF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556792"/>
            <a:ext cx="7704856" cy="489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8255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39FAB-0F22-46DB-9432-55F3B900C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Flowchart (Exercises)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712103-463A-48E1-BF37-B7E292644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672" y="1448862"/>
            <a:ext cx="7602656" cy="471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611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73F0D-77B9-4EFE-B275-3B45E6346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Kompleksitas</a:t>
            </a:r>
            <a:r>
              <a:rPr lang="en-ID" dirty="0"/>
              <a:t> </a:t>
            </a:r>
            <a:r>
              <a:rPr lang="en-ID" dirty="0" err="1"/>
              <a:t>algoritma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EBD785-5CB8-4B5E-B3A4-3E46137319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Mengukur</a:t>
            </a:r>
            <a:r>
              <a:rPr lang="en-US" dirty="0"/>
              <a:t> </a:t>
            </a:r>
            <a:r>
              <a:rPr lang="en-US" dirty="0" err="1"/>
              <a:t>efisiensi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Algoritma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9930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B5E64-FD67-4CE7-B99E-E6A664FB9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Pendahuluan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62686-DADF-4C0F-B16D-325827F08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Algoritma</a:t>
            </a:r>
            <a:r>
              <a:rPr lang="en-US" dirty="0"/>
              <a:t> yang </a:t>
            </a:r>
            <a:r>
              <a:rPr lang="en-US" dirty="0" err="1"/>
              <a:t>mangkus</a:t>
            </a:r>
            <a:r>
              <a:rPr lang="en-US" dirty="0"/>
              <a:t> (</a:t>
            </a:r>
            <a:r>
              <a:rPr lang="en-US" dirty="0" err="1"/>
              <a:t>efisien</a:t>
            </a:r>
            <a:r>
              <a:rPr lang="en-US" dirty="0"/>
              <a:t>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yang </a:t>
            </a:r>
            <a:r>
              <a:rPr lang="en-US" dirty="0" err="1"/>
              <a:t>meminimumkan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 &amp; </a:t>
            </a:r>
            <a:r>
              <a:rPr lang="en-US" dirty="0" err="1"/>
              <a:t>waktu</a:t>
            </a:r>
            <a:endParaRPr lang="en-US" dirty="0"/>
          </a:p>
          <a:p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 &amp; </a:t>
            </a:r>
            <a:r>
              <a:rPr lang="en-US"/>
              <a:t>waktu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bergantung</a:t>
            </a:r>
            <a:r>
              <a:rPr lang="en-US" dirty="0"/>
              <a:t> pada </a:t>
            </a:r>
            <a:r>
              <a:rPr lang="en-US" dirty="0" err="1"/>
              <a:t>ukuran</a:t>
            </a:r>
            <a:r>
              <a:rPr lang="en-US" dirty="0"/>
              <a:t> input (n), </a:t>
            </a:r>
            <a:r>
              <a:rPr lang="en-US" dirty="0" err="1"/>
              <a:t>berakibat</a:t>
            </a:r>
            <a:r>
              <a:rPr lang="en-US" dirty="0"/>
              <a:t> pada </a:t>
            </a:r>
            <a:r>
              <a:rPr lang="en-US" dirty="0" err="1"/>
              <a:t>jumlah</a:t>
            </a:r>
            <a:r>
              <a:rPr lang="en-US" dirty="0"/>
              <a:t> data </a:t>
            </a:r>
            <a:r>
              <a:rPr lang="en-US" dirty="0" err="1"/>
              <a:t>diproses</a:t>
            </a:r>
            <a:endParaRPr lang="en-US" dirty="0"/>
          </a:p>
          <a:p>
            <a:r>
              <a:rPr lang="en-US" dirty="0" err="1"/>
              <a:t>Efisiensi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menilai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yang </a:t>
            </a:r>
            <a:r>
              <a:rPr lang="en-US" dirty="0" err="1"/>
              <a:t>bagus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sejumlah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536303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21885-0B63-40C3-B9FA-417518852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Model </a:t>
            </a:r>
            <a:r>
              <a:rPr lang="en-US" dirty="0" err="1"/>
              <a:t>Kebutuhan</a:t>
            </a:r>
            <a:r>
              <a:rPr lang="en-US" dirty="0"/>
              <a:t> Waktu </a:t>
            </a:r>
            <a:br>
              <a:rPr lang="en-US" dirty="0"/>
            </a:br>
            <a:r>
              <a:rPr lang="en-US" dirty="0"/>
              <a:t>(Real Time)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8AA0C-2C99-42B2-9782-3EA76E647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sz="3300" dirty="0" err="1"/>
              <a:t>Menghitung</a:t>
            </a:r>
            <a:r>
              <a:rPr lang="en-US" sz="3300" dirty="0"/>
              <a:t> </a:t>
            </a:r>
            <a:r>
              <a:rPr lang="en-US" sz="3300" dirty="0" err="1"/>
              <a:t>efisiensi</a:t>
            </a:r>
            <a:r>
              <a:rPr lang="en-US" sz="3300" dirty="0"/>
              <a:t> </a:t>
            </a:r>
            <a:r>
              <a:rPr lang="en-US" sz="3300" dirty="0" err="1"/>
              <a:t>algoritma</a:t>
            </a:r>
            <a:r>
              <a:rPr lang="en-US" sz="3300" dirty="0"/>
              <a:t> </a:t>
            </a:r>
            <a:r>
              <a:rPr lang="en-US" sz="3300" dirty="0" err="1"/>
              <a:t>ditinjau</a:t>
            </a:r>
            <a:r>
              <a:rPr lang="en-US" sz="3300" dirty="0"/>
              <a:t> </a:t>
            </a:r>
            <a:r>
              <a:rPr lang="en-US" sz="3300" dirty="0" err="1"/>
              <a:t>dari</a:t>
            </a:r>
            <a:r>
              <a:rPr lang="en-US" sz="3300" dirty="0"/>
              <a:t> </a:t>
            </a:r>
            <a:r>
              <a:rPr lang="en-US" sz="3300" dirty="0" err="1"/>
              <a:t>kebutuhan</a:t>
            </a:r>
            <a:r>
              <a:rPr lang="en-US" sz="3300" dirty="0"/>
              <a:t> </a:t>
            </a:r>
            <a:r>
              <a:rPr lang="en-US" sz="3300" dirty="0" err="1"/>
              <a:t>waktu</a:t>
            </a:r>
            <a:r>
              <a:rPr lang="en-US" sz="3300" dirty="0"/>
              <a:t> </a:t>
            </a:r>
            <a:r>
              <a:rPr lang="en-US" sz="3300" dirty="0" err="1"/>
              <a:t>sesungguhnya</a:t>
            </a:r>
            <a:r>
              <a:rPr lang="en-US" sz="3300" dirty="0"/>
              <a:t> </a:t>
            </a:r>
            <a:r>
              <a:rPr lang="en-US" sz="3300" dirty="0" err="1"/>
              <a:t>ketika</a:t>
            </a:r>
            <a:r>
              <a:rPr lang="en-US" sz="3300" dirty="0"/>
              <a:t> </a:t>
            </a:r>
            <a:r>
              <a:rPr lang="en-US" sz="3300" dirty="0" err="1"/>
              <a:t>algoritma</a:t>
            </a:r>
            <a:r>
              <a:rPr lang="en-US" sz="3300" dirty="0"/>
              <a:t> </a:t>
            </a:r>
            <a:r>
              <a:rPr lang="en-US" sz="3300" dirty="0" err="1"/>
              <a:t>dieksekusi</a:t>
            </a:r>
            <a:r>
              <a:rPr lang="en-US" sz="3300" dirty="0"/>
              <a:t> oleh </a:t>
            </a:r>
            <a:r>
              <a:rPr lang="en-US" sz="3300" dirty="0" err="1"/>
              <a:t>komputer</a:t>
            </a:r>
            <a:r>
              <a:rPr lang="en-US" sz="3300" dirty="0"/>
              <a:t> </a:t>
            </a:r>
            <a:r>
              <a:rPr lang="en-US" sz="3300" u="sng" dirty="0" err="1"/>
              <a:t>bukan</a:t>
            </a:r>
            <a:r>
              <a:rPr lang="en-US" sz="3300" u="sng" dirty="0"/>
              <a:t> </a:t>
            </a:r>
            <a:r>
              <a:rPr lang="en-US" sz="3300" u="sng" dirty="0" err="1"/>
              <a:t>cara</a:t>
            </a:r>
            <a:r>
              <a:rPr lang="en-US" sz="3300" u="sng" dirty="0"/>
              <a:t> yang </a:t>
            </a:r>
            <a:r>
              <a:rPr lang="en-US" sz="3300" u="sng" dirty="0" err="1"/>
              <a:t>tepat</a:t>
            </a:r>
            <a:r>
              <a:rPr lang="en-US" sz="3300" dirty="0"/>
              <a:t>.</a:t>
            </a:r>
          </a:p>
          <a:p>
            <a:pPr algn="just">
              <a:lnSpc>
                <a:spcPct val="80000"/>
              </a:lnSpc>
              <a:buNone/>
            </a:pPr>
            <a:endParaRPr lang="en-US" sz="3300" dirty="0">
              <a:solidFill>
                <a:srgbClr val="030305"/>
              </a:solidFill>
              <a:cs typeface="Times New Roman" pitchFamily="18" charset="0"/>
            </a:endParaRPr>
          </a:p>
          <a:p>
            <a:pPr algn="just">
              <a:lnSpc>
                <a:spcPct val="80000"/>
              </a:lnSpc>
              <a:buNone/>
            </a:pPr>
            <a:r>
              <a:rPr lang="en-US" sz="3300" dirty="0" err="1">
                <a:solidFill>
                  <a:srgbClr val="030305"/>
                </a:solidFill>
                <a:cs typeface="Times New Roman" pitchFamily="18" charset="0"/>
              </a:rPr>
              <a:t>Alasan</a:t>
            </a:r>
            <a:r>
              <a:rPr lang="en-US" sz="3300" dirty="0">
                <a:solidFill>
                  <a:srgbClr val="030305"/>
                </a:solidFill>
                <a:cs typeface="Times New Roman" pitchFamily="18" charset="0"/>
              </a:rPr>
              <a:t>:</a:t>
            </a:r>
          </a:p>
          <a:p>
            <a:pPr marL="514350" indent="-514350" algn="just">
              <a:lnSpc>
                <a:spcPct val="80000"/>
              </a:lnSpc>
              <a:buFont typeface="+mj-lt"/>
              <a:buAutoNum type="arabicPeriod"/>
            </a:pPr>
            <a:r>
              <a:rPr lang="en-US" sz="3300" dirty="0" err="1">
                <a:solidFill>
                  <a:srgbClr val="030305"/>
                </a:solidFill>
                <a:cs typeface="Times New Roman" pitchFamily="18" charset="0"/>
              </a:rPr>
              <a:t>Setiap</a:t>
            </a:r>
            <a:r>
              <a:rPr lang="en-US" sz="3300" dirty="0">
                <a:solidFill>
                  <a:srgbClr val="030305"/>
                </a:solidFill>
                <a:cs typeface="Times New Roman" pitchFamily="18" charset="0"/>
              </a:rPr>
              <a:t> </a:t>
            </a:r>
            <a:r>
              <a:rPr lang="en-US" sz="3300" dirty="0" err="1">
                <a:solidFill>
                  <a:srgbClr val="030305"/>
                </a:solidFill>
                <a:cs typeface="Times New Roman" pitchFamily="18" charset="0"/>
              </a:rPr>
              <a:t>komputer</a:t>
            </a:r>
            <a:r>
              <a:rPr lang="en-US" sz="3300" dirty="0">
                <a:solidFill>
                  <a:srgbClr val="030305"/>
                </a:solidFill>
                <a:cs typeface="Times New Roman" pitchFamily="18" charset="0"/>
              </a:rPr>
              <a:t> </a:t>
            </a:r>
            <a:r>
              <a:rPr lang="en-US" sz="3300" dirty="0" err="1">
                <a:solidFill>
                  <a:srgbClr val="030305"/>
                </a:solidFill>
                <a:cs typeface="Times New Roman" pitchFamily="18" charset="0"/>
              </a:rPr>
              <a:t>dengan</a:t>
            </a:r>
            <a:r>
              <a:rPr lang="en-US" sz="3300" dirty="0">
                <a:solidFill>
                  <a:srgbClr val="030305"/>
                </a:solidFill>
                <a:cs typeface="Times New Roman" pitchFamily="18" charset="0"/>
              </a:rPr>
              <a:t> </a:t>
            </a:r>
            <a:r>
              <a:rPr lang="en-US" sz="3300" dirty="0" err="1">
                <a:solidFill>
                  <a:srgbClr val="030305"/>
                </a:solidFill>
                <a:cs typeface="Times New Roman" pitchFamily="18" charset="0"/>
              </a:rPr>
              <a:t>arsitektur</a:t>
            </a:r>
            <a:r>
              <a:rPr lang="en-US" sz="3300" dirty="0">
                <a:solidFill>
                  <a:srgbClr val="030305"/>
                </a:solidFill>
                <a:cs typeface="Times New Roman" pitchFamily="18" charset="0"/>
              </a:rPr>
              <a:t> </a:t>
            </a:r>
            <a:r>
              <a:rPr lang="en-US" sz="3300" dirty="0" err="1">
                <a:solidFill>
                  <a:srgbClr val="030305"/>
                </a:solidFill>
                <a:cs typeface="Times New Roman" pitchFamily="18" charset="0"/>
              </a:rPr>
              <a:t>berbeda</a:t>
            </a:r>
            <a:r>
              <a:rPr lang="en-US" sz="3300" dirty="0">
                <a:solidFill>
                  <a:srgbClr val="030305"/>
                </a:solidFill>
                <a:cs typeface="Times New Roman" pitchFamily="18" charset="0"/>
              </a:rPr>
              <a:t> </a:t>
            </a:r>
            <a:r>
              <a:rPr lang="en-US" sz="3300" dirty="0" err="1">
                <a:solidFill>
                  <a:srgbClr val="030305"/>
                </a:solidFill>
                <a:cs typeface="Times New Roman" pitchFamily="18" charset="0"/>
              </a:rPr>
              <a:t>mempunyai</a:t>
            </a:r>
            <a:r>
              <a:rPr lang="en-US" sz="3300" dirty="0">
                <a:solidFill>
                  <a:srgbClr val="030305"/>
                </a:solidFill>
                <a:cs typeface="Times New Roman" pitchFamily="18" charset="0"/>
              </a:rPr>
              <a:t> </a:t>
            </a:r>
            <a:r>
              <a:rPr lang="en-US" sz="3300" dirty="0" err="1">
                <a:solidFill>
                  <a:srgbClr val="030305"/>
                </a:solidFill>
                <a:cs typeface="Times New Roman" pitchFamily="18" charset="0"/>
              </a:rPr>
              <a:t>bahasa</a:t>
            </a:r>
            <a:r>
              <a:rPr lang="en-US" sz="3300" dirty="0">
                <a:solidFill>
                  <a:srgbClr val="030305"/>
                </a:solidFill>
                <a:cs typeface="Times New Roman" pitchFamily="18" charset="0"/>
              </a:rPr>
              <a:t> </a:t>
            </a:r>
            <a:r>
              <a:rPr lang="en-US" sz="3300" dirty="0" err="1">
                <a:solidFill>
                  <a:srgbClr val="030305"/>
                </a:solidFill>
                <a:cs typeface="Times New Roman" pitchFamily="18" charset="0"/>
              </a:rPr>
              <a:t>mesin</a:t>
            </a:r>
            <a:r>
              <a:rPr lang="en-US" sz="3300" dirty="0">
                <a:solidFill>
                  <a:srgbClr val="030305"/>
                </a:solidFill>
                <a:cs typeface="Times New Roman" pitchFamily="18" charset="0"/>
              </a:rPr>
              <a:t> yang </a:t>
            </a:r>
            <a:r>
              <a:rPr lang="en-US" sz="3300" dirty="0" err="1">
                <a:solidFill>
                  <a:srgbClr val="030305"/>
                </a:solidFill>
                <a:cs typeface="Times New Roman" pitchFamily="18" charset="0"/>
              </a:rPr>
              <a:t>berbeda</a:t>
            </a:r>
            <a:r>
              <a:rPr lang="en-US" sz="3300" dirty="0">
                <a:solidFill>
                  <a:srgbClr val="030305"/>
                </a:solidFill>
                <a:cs typeface="Times New Roman" pitchFamily="18" charset="0"/>
              </a:rPr>
              <a:t> →</a:t>
            </a:r>
            <a:r>
              <a:rPr lang="en-US" sz="3300" dirty="0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3300" dirty="0" err="1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waktu</a:t>
            </a:r>
            <a:r>
              <a:rPr lang="en-US" sz="3300" dirty="0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3300" dirty="0" err="1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setiap</a:t>
            </a:r>
            <a:r>
              <a:rPr lang="en-US" sz="3300" dirty="0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3300" dirty="0" err="1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operasi</a:t>
            </a:r>
            <a:r>
              <a:rPr lang="en-US" sz="3300" dirty="0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3300" dirty="0" err="1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antara</a:t>
            </a:r>
            <a:r>
              <a:rPr lang="en-US" sz="3300" dirty="0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3300" dirty="0" err="1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satu</a:t>
            </a:r>
            <a:r>
              <a:rPr lang="en-US" sz="3300" dirty="0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3300" dirty="0" err="1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komputer</a:t>
            </a:r>
            <a:r>
              <a:rPr lang="en-US" sz="3300" dirty="0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3300" dirty="0" err="1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dengan</a:t>
            </a:r>
            <a:r>
              <a:rPr lang="en-US" sz="3300" dirty="0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3300" dirty="0" err="1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komputer</a:t>
            </a:r>
            <a:r>
              <a:rPr lang="en-US" sz="3300" dirty="0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 lain </a:t>
            </a:r>
            <a:r>
              <a:rPr lang="en-US" sz="3300" dirty="0" err="1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tidak</a:t>
            </a:r>
            <a:r>
              <a:rPr lang="en-US" sz="3300" dirty="0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3300" dirty="0" err="1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sama</a:t>
            </a:r>
            <a:r>
              <a:rPr lang="en-US" sz="3300" dirty="0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.</a:t>
            </a:r>
          </a:p>
          <a:p>
            <a:pPr marL="514350" indent="-514350" algn="just">
              <a:lnSpc>
                <a:spcPct val="80000"/>
              </a:lnSpc>
              <a:buFont typeface="+mj-lt"/>
              <a:buAutoNum type="arabicPeriod"/>
            </a:pPr>
            <a:r>
              <a:rPr lang="en-US" sz="3300" i="1" dirty="0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Compiler</a:t>
            </a:r>
            <a:r>
              <a:rPr lang="en-US" sz="3300" dirty="0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3300" dirty="0" err="1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bahasa</a:t>
            </a:r>
            <a:r>
              <a:rPr lang="en-US" sz="3300" dirty="0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3300" dirty="0" err="1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pemrograman</a:t>
            </a:r>
            <a:r>
              <a:rPr lang="en-US" sz="3300" dirty="0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 yang </a:t>
            </a:r>
            <a:r>
              <a:rPr lang="en-US" sz="3300" dirty="0" err="1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berbeda</a:t>
            </a:r>
            <a:r>
              <a:rPr lang="en-US" sz="3300" dirty="0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3300" dirty="0" err="1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menghasilkan</a:t>
            </a:r>
            <a:r>
              <a:rPr lang="en-US" sz="3300" dirty="0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3300" dirty="0" err="1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kode</a:t>
            </a:r>
            <a:r>
              <a:rPr lang="en-US" sz="3300" dirty="0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3300" dirty="0" err="1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mesin</a:t>
            </a:r>
            <a:r>
              <a:rPr lang="en-US" sz="3300" dirty="0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 yang </a:t>
            </a:r>
            <a:r>
              <a:rPr lang="en-US" sz="3300" dirty="0" err="1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berbeda</a:t>
            </a:r>
            <a:r>
              <a:rPr lang="en-US" sz="3300" dirty="0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3300" dirty="0">
                <a:solidFill>
                  <a:srgbClr val="030305"/>
                </a:solidFill>
                <a:cs typeface="Times New Roman" pitchFamily="18" charset="0"/>
              </a:rPr>
              <a:t>→</a:t>
            </a:r>
            <a:r>
              <a:rPr lang="en-US" sz="3300" dirty="0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3300" dirty="0" err="1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waktu</a:t>
            </a:r>
            <a:r>
              <a:rPr lang="en-US" sz="3300" dirty="0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3300" dirty="0" err="1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setiap</a:t>
            </a:r>
            <a:r>
              <a:rPr lang="en-US" sz="3300" dirty="0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3300" dirty="0" err="1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operasi</a:t>
            </a:r>
            <a:r>
              <a:rPr lang="en-US" sz="3300" dirty="0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3300" dirty="0" err="1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antara</a:t>
            </a:r>
            <a:r>
              <a:rPr lang="en-US" sz="3300" dirty="0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 compiler </a:t>
            </a:r>
            <a:r>
              <a:rPr lang="en-US" sz="3300" dirty="0" err="1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dengan</a:t>
            </a:r>
            <a:r>
              <a:rPr lang="en-US" sz="3300" dirty="0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 compiler lain </a:t>
            </a:r>
            <a:r>
              <a:rPr lang="en-US" sz="3300" dirty="0" err="1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tidak</a:t>
            </a:r>
            <a:r>
              <a:rPr lang="en-US" sz="3300" dirty="0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3300" dirty="0" err="1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sama</a:t>
            </a:r>
            <a:r>
              <a:rPr lang="en-US" sz="3300" dirty="0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656789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E1FFA-512A-4386-8D60-F4F195D1D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Model </a:t>
            </a:r>
            <a:r>
              <a:rPr lang="en-ID" dirty="0" err="1"/>
              <a:t>Abstrak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9E31D-4E68-42A6-A5F9-5ABB46CF2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efisiensi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model </a:t>
            </a:r>
            <a:r>
              <a:rPr lang="en-US" dirty="0" err="1"/>
              <a:t>abstrak</a:t>
            </a:r>
            <a:r>
              <a:rPr lang="en-US" dirty="0"/>
              <a:t> (</a:t>
            </a:r>
            <a:r>
              <a:rPr lang="en-US" i="1" dirty="0"/>
              <a:t>non-real time</a:t>
            </a:r>
            <a:r>
              <a:rPr lang="en-US" dirty="0"/>
              <a:t>) </a:t>
            </a:r>
            <a:r>
              <a:rPr lang="en-US" dirty="0" err="1"/>
              <a:t>pengukuran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/</a:t>
            </a:r>
            <a:r>
              <a:rPr lang="en-US" dirty="0" err="1"/>
              <a:t>ruang</a:t>
            </a:r>
            <a:r>
              <a:rPr lang="en-US" dirty="0"/>
              <a:t> → </a:t>
            </a:r>
            <a:r>
              <a:rPr lang="en-US" u="sng" dirty="0" err="1"/>
              <a:t>kompleksitas</a:t>
            </a:r>
            <a:r>
              <a:rPr lang="en-US" u="sng" dirty="0"/>
              <a:t> </a:t>
            </a:r>
            <a:r>
              <a:rPr lang="en-US" u="sng" dirty="0" err="1"/>
              <a:t>algoritma</a:t>
            </a:r>
            <a:endParaRPr lang="en-US" u="sng" dirty="0"/>
          </a:p>
          <a:p>
            <a:pPr marL="0" indent="0">
              <a:buNone/>
            </a:pPr>
            <a:endParaRPr lang="en-US" u="sng" dirty="0"/>
          </a:p>
          <a:p>
            <a:pPr>
              <a:buNone/>
            </a:pP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kompleksitas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:</a:t>
            </a:r>
          </a:p>
          <a:p>
            <a:r>
              <a:rPr lang="en-US" b="1" dirty="0" err="1"/>
              <a:t>Kompleksitas</a:t>
            </a:r>
            <a:r>
              <a:rPr lang="en-US" b="1" dirty="0"/>
              <a:t> </a:t>
            </a:r>
            <a:r>
              <a:rPr lang="en-US" b="1" dirty="0" err="1"/>
              <a:t>waktu</a:t>
            </a:r>
            <a:r>
              <a:rPr lang="en-US" b="1" dirty="0"/>
              <a:t> </a:t>
            </a:r>
            <a:r>
              <a:rPr lang="en-US" b="1" i="1" dirty="0"/>
              <a:t>T(n)</a:t>
            </a:r>
            <a:r>
              <a:rPr lang="en-US" b="1" dirty="0"/>
              <a:t>, </a:t>
            </a:r>
            <a:r>
              <a:rPr lang="en-US" dirty="0" err="1"/>
              <a:t>diukur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proses </a:t>
            </a:r>
            <a:r>
              <a:rPr lang="en-US" dirty="0" err="1"/>
              <a:t>komputasi</a:t>
            </a:r>
            <a:r>
              <a:rPr lang="en-US" dirty="0"/>
              <a:t> yang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. </a:t>
            </a:r>
            <a:endParaRPr lang="en-US" i="1" dirty="0"/>
          </a:p>
          <a:p>
            <a:r>
              <a:rPr lang="en-US" b="1" dirty="0" err="1"/>
              <a:t>Kompleksitas</a:t>
            </a:r>
            <a:r>
              <a:rPr lang="en-US" b="1" dirty="0"/>
              <a:t> </a:t>
            </a:r>
            <a:r>
              <a:rPr lang="en-US" b="1" dirty="0" err="1"/>
              <a:t>ruang</a:t>
            </a:r>
            <a:r>
              <a:rPr lang="en-US" b="1" dirty="0"/>
              <a:t> </a:t>
            </a:r>
            <a:r>
              <a:rPr lang="en-US" b="1" i="1" dirty="0"/>
              <a:t>S(n)</a:t>
            </a:r>
            <a:r>
              <a:rPr lang="en-US" b="1" dirty="0"/>
              <a:t>, </a:t>
            </a:r>
            <a:r>
              <a:rPr lang="en-US" dirty="0" err="1"/>
              <a:t>diukur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oleh </a:t>
            </a:r>
            <a:r>
              <a:rPr lang="en-US" dirty="0" err="1"/>
              <a:t>struktur</a:t>
            </a:r>
            <a:r>
              <a:rPr lang="en-US" dirty="0"/>
              <a:t> data yang </a:t>
            </a:r>
            <a:r>
              <a:rPr lang="en-US" dirty="0" err="1"/>
              <a:t>terdapat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(</a:t>
            </a:r>
            <a:r>
              <a:rPr lang="en-US" u="sng" dirty="0" err="1"/>
              <a:t>agak</a:t>
            </a:r>
            <a:r>
              <a:rPr lang="en-US" u="sng" dirty="0"/>
              <a:t> </a:t>
            </a:r>
            <a:r>
              <a:rPr lang="en-US" u="sng" dirty="0" err="1"/>
              <a:t>sulit</a:t>
            </a:r>
            <a:r>
              <a:rPr lang="en-US" u="sng" dirty="0"/>
              <a:t> </a:t>
            </a:r>
            <a:r>
              <a:rPr lang="en-US" u="sng" dirty="0" err="1"/>
              <a:t>dilakukan</a:t>
            </a:r>
            <a:r>
              <a:rPr lang="en-US" dirty="0"/>
              <a:t>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50850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ED626-6D28-438A-84E8-0BA3EA8E7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Algoritma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52811-0BB3-40C4-9279-8E3AD4264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algorithm is “</a:t>
            </a:r>
            <a:r>
              <a:rPr lang="en-US" i="1" dirty="0"/>
              <a:t>a precise rule (or set of rules) specifying how to solve some problem.</a:t>
            </a:r>
            <a:r>
              <a:rPr lang="en-US" dirty="0"/>
              <a:t>” (thefreedictionary.com)</a:t>
            </a:r>
          </a:p>
          <a:p>
            <a:r>
              <a:rPr lang="en-US" dirty="0"/>
              <a:t>The study of algorithms is </a:t>
            </a:r>
            <a:r>
              <a:rPr lang="en-US" i="1" dirty="0"/>
              <a:t>one of the key foundations</a:t>
            </a:r>
            <a:r>
              <a:rPr lang="en-US" dirty="0"/>
              <a:t>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7465031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8B1C0-FB44-4443-9968-3180C7B64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Model </a:t>
            </a:r>
            <a:r>
              <a:rPr lang="en-ID" dirty="0" err="1"/>
              <a:t>Abstrak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8A16D-5FC5-433C-8490-0667FDE88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Ukuran</a:t>
            </a:r>
            <a:r>
              <a:rPr lang="en-US" dirty="0"/>
              <a:t> input (</a:t>
            </a:r>
            <a:r>
              <a:rPr lang="en-US" i="1" dirty="0"/>
              <a:t>n</a:t>
            </a:r>
            <a:r>
              <a:rPr lang="en-US" dirty="0"/>
              <a:t>): </a:t>
            </a:r>
            <a:r>
              <a:rPr lang="en-US" dirty="0" err="1"/>
              <a:t>jumlah</a:t>
            </a:r>
            <a:r>
              <a:rPr lang="en-US" dirty="0"/>
              <a:t> data yang </a:t>
            </a:r>
            <a:r>
              <a:rPr lang="en-US" dirty="0" err="1"/>
              <a:t>diproses</a:t>
            </a:r>
            <a:r>
              <a:rPr lang="en-US" dirty="0"/>
              <a:t> oleh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pengurutan</a:t>
            </a:r>
            <a:r>
              <a:rPr lang="en-US" dirty="0"/>
              <a:t> 1.000 </a:t>
            </a:r>
            <a:r>
              <a:rPr lang="en-US" dirty="0" err="1"/>
              <a:t>elemen</a:t>
            </a:r>
            <a:r>
              <a:rPr lang="en-US" dirty="0"/>
              <a:t> data list,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=1.000</a:t>
            </a:r>
          </a:p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maks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10.000 </a:t>
            </a:r>
            <a:r>
              <a:rPr lang="en-US" dirty="0" err="1"/>
              <a:t>buah</a:t>
            </a:r>
            <a:r>
              <a:rPr lang="en-US" dirty="0"/>
              <a:t> data list,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 = 10.000</a:t>
            </a:r>
          </a:p>
          <a:p>
            <a:pPr marL="0" indent="0">
              <a:buNone/>
            </a:pP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praktek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kompleksitas</a:t>
            </a:r>
            <a:r>
              <a:rPr lang="en-US" dirty="0"/>
              <a:t>, </a:t>
            </a:r>
            <a:r>
              <a:rPr lang="en-US" dirty="0" err="1"/>
              <a:t>ukuran</a:t>
            </a:r>
            <a:r>
              <a:rPr lang="en-US" dirty="0"/>
              <a:t> input </a:t>
            </a:r>
            <a:r>
              <a:rPr lang="en-US" dirty="0" err="1"/>
              <a:t>dinyatakan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 err="1"/>
              <a:t>saja</a:t>
            </a:r>
            <a:endParaRPr lang="en-US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185678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111CB-8C6D-42CC-92A0-C8AFE40F0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Model </a:t>
            </a:r>
            <a:r>
              <a:rPr lang="en-ID" dirty="0" err="1"/>
              <a:t>Abstrak</a:t>
            </a:r>
            <a:endParaRPr lang="en-ID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2FB3477-9FE4-4E9F-B6A5-C72E12FFDF7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81000" y="1916832"/>
            <a:ext cx="8305800" cy="3290977"/>
          </a:xfrm>
          <a:noFill/>
        </p:spPr>
      </p:pic>
    </p:spTree>
    <p:extLst>
      <p:ext uri="{BB962C8B-B14F-4D97-AF65-F5344CB8AC3E}">
        <p14:creationId xmlns:p14="http://schemas.microsoft.com/office/powerpoint/2010/main" val="27749120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FFECD-2862-4D48-B33D-67E2A6544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Kompleksitas</a:t>
            </a:r>
            <a:r>
              <a:rPr lang="en-ID" dirty="0"/>
              <a:t> </a:t>
            </a:r>
            <a:r>
              <a:rPr lang="en-ID" dirty="0" err="1"/>
              <a:t>waktu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FC3B9-0F61-42D4-B29A-B32C3036F8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err="1"/>
              <a:t>Analisis</a:t>
            </a:r>
            <a:r>
              <a:rPr lang="en-ID" dirty="0"/>
              <a:t> </a:t>
            </a:r>
            <a:r>
              <a:rPr lang="en-ID" dirty="0" err="1"/>
              <a:t>Kompleksitas</a:t>
            </a:r>
            <a:r>
              <a:rPr lang="en-ID" dirty="0"/>
              <a:t> – Model </a:t>
            </a:r>
            <a:r>
              <a:rPr lang="en-ID" dirty="0" err="1"/>
              <a:t>Abstrak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483330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891FE-E12B-4C4A-AFD0-FE82727A5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Kompleksitas</a:t>
            </a:r>
            <a:r>
              <a:rPr lang="en-ID" dirty="0"/>
              <a:t> Waktu T(n)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61AB9-B85F-4B88-A457-014DD0D8C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Jumlah</a:t>
            </a:r>
            <a:r>
              <a:rPr lang="en-US" dirty="0"/>
              <a:t> proses </a:t>
            </a:r>
            <a:r>
              <a:rPr lang="en-US" dirty="0" err="1"/>
              <a:t>komputasi</a:t>
            </a:r>
            <a:r>
              <a:rPr lang="en-US" dirty="0"/>
              <a:t> </a:t>
            </a:r>
            <a:r>
              <a:rPr lang="en-US" dirty="0" err="1"/>
              <a:t>dihitung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berapa</a:t>
            </a:r>
            <a:r>
              <a:rPr lang="en-US" dirty="0"/>
              <a:t> kali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→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input (n)</a:t>
            </a:r>
          </a:p>
          <a:p>
            <a:r>
              <a:rPr lang="en-US" dirty="0"/>
              <a:t>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,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bermacam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, </a:t>
            </a:r>
            <a:r>
              <a:rPr lang="en-US" dirty="0" err="1"/>
              <a:t>misalnya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Operasi</a:t>
            </a:r>
            <a:r>
              <a:rPr lang="en-US" dirty="0"/>
              <a:t> input/output</a:t>
            </a:r>
          </a:p>
          <a:p>
            <a:pPr lvl="1"/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aritmatika</a:t>
            </a:r>
            <a:endParaRPr lang="en-US" dirty="0"/>
          </a:p>
          <a:p>
            <a:pPr lvl="1"/>
            <a:r>
              <a:rPr lang="en-US" dirty="0" err="1"/>
              <a:t>Operasi</a:t>
            </a:r>
            <a:r>
              <a:rPr lang="en-US" dirty="0"/>
              <a:t> assignment</a:t>
            </a:r>
          </a:p>
          <a:p>
            <a:pPr lvl="1"/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pengaksesan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list</a:t>
            </a:r>
          </a:p>
          <a:p>
            <a:pPr lvl="1"/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pemanggilan</a:t>
            </a:r>
            <a:r>
              <a:rPr lang="en-US" dirty="0"/>
              <a:t> function</a:t>
            </a:r>
          </a:p>
          <a:p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praktek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u="sng" dirty="0" err="1"/>
              <a:t>jumlah</a:t>
            </a:r>
            <a:r>
              <a:rPr lang="en-US" u="sng" dirty="0"/>
              <a:t> </a:t>
            </a:r>
            <a:r>
              <a:rPr lang="en-US" u="sng" dirty="0" err="1"/>
              <a:t>operasi</a:t>
            </a:r>
            <a:r>
              <a:rPr lang="en-US" u="sng" dirty="0"/>
              <a:t> </a:t>
            </a:r>
            <a:r>
              <a:rPr lang="en-US" u="sng" dirty="0" err="1"/>
              <a:t>pokok</a:t>
            </a:r>
            <a:r>
              <a:rPr lang="en-US" u="sng" dirty="0"/>
              <a:t> </a:t>
            </a:r>
            <a:r>
              <a:rPr lang="en-US" dirty="0"/>
              <a:t>yang </a:t>
            </a:r>
            <a:r>
              <a:rPr lang="en-US" dirty="0" err="1"/>
              <a:t>mendasari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algoritma</a:t>
            </a:r>
            <a:endParaRPr lang="en-US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599682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B76C8-8C31-4816-8B45-6EE7356C1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Kompleksitas</a:t>
            </a:r>
            <a:r>
              <a:rPr lang="en-ID" dirty="0"/>
              <a:t> Waktu T(n)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D3E83-CB76-4089-916E-AF34194E8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/>
              <a:t>Contoh</a:t>
            </a:r>
            <a:r>
              <a:rPr lang="en-US" b="1" dirty="0"/>
              <a:t> 1</a:t>
            </a:r>
            <a:br>
              <a:rPr lang="en-US" dirty="0"/>
            </a:b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perpangkatan</a:t>
            </a:r>
            <a:r>
              <a:rPr lang="en-US" dirty="0"/>
              <a:t> n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a </a:t>
            </a:r>
            <a:r>
              <a:rPr lang="en-US" dirty="0" err="1"/>
              <a:t>atau</a:t>
            </a:r>
            <a:r>
              <a:rPr lang="en-US" dirty="0"/>
              <a:t> a</a:t>
            </a:r>
            <a:r>
              <a:rPr lang="en-US" baseline="30000" dirty="0"/>
              <a:t>n</a:t>
            </a:r>
            <a:r>
              <a:rPr lang="en-US" dirty="0"/>
              <a:t>, dg n </a:t>
            </a:r>
            <a:r>
              <a:rPr lang="en-US" dirty="0" err="1"/>
              <a:t>bil</a:t>
            </a:r>
            <a:r>
              <a:rPr lang="en-US" dirty="0"/>
              <a:t> </a:t>
            </a:r>
            <a:r>
              <a:rPr lang="en-US" dirty="0" err="1"/>
              <a:t>asli</a:t>
            </a:r>
            <a:endParaRPr lang="en-US" dirty="0"/>
          </a:p>
          <a:p>
            <a:pPr>
              <a:buNone/>
            </a:pPr>
            <a:endParaRPr lang="en-US" baseline="30000" dirty="0"/>
          </a:p>
          <a:p>
            <a:pPr latinLnBrk="1">
              <a:buNone/>
            </a:pPr>
            <a:r>
              <a:rPr lang="en-US" b="1" dirty="0"/>
              <a:t>		def</a:t>
            </a:r>
            <a:r>
              <a:rPr lang="en-US" dirty="0"/>
              <a:t> </a:t>
            </a:r>
            <a:r>
              <a:rPr lang="en-US" dirty="0" err="1"/>
              <a:t>pangkat</a:t>
            </a:r>
            <a:r>
              <a:rPr lang="en-US" dirty="0"/>
              <a:t>(a, n):</a:t>
            </a:r>
          </a:p>
          <a:p>
            <a:pPr latinLnBrk="1">
              <a:buNone/>
            </a:pPr>
            <a:r>
              <a:rPr lang="en-US" dirty="0"/>
              <a:t>    		</a:t>
            </a:r>
            <a:r>
              <a:rPr lang="en-US" dirty="0" err="1"/>
              <a:t>hasil</a:t>
            </a:r>
            <a:r>
              <a:rPr lang="en-US" dirty="0"/>
              <a:t> = 1</a:t>
            </a:r>
          </a:p>
          <a:p>
            <a:pPr latinLnBrk="1">
              <a:buNone/>
            </a:pPr>
            <a:r>
              <a:rPr lang="en-US" dirty="0"/>
              <a:t>    		</a:t>
            </a:r>
            <a:r>
              <a:rPr lang="en-US" b="1" dirty="0"/>
              <a:t>for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b="1" dirty="0"/>
              <a:t>in</a:t>
            </a:r>
            <a:r>
              <a:rPr lang="en-US" dirty="0"/>
              <a:t> range(n):</a:t>
            </a:r>
          </a:p>
          <a:p>
            <a:pPr latinLnBrk="1">
              <a:buNone/>
            </a:pPr>
            <a:r>
              <a:rPr lang="en-US" dirty="0"/>
              <a:t>        			</a:t>
            </a:r>
            <a:r>
              <a:rPr lang="en-US" dirty="0" err="1"/>
              <a:t>hasil</a:t>
            </a:r>
            <a:r>
              <a:rPr lang="en-US" dirty="0"/>
              <a:t> = a * </a:t>
            </a:r>
            <a:r>
              <a:rPr lang="en-US" dirty="0" err="1"/>
              <a:t>hasil</a:t>
            </a:r>
            <a:endParaRPr lang="en-US" dirty="0"/>
          </a:p>
          <a:p>
            <a:pPr latinLnBrk="1">
              <a:buNone/>
            </a:pPr>
            <a:r>
              <a:rPr lang="en-US" dirty="0"/>
              <a:t>    		</a:t>
            </a:r>
            <a:r>
              <a:rPr lang="en-US" b="1" dirty="0"/>
              <a:t>return</a:t>
            </a:r>
            <a:r>
              <a:rPr lang="en-US" dirty="0"/>
              <a:t> </a:t>
            </a:r>
            <a:r>
              <a:rPr lang="en-US" dirty="0" err="1"/>
              <a:t>hasil</a:t>
            </a:r>
            <a:endParaRPr lang="en-US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088292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18E75-E752-4C5D-9BB5-60B8625E6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Kompleksitas</a:t>
            </a:r>
            <a:r>
              <a:rPr lang="en-ID" dirty="0"/>
              <a:t> Waktu T(n)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737BA-A35A-45C4-8CB1-CFDD157B9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dirty="0" err="1"/>
              <a:t>Operasi</a:t>
            </a:r>
            <a:r>
              <a:rPr lang="en-ID" dirty="0"/>
              <a:t> </a:t>
            </a:r>
            <a:r>
              <a:rPr lang="en-ID" dirty="0" err="1"/>
              <a:t>khas</a:t>
            </a:r>
            <a:r>
              <a:rPr lang="en-ID" dirty="0"/>
              <a:t> →  </a:t>
            </a:r>
            <a:r>
              <a:rPr lang="en-ID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hasil</a:t>
            </a:r>
            <a:r>
              <a:rPr lang="en-ID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 = x * </a:t>
            </a:r>
            <a:r>
              <a:rPr lang="en-ID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hasil</a:t>
            </a:r>
            <a:br>
              <a:rPr lang="en-ID" sz="3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D" dirty="0" err="1">
                <a:latin typeface="+mj-lt"/>
                <a:cs typeface="Courier New" panose="02070309020205020404" pitchFamily="49" charset="0"/>
              </a:rPr>
              <a:t>dilakukan</a:t>
            </a:r>
            <a:r>
              <a:rPr lang="en-ID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ID" dirty="0" err="1">
                <a:latin typeface="+mj-lt"/>
                <a:cs typeface="Courier New" panose="02070309020205020404" pitchFamily="49" charset="0"/>
              </a:rPr>
              <a:t>sebanyak</a:t>
            </a:r>
            <a:r>
              <a:rPr lang="en-ID" dirty="0">
                <a:latin typeface="+mj-lt"/>
                <a:cs typeface="Courier New" panose="02070309020205020404" pitchFamily="49" charset="0"/>
              </a:rPr>
              <a:t> n kali</a:t>
            </a:r>
            <a:endParaRPr lang="en-ID" sz="3600" dirty="0">
              <a:latin typeface="+mj-lt"/>
            </a:endParaRPr>
          </a:p>
          <a:p>
            <a:pPr marL="0" indent="0">
              <a:buNone/>
            </a:pPr>
            <a:r>
              <a:rPr lang="en-ID" dirty="0"/>
              <a:t>	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574F37F-AB9C-4C79-9A5A-C2590342D2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6366497"/>
              </p:ext>
            </p:extLst>
          </p:nvPr>
        </p:nvGraphicFramePr>
        <p:xfrm>
          <a:off x="971600" y="2924944"/>
          <a:ext cx="5181600" cy="297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Jml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Langkah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59654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843A8-C733-4F0C-9368-E5F6668EA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Kompleksitas</a:t>
            </a:r>
            <a:r>
              <a:rPr lang="en-ID" dirty="0"/>
              <a:t> Waktu T(n)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5B36E5-9663-4D22-817C-7540D0AD8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operasi</a:t>
            </a:r>
            <a:r>
              <a:rPr lang="en-ID" dirty="0"/>
              <a:t> </a:t>
            </a:r>
            <a:r>
              <a:rPr lang="en-ID" dirty="0" err="1"/>
              <a:t>pokok</a:t>
            </a:r>
            <a:r>
              <a:rPr lang="en-ID" dirty="0"/>
              <a:t>:</a:t>
            </a:r>
          </a:p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list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: </a:t>
            </a:r>
            <a:r>
              <a:rPr lang="en-US" dirty="0" err="1"/>
              <a:t>perbandingan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list</a:t>
            </a:r>
          </a:p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pengurutan</a:t>
            </a:r>
            <a:endParaRPr lang="en-US" dirty="0"/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: </a:t>
            </a:r>
            <a:r>
              <a:rPr lang="en-US" dirty="0" err="1"/>
              <a:t>perbandingan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dan </a:t>
            </a:r>
            <a:r>
              <a:rPr lang="en-US" dirty="0" err="1"/>
              <a:t>pertukaran</a:t>
            </a:r>
            <a:r>
              <a:rPr lang="en-US" dirty="0"/>
              <a:t> </a:t>
            </a:r>
            <a:r>
              <a:rPr lang="en-US" dirty="0" err="1"/>
              <a:t>elemen</a:t>
            </a:r>
            <a:endParaRPr lang="en-US" dirty="0"/>
          </a:p>
          <a:p>
            <a:r>
              <a:rPr lang="en-US" dirty="0" err="1"/>
              <a:t>Algoritm</a:t>
            </a:r>
            <a:r>
              <a:rPr lang="en-US" dirty="0"/>
              <a:t> </a:t>
            </a:r>
            <a:r>
              <a:rPr lang="en-US" dirty="0" err="1"/>
              <a:t>penjumlahan</a:t>
            </a:r>
            <a:r>
              <a:rPr lang="en-US" dirty="0"/>
              <a:t> 2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matriks</a:t>
            </a:r>
            <a:endParaRPr lang="en-US" dirty="0"/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: </a:t>
            </a:r>
            <a:r>
              <a:rPr lang="en-US" dirty="0" err="1"/>
              <a:t>penjumlahan</a:t>
            </a:r>
            <a:endParaRPr lang="en-US" dirty="0"/>
          </a:p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perkalian</a:t>
            </a:r>
            <a:r>
              <a:rPr lang="en-US" dirty="0"/>
              <a:t> 2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matriks</a:t>
            </a:r>
            <a:endParaRPr lang="en-US" dirty="0"/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: </a:t>
            </a:r>
            <a:r>
              <a:rPr lang="en-US" dirty="0" err="1"/>
              <a:t>perkalian</a:t>
            </a:r>
            <a:r>
              <a:rPr lang="en-US" dirty="0"/>
              <a:t> dan </a:t>
            </a:r>
            <a:r>
              <a:rPr lang="en-US" dirty="0" err="1"/>
              <a:t>penjumlahan</a:t>
            </a:r>
            <a:endParaRPr lang="en-US" dirty="0"/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7865476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A6DB7-8F91-4BD0-B99E-7DAC2D7DB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Kompleksitas</a:t>
            </a:r>
            <a:r>
              <a:rPr lang="en-ID" dirty="0"/>
              <a:t> Waktu T(n)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28371-0D13-4D31-9025-512F2695D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D" b="1" dirty="0" err="1"/>
              <a:t>Contoh</a:t>
            </a:r>
            <a:r>
              <a:rPr lang="en-ID" b="1" dirty="0"/>
              <a:t> 2:</a:t>
            </a:r>
          </a:p>
          <a:p>
            <a:pPr marL="0" indent="0">
              <a:buNone/>
            </a:pPr>
            <a:r>
              <a:rPr lang="en-ID" dirty="0" err="1"/>
              <a:t>Algoritma</a:t>
            </a:r>
            <a:r>
              <a:rPr lang="en-ID" dirty="0"/>
              <a:t> </a:t>
            </a:r>
            <a:r>
              <a:rPr lang="en-ID" dirty="0" err="1"/>
              <a:t>menghitung</a:t>
            </a:r>
            <a:r>
              <a:rPr lang="en-ID" dirty="0"/>
              <a:t> </a:t>
            </a:r>
            <a:r>
              <a:rPr lang="en-ID" dirty="0" err="1"/>
              <a:t>rerata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list a </a:t>
            </a:r>
            <a:r>
              <a:rPr lang="en-ID" dirty="0" err="1"/>
              <a:t>berukuran</a:t>
            </a:r>
            <a:r>
              <a:rPr lang="en-ID" dirty="0"/>
              <a:t> n.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/>
              <a:t>def </a:t>
            </a:r>
            <a:r>
              <a:rPr lang="en-ID" dirty="0" err="1"/>
              <a:t>rerata</a:t>
            </a:r>
            <a:r>
              <a:rPr lang="en-ID" dirty="0"/>
              <a:t>(a,):</a:t>
            </a:r>
          </a:p>
          <a:p>
            <a:pPr marL="0" indent="0">
              <a:buNone/>
            </a:pPr>
            <a:r>
              <a:rPr lang="en-ID" dirty="0"/>
              <a:t>	sum = 0</a:t>
            </a:r>
            <a:br>
              <a:rPr lang="en-ID" dirty="0"/>
            </a:br>
            <a:r>
              <a:rPr lang="en-ID" dirty="0"/>
              <a:t> 	n = </a:t>
            </a:r>
            <a:r>
              <a:rPr lang="en-ID" dirty="0" err="1"/>
              <a:t>len</a:t>
            </a:r>
            <a:r>
              <a:rPr lang="en-ID" dirty="0"/>
              <a:t>(a)</a:t>
            </a:r>
            <a:br>
              <a:rPr lang="en-ID" dirty="0"/>
            </a:br>
            <a:r>
              <a:rPr lang="en-ID" dirty="0"/>
              <a:t>	for </a:t>
            </a:r>
            <a:r>
              <a:rPr lang="en-ID" dirty="0" err="1"/>
              <a:t>i</a:t>
            </a:r>
            <a:r>
              <a:rPr lang="en-ID" dirty="0"/>
              <a:t> in range(n):</a:t>
            </a:r>
          </a:p>
          <a:p>
            <a:pPr marL="0" indent="0">
              <a:buNone/>
            </a:pPr>
            <a:r>
              <a:rPr lang="en-ID" dirty="0"/>
              <a:t>		sum = sum + a[</a:t>
            </a:r>
            <a:r>
              <a:rPr lang="en-ID" dirty="0" err="1"/>
              <a:t>i</a:t>
            </a:r>
            <a:r>
              <a:rPr lang="en-ID" dirty="0"/>
              <a:t>]</a:t>
            </a:r>
            <a:br>
              <a:rPr lang="en-ID" dirty="0"/>
            </a:br>
            <a:r>
              <a:rPr lang="en-ID" dirty="0"/>
              <a:t>	return sum/</a:t>
            </a:r>
            <a:r>
              <a:rPr lang="en-ID" dirty="0" err="1"/>
              <a:t>len</a:t>
            </a:r>
            <a:r>
              <a:rPr lang="en-ID" dirty="0"/>
              <a:t>(a)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183840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59969-D40E-4C9C-B3B5-162422B0F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Kompleksitas</a:t>
            </a:r>
            <a:r>
              <a:rPr lang="en-ID" dirty="0"/>
              <a:t> Waktu T(n)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8B20D-7175-4F7D-B74D-9791C18D6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dirty="0" err="1">
                <a:solidFill>
                  <a:srgbClr val="030305"/>
                </a:solidFill>
                <a:cs typeface="Times New Roman" pitchFamily="18" charset="0"/>
              </a:rPr>
              <a:t>Operasi</a:t>
            </a:r>
            <a:r>
              <a:rPr lang="en-US" dirty="0">
                <a:solidFill>
                  <a:srgbClr val="030305"/>
                </a:solidFill>
                <a:cs typeface="Times New Roman" pitchFamily="18" charset="0"/>
              </a:rPr>
              <a:t> yang </a:t>
            </a:r>
            <a:r>
              <a:rPr lang="en-US" dirty="0" err="1">
                <a:solidFill>
                  <a:srgbClr val="030305"/>
                </a:solidFill>
                <a:cs typeface="Times New Roman" pitchFamily="18" charset="0"/>
              </a:rPr>
              <a:t>pokok</a:t>
            </a:r>
            <a:r>
              <a:rPr lang="en-US" dirty="0">
                <a:solidFill>
                  <a:srgbClr val="030305"/>
                </a:solidFill>
                <a:cs typeface="Times New Roman" pitchFamily="18" charset="0"/>
              </a:rPr>
              <a:t> pada </a:t>
            </a:r>
            <a:r>
              <a:rPr lang="en-US" dirty="0" err="1">
                <a:solidFill>
                  <a:srgbClr val="030305"/>
                </a:solidFill>
                <a:cs typeface="Times New Roman" pitchFamily="18" charset="0"/>
              </a:rPr>
              <a:t>algoritma</a:t>
            </a:r>
            <a:r>
              <a:rPr lang="en-US" dirty="0">
                <a:solidFill>
                  <a:srgbClr val="030305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30305"/>
                </a:solidFill>
                <a:cs typeface="Times New Roman" pitchFamily="18" charset="0"/>
              </a:rPr>
              <a:t>tersebut</a:t>
            </a:r>
            <a:r>
              <a:rPr lang="en-US" dirty="0">
                <a:solidFill>
                  <a:srgbClr val="030305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30305"/>
                </a:solidFill>
                <a:cs typeface="Times New Roman" pitchFamily="18" charset="0"/>
              </a:rPr>
              <a:t>adalah</a:t>
            </a:r>
            <a:r>
              <a:rPr lang="en-US" dirty="0">
                <a:solidFill>
                  <a:srgbClr val="030305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30305"/>
                </a:solidFill>
                <a:cs typeface="Times New Roman" pitchFamily="18" charset="0"/>
              </a:rPr>
              <a:t>operasi</a:t>
            </a:r>
            <a:r>
              <a:rPr lang="en-US" dirty="0">
                <a:solidFill>
                  <a:srgbClr val="030305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30305"/>
                </a:solidFill>
                <a:cs typeface="Times New Roman" pitchFamily="18" charset="0"/>
              </a:rPr>
              <a:t>penjumlahan</a:t>
            </a:r>
            <a:r>
              <a:rPr lang="en-US" dirty="0">
                <a:solidFill>
                  <a:srgbClr val="030305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30305"/>
                </a:solidFill>
                <a:cs typeface="Times New Roman" pitchFamily="18" charset="0"/>
              </a:rPr>
              <a:t>elemen-elemen</a:t>
            </a:r>
            <a:r>
              <a:rPr lang="en-US" dirty="0">
                <a:solidFill>
                  <a:srgbClr val="030305"/>
                </a:solidFill>
                <a:cs typeface="Times New Roman" pitchFamily="18" charset="0"/>
              </a:rPr>
              <a:t> </a:t>
            </a:r>
            <a:r>
              <a:rPr lang="en-US" i="1" dirty="0">
                <a:solidFill>
                  <a:srgbClr val="030305"/>
                </a:solidFill>
                <a:cs typeface="Times New Roman" pitchFamily="18" charset="0"/>
              </a:rPr>
              <a:t>a</a:t>
            </a:r>
            <a:r>
              <a:rPr lang="en-US" i="1" baseline="-30000" dirty="0">
                <a:solidFill>
                  <a:srgbClr val="030305"/>
                </a:solidFill>
                <a:cs typeface="Times New Roman" pitchFamily="18" charset="0"/>
              </a:rPr>
              <a:t>i</a:t>
            </a:r>
            <a:r>
              <a:rPr lang="en-US" dirty="0">
                <a:solidFill>
                  <a:srgbClr val="030305"/>
                </a:solidFill>
                <a:cs typeface="Times New Roman" pitchFamily="18" charset="0"/>
              </a:rPr>
              <a:t> (</a:t>
            </a:r>
            <a:r>
              <a:rPr lang="en-US" dirty="0" err="1">
                <a:solidFill>
                  <a:srgbClr val="030305"/>
                </a:solidFill>
                <a:cs typeface="Times New Roman" pitchFamily="18" charset="0"/>
              </a:rPr>
              <a:t>yaitu</a:t>
            </a:r>
            <a:r>
              <a:rPr lang="en-US" dirty="0">
                <a:solidFill>
                  <a:srgbClr val="030305"/>
                </a:solidFill>
                <a:cs typeface="Times New Roman" pitchFamily="18" charset="0"/>
              </a:rPr>
              <a:t> </a:t>
            </a:r>
            <a:r>
              <a:rPr lang="en-US" dirty="0">
                <a:solidFill>
                  <a:srgbClr val="030305"/>
                </a:solidFill>
                <a:cs typeface="Courier New" pitchFamily="49" charset="0"/>
              </a:rPr>
              <a:t>sum</a:t>
            </a:r>
            <a:r>
              <a:rPr lang="en-US" dirty="0">
                <a:solidFill>
                  <a:srgbClr val="030305"/>
                </a:solidFill>
                <a:cs typeface="Times New Roman" pitchFamily="18" charset="0"/>
                <a:sym typeface="Symbol" pitchFamily="18" charset="2"/>
              </a:rPr>
              <a:t> = sum </a:t>
            </a:r>
            <a:r>
              <a:rPr lang="en-US" dirty="0">
                <a:solidFill>
                  <a:srgbClr val="030305"/>
                </a:solidFill>
                <a:cs typeface="Courier New" pitchFamily="49" charset="0"/>
              </a:rPr>
              <a:t>+ a[</a:t>
            </a:r>
            <a:r>
              <a:rPr lang="en-US" dirty="0" err="1">
                <a:solidFill>
                  <a:srgbClr val="030305"/>
                </a:solidFill>
                <a:cs typeface="Courier New" pitchFamily="49" charset="0"/>
              </a:rPr>
              <a:t>i</a:t>
            </a:r>
            <a:r>
              <a:rPr lang="en-US" dirty="0">
                <a:solidFill>
                  <a:srgbClr val="030305"/>
                </a:solidFill>
                <a:cs typeface="Courier New" pitchFamily="49" charset="0"/>
              </a:rPr>
              <a:t>]</a:t>
            </a:r>
            <a:r>
              <a:rPr lang="en-US" dirty="0">
                <a:solidFill>
                  <a:srgbClr val="030305"/>
                </a:solidFill>
                <a:cs typeface="Times New Roman" pitchFamily="18" charset="0"/>
              </a:rPr>
              <a:t>) yang </a:t>
            </a:r>
            <a:r>
              <a:rPr lang="en-US" dirty="0" err="1">
                <a:solidFill>
                  <a:srgbClr val="030305"/>
                </a:solidFill>
                <a:cs typeface="Times New Roman" pitchFamily="18" charset="0"/>
              </a:rPr>
              <a:t>dilakukan</a:t>
            </a:r>
            <a:r>
              <a:rPr lang="en-US" dirty="0">
                <a:solidFill>
                  <a:srgbClr val="030305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30305"/>
                </a:solidFill>
                <a:cs typeface="Times New Roman" pitchFamily="18" charset="0"/>
              </a:rPr>
              <a:t>sebanyak</a:t>
            </a:r>
            <a:r>
              <a:rPr lang="en-US" dirty="0">
                <a:solidFill>
                  <a:srgbClr val="030305"/>
                </a:solidFill>
                <a:cs typeface="Times New Roman" pitchFamily="18" charset="0"/>
              </a:rPr>
              <a:t> </a:t>
            </a:r>
            <a:r>
              <a:rPr lang="en-US" i="1" dirty="0">
                <a:solidFill>
                  <a:srgbClr val="030305"/>
                </a:solidFill>
                <a:cs typeface="Times New Roman" pitchFamily="18" charset="0"/>
              </a:rPr>
              <a:t>n</a:t>
            </a:r>
            <a:r>
              <a:rPr lang="en-US" dirty="0">
                <a:solidFill>
                  <a:srgbClr val="030305"/>
                </a:solidFill>
                <a:cs typeface="Times New Roman" pitchFamily="18" charset="0"/>
              </a:rPr>
              <a:t> kali. 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dirty="0" err="1">
                <a:solidFill>
                  <a:srgbClr val="030305"/>
                </a:solidFill>
                <a:cs typeface="Times New Roman" pitchFamily="18" charset="0"/>
              </a:rPr>
              <a:t>Kompleksitas</a:t>
            </a:r>
            <a:r>
              <a:rPr lang="en-US" dirty="0">
                <a:solidFill>
                  <a:srgbClr val="030305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30305"/>
                </a:solidFill>
                <a:cs typeface="Times New Roman" pitchFamily="18" charset="0"/>
              </a:rPr>
              <a:t>waktu</a:t>
            </a:r>
            <a:r>
              <a:rPr lang="en-US" dirty="0">
                <a:solidFill>
                  <a:srgbClr val="030305"/>
                </a:solidFill>
                <a:cs typeface="Times New Roman" pitchFamily="18" charset="0"/>
              </a:rPr>
              <a:t>:  </a:t>
            </a:r>
            <a:r>
              <a:rPr lang="en-US" i="1" dirty="0">
                <a:solidFill>
                  <a:srgbClr val="030305"/>
                </a:solidFill>
                <a:cs typeface="Times New Roman" pitchFamily="18" charset="0"/>
              </a:rPr>
              <a:t>T</a:t>
            </a:r>
            <a:r>
              <a:rPr lang="en-US" dirty="0">
                <a:solidFill>
                  <a:srgbClr val="030305"/>
                </a:solidFill>
                <a:cs typeface="Times New Roman" pitchFamily="18" charset="0"/>
              </a:rPr>
              <a:t>(</a:t>
            </a:r>
            <a:r>
              <a:rPr lang="en-US" i="1" dirty="0">
                <a:solidFill>
                  <a:srgbClr val="030305"/>
                </a:solidFill>
                <a:cs typeface="Times New Roman" pitchFamily="18" charset="0"/>
              </a:rPr>
              <a:t>n</a:t>
            </a:r>
            <a:r>
              <a:rPr lang="en-US" dirty="0">
                <a:solidFill>
                  <a:srgbClr val="030305"/>
                </a:solidFill>
                <a:cs typeface="Times New Roman" pitchFamily="18" charset="0"/>
              </a:rPr>
              <a:t>) = </a:t>
            </a:r>
            <a:r>
              <a:rPr lang="en-US" i="1" dirty="0">
                <a:solidFill>
                  <a:srgbClr val="030305"/>
                </a:solidFill>
                <a:cs typeface="Times New Roman" pitchFamily="18" charset="0"/>
              </a:rPr>
              <a:t>n.</a:t>
            </a:r>
            <a:endParaRPr lang="en-US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218569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D66F4-FF68-42B1-A0B7-078F1DA6D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Kompleksitas</a:t>
            </a:r>
            <a:r>
              <a:rPr lang="en-ID" dirty="0"/>
              <a:t> Waktu T(n)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36A1D2-69D8-437D-8A34-149AB3D8B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08" y="2780928"/>
            <a:ext cx="3839982" cy="34472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27E62E-0465-4833-BB02-5BCF25D2F9B0}"/>
              </a:ext>
            </a:extLst>
          </p:cNvPr>
          <p:cNvSpPr txBox="1"/>
          <p:nvPr/>
        </p:nvSpPr>
        <p:spPr>
          <a:xfrm>
            <a:off x="755576" y="1661319"/>
            <a:ext cx="7181133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3000" b="1" dirty="0" err="1"/>
              <a:t>Contoh</a:t>
            </a:r>
            <a:r>
              <a:rPr lang="en-ID" sz="3000" b="1" dirty="0"/>
              <a:t> 2:</a:t>
            </a:r>
          </a:p>
          <a:p>
            <a:r>
              <a:rPr lang="en-ID" sz="3000" dirty="0" err="1"/>
              <a:t>Algoritma</a:t>
            </a:r>
            <a:r>
              <a:rPr lang="en-ID" sz="3000" dirty="0"/>
              <a:t> </a:t>
            </a:r>
            <a:r>
              <a:rPr lang="en-ID" sz="3000" dirty="0" err="1"/>
              <a:t>menentukan</a:t>
            </a:r>
            <a:r>
              <a:rPr lang="en-ID" sz="3000" dirty="0"/>
              <a:t> </a:t>
            </a:r>
            <a:r>
              <a:rPr lang="en-ID" sz="3000" dirty="0" err="1"/>
              <a:t>nilai</a:t>
            </a:r>
            <a:r>
              <a:rPr lang="en-ID" sz="3000" dirty="0"/>
              <a:t> </a:t>
            </a:r>
            <a:r>
              <a:rPr lang="en-ID" sz="3000" dirty="0" err="1"/>
              <a:t>maks</a:t>
            </a:r>
            <a:r>
              <a:rPr lang="en-ID" sz="3000" dirty="0"/>
              <a:t> </a:t>
            </a:r>
            <a:r>
              <a:rPr lang="en-ID" sz="3000" dirty="0" err="1"/>
              <a:t>dari</a:t>
            </a:r>
            <a:r>
              <a:rPr lang="en-ID" sz="3000" dirty="0"/>
              <a:t> n data</a:t>
            </a:r>
          </a:p>
          <a:p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6C102D-2A1E-49BA-B03B-75F18ED475BA}"/>
              </a:ext>
            </a:extLst>
          </p:cNvPr>
          <p:cNvSpPr txBox="1"/>
          <p:nvPr/>
        </p:nvSpPr>
        <p:spPr>
          <a:xfrm>
            <a:off x="4860032" y="2977605"/>
            <a:ext cx="33703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 dirty="0" err="1"/>
              <a:t>Berapa</a:t>
            </a:r>
            <a:r>
              <a:rPr lang="en-ID" sz="2800" dirty="0"/>
              <a:t> </a:t>
            </a:r>
            <a:r>
              <a:rPr lang="en-ID" sz="2800" dirty="0" err="1"/>
              <a:t>kompleksitas</a:t>
            </a:r>
            <a:r>
              <a:rPr lang="en-ID" sz="2800" dirty="0"/>
              <a:t> </a:t>
            </a:r>
            <a:r>
              <a:rPr lang="en-ID" sz="2800" dirty="0" err="1"/>
              <a:t>waktunya</a:t>
            </a:r>
            <a:r>
              <a:rPr lang="en-ID" sz="2800" dirty="0"/>
              <a:t> T(n) ?</a:t>
            </a:r>
          </a:p>
        </p:txBody>
      </p:sp>
    </p:spTree>
    <p:extLst>
      <p:ext uri="{BB962C8B-B14F-4D97-AF65-F5344CB8AC3E}">
        <p14:creationId xmlns:p14="http://schemas.microsoft.com/office/powerpoint/2010/main" val="2685315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0355F-A7EE-4B01-96CB-927899306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Tujuan</a:t>
            </a:r>
            <a:r>
              <a:rPr lang="en-ID" dirty="0"/>
              <a:t> </a:t>
            </a:r>
            <a:r>
              <a:rPr lang="en-ID" dirty="0" err="1"/>
              <a:t>Algoritma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39E71-37F1-478A-A78A-9908226F7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Tahap</a:t>
            </a:r>
            <a:r>
              <a:rPr lang="en-ID" dirty="0"/>
              <a:t> yang </a:t>
            </a:r>
            <a:r>
              <a:rPr lang="en-ID" dirty="0" err="1"/>
              <a:t>diperlukan</a:t>
            </a:r>
            <a:r>
              <a:rPr lang="en-ID" dirty="0"/>
              <a:t> </a:t>
            </a:r>
            <a:r>
              <a:rPr lang="en-ID" dirty="0" err="1"/>
              <a:t>sebelum</a:t>
            </a:r>
            <a:r>
              <a:rPr lang="en-ID" dirty="0"/>
              <a:t> </a:t>
            </a:r>
            <a:r>
              <a:rPr lang="en-ID" dirty="0" err="1"/>
              <a:t>menyusun</a:t>
            </a:r>
            <a:r>
              <a:rPr lang="en-ID" dirty="0"/>
              <a:t> program computer</a:t>
            </a:r>
          </a:p>
          <a:p>
            <a:r>
              <a:rPr lang="en-ID" dirty="0" err="1"/>
              <a:t>Tujuan</a:t>
            </a:r>
            <a:r>
              <a:rPr lang="en-ID" dirty="0"/>
              <a:t> </a:t>
            </a:r>
            <a:r>
              <a:rPr lang="en-ID" dirty="0" err="1"/>
              <a:t>merancang</a:t>
            </a:r>
            <a:r>
              <a:rPr lang="en-ID" dirty="0"/>
              <a:t> </a:t>
            </a:r>
            <a:r>
              <a:rPr lang="en-ID" dirty="0" err="1"/>
              <a:t>algoritma</a:t>
            </a:r>
            <a:r>
              <a:rPr lang="en-ID" dirty="0"/>
              <a:t>:</a:t>
            </a:r>
          </a:p>
          <a:p>
            <a:pPr lvl="1"/>
            <a:r>
              <a:rPr lang="en-ID" dirty="0" err="1"/>
              <a:t>Menentukan</a:t>
            </a:r>
            <a:r>
              <a:rPr lang="en-ID" dirty="0"/>
              <a:t> ide </a:t>
            </a:r>
            <a:r>
              <a:rPr lang="en-ID" dirty="0" err="1"/>
              <a:t>solusi</a:t>
            </a:r>
            <a:endParaRPr lang="en-ID" dirty="0"/>
          </a:p>
          <a:p>
            <a:pPr lvl="1"/>
            <a:r>
              <a:rPr lang="en-ID" dirty="0" err="1"/>
              <a:t>Memvalidasi</a:t>
            </a:r>
            <a:r>
              <a:rPr lang="en-ID" dirty="0"/>
              <a:t> </a:t>
            </a:r>
            <a:r>
              <a:rPr lang="en-ID" dirty="0" err="1"/>
              <a:t>algoritma</a:t>
            </a:r>
            <a:r>
              <a:rPr lang="en-ID" dirty="0"/>
              <a:t> -&gt; </a:t>
            </a:r>
            <a:r>
              <a:rPr lang="en-ID" dirty="0" err="1"/>
              <a:t>ketepatan</a:t>
            </a:r>
            <a:r>
              <a:rPr lang="en-ID" dirty="0"/>
              <a:t> output</a:t>
            </a:r>
          </a:p>
          <a:p>
            <a:pPr lvl="1"/>
            <a:r>
              <a:rPr lang="en-ID" dirty="0" err="1"/>
              <a:t>Menganalisis</a:t>
            </a:r>
            <a:r>
              <a:rPr lang="en-ID" dirty="0"/>
              <a:t> </a:t>
            </a:r>
            <a:r>
              <a:rPr lang="en-ID" dirty="0" err="1"/>
              <a:t>algoritma</a:t>
            </a:r>
            <a:r>
              <a:rPr lang="en-ID" dirty="0"/>
              <a:t> -&gt; </a:t>
            </a:r>
            <a:r>
              <a:rPr lang="en-ID" dirty="0" err="1"/>
              <a:t>Efisiensi</a:t>
            </a:r>
            <a:r>
              <a:rPr lang="en-ID" dirty="0"/>
              <a:t> (</a:t>
            </a:r>
            <a:r>
              <a:rPr lang="en-ID" dirty="0" err="1"/>
              <a:t>kinerja</a:t>
            </a:r>
            <a:r>
              <a:rPr lang="en-ID" dirty="0"/>
              <a:t>)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8755130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3C606-681A-48A2-8621-9AB6119B8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Kompleksitas</a:t>
            </a:r>
            <a:r>
              <a:rPr lang="en-ID" dirty="0"/>
              <a:t> Waktu T(n)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026A9-D0E4-4DF0-BE76-8225CB1D1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Kompleksitas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dibedakan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T</a:t>
            </a:r>
            <a:r>
              <a:rPr lang="en-US" baseline="-25000" dirty="0" err="1"/>
              <a:t>max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): </a:t>
            </a:r>
            <a:r>
              <a:rPr lang="en-US" dirty="0" err="1"/>
              <a:t>Kompleksitas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terburuk</a:t>
            </a:r>
            <a:r>
              <a:rPr lang="en-US" dirty="0"/>
              <a:t> (</a:t>
            </a:r>
            <a:r>
              <a:rPr lang="en-US" i="1" dirty="0"/>
              <a:t>worst case</a:t>
            </a:r>
            <a:r>
              <a:rPr lang="en-US" dirty="0"/>
              <a:t>)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kebutuhan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waktu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maksimum</a:t>
            </a:r>
            <a:endParaRPr lang="en-US" dirty="0">
              <a:sym typeface="Wingdings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ym typeface="Wingdings" pitchFamily="2" charset="2"/>
              </a:rPr>
              <a:t>T</a:t>
            </a:r>
            <a:r>
              <a:rPr lang="en-US" baseline="-25000" dirty="0" err="1">
                <a:sym typeface="Wingdings" pitchFamily="2" charset="2"/>
              </a:rPr>
              <a:t>min</a:t>
            </a:r>
            <a:r>
              <a:rPr lang="en-US" dirty="0">
                <a:sym typeface="Wingdings" pitchFamily="2" charset="2"/>
              </a:rPr>
              <a:t>(</a:t>
            </a:r>
            <a:r>
              <a:rPr lang="en-US" i="1" dirty="0">
                <a:sym typeface="Wingdings" pitchFamily="2" charset="2"/>
              </a:rPr>
              <a:t>n</a:t>
            </a:r>
            <a:r>
              <a:rPr lang="en-US" dirty="0">
                <a:sym typeface="Wingdings" pitchFamily="2" charset="2"/>
              </a:rPr>
              <a:t>): </a:t>
            </a:r>
            <a:r>
              <a:rPr lang="en-US" dirty="0" err="1"/>
              <a:t>Kompleksitas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terbaik</a:t>
            </a:r>
            <a:r>
              <a:rPr lang="en-US" dirty="0"/>
              <a:t> (</a:t>
            </a:r>
            <a:r>
              <a:rPr lang="en-US" i="1" dirty="0"/>
              <a:t>best case</a:t>
            </a:r>
            <a:r>
              <a:rPr lang="en-US" dirty="0"/>
              <a:t>)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kebutuhan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waktu</a:t>
            </a:r>
            <a:r>
              <a:rPr lang="en-US" dirty="0">
                <a:sym typeface="Wingdings" pitchFamily="2" charset="2"/>
              </a:rPr>
              <a:t> minimum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4467650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24668-1094-47DE-9FFF-3ADC751C9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Kompleksitas</a:t>
            </a:r>
            <a:r>
              <a:rPr lang="en-ID" dirty="0"/>
              <a:t> Waktu T(n)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9D45A-79D4-4238-AB9A-D11F4D923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/>
              <a:t>Contoh</a:t>
            </a:r>
            <a:r>
              <a:rPr lang="en-ID" dirty="0"/>
              <a:t>: </a:t>
            </a:r>
            <a:r>
              <a:rPr lang="en-ID" dirty="0" err="1"/>
              <a:t>Algoritma</a:t>
            </a:r>
            <a:r>
              <a:rPr lang="en-ID" dirty="0"/>
              <a:t> </a:t>
            </a:r>
            <a:r>
              <a:rPr lang="en-ID" dirty="0" err="1"/>
              <a:t>pencarian</a:t>
            </a:r>
            <a:r>
              <a:rPr lang="en-ID" dirty="0"/>
              <a:t>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3FDD93-5E6B-432C-864F-A33B3E40C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392" y="2210398"/>
            <a:ext cx="5864319" cy="33055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CAD802-56B4-49BF-919B-394AE7BAE4AD}"/>
              </a:ext>
            </a:extLst>
          </p:cNvPr>
          <p:cNvSpPr txBox="1"/>
          <p:nvPr/>
        </p:nvSpPr>
        <p:spPr>
          <a:xfrm>
            <a:off x="4716016" y="3863181"/>
            <a:ext cx="414360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/>
              <a:t>Best case</a:t>
            </a:r>
            <a:r>
              <a:rPr lang="en-US" sz="2400" dirty="0"/>
              <a:t>: </a:t>
            </a:r>
            <a:r>
              <a:rPr lang="en-US" sz="2400" dirty="0" err="1"/>
              <a:t>bila</a:t>
            </a:r>
            <a:r>
              <a:rPr lang="en-US" sz="2400" dirty="0"/>
              <a:t> a</a:t>
            </a:r>
            <a:r>
              <a:rPr lang="en-US" sz="2400" baseline="-25000" dirty="0"/>
              <a:t>1</a:t>
            </a:r>
            <a:r>
              <a:rPr lang="en-US" sz="2400" dirty="0"/>
              <a:t> = x. </a:t>
            </a:r>
            <a:br>
              <a:rPr lang="en-US" sz="2400" dirty="0"/>
            </a:br>
            <a:r>
              <a:rPr lang="en-US" sz="2400" i="1" dirty="0" err="1">
                <a:sym typeface="Wingdings" pitchFamily="2" charset="2"/>
              </a:rPr>
              <a:t>T</a:t>
            </a:r>
            <a:r>
              <a:rPr lang="en-US" sz="2400" i="1" baseline="-25000" dirty="0" err="1">
                <a:sym typeface="Wingdings" pitchFamily="2" charset="2"/>
              </a:rPr>
              <a:t>min</a:t>
            </a:r>
            <a:r>
              <a:rPr lang="en-US" sz="2400" i="1" dirty="0">
                <a:sym typeface="Wingdings" pitchFamily="2" charset="2"/>
              </a:rPr>
              <a:t>(n)</a:t>
            </a:r>
            <a:r>
              <a:rPr lang="en-US" sz="2400" dirty="0">
                <a:sym typeface="Wingdings" pitchFamily="2" charset="2"/>
              </a:rPr>
              <a:t>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>
                <a:sym typeface="Wingdings" pitchFamily="2" charset="2"/>
              </a:rPr>
              <a:t>Worst case</a:t>
            </a:r>
            <a:r>
              <a:rPr lang="en-US" sz="2400" dirty="0">
                <a:sym typeface="Wingdings" pitchFamily="2" charset="2"/>
              </a:rPr>
              <a:t>: </a:t>
            </a:r>
            <a:r>
              <a:rPr lang="en-US" sz="2400" dirty="0" err="1">
                <a:sym typeface="Wingdings" pitchFamily="2" charset="2"/>
              </a:rPr>
              <a:t>bila</a:t>
            </a:r>
            <a:r>
              <a:rPr lang="en-US" sz="2400" dirty="0">
                <a:sym typeface="Wingdings" pitchFamily="2" charset="2"/>
              </a:rPr>
              <a:t> a</a:t>
            </a:r>
            <a:r>
              <a:rPr lang="en-US" sz="2400" baseline="-25000" dirty="0">
                <a:sym typeface="Wingdings" pitchFamily="2" charset="2"/>
              </a:rPr>
              <a:t>n</a:t>
            </a:r>
            <a:r>
              <a:rPr lang="en-US" sz="2400" dirty="0">
                <a:sym typeface="Wingdings" pitchFamily="2" charset="2"/>
              </a:rPr>
              <a:t> = x </a:t>
            </a:r>
            <a:r>
              <a:rPr lang="en-US" sz="2400" dirty="0" err="1">
                <a:sym typeface="Wingdings" pitchFamily="2" charset="2"/>
              </a:rPr>
              <a:t>atau</a:t>
            </a:r>
            <a:r>
              <a:rPr lang="en-US" sz="2400" dirty="0">
                <a:sym typeface="Wingdings" pitchFamily="2" charset="2"/>
              </a:rPr>
              <a:t> x </a:t>
            </a:r>
            <a:r>
              <a:rPr lang="en-US" sz="2400" dirty="0" err="1">
                <a:sym typeface="Wingdings" pitchFamily="2" charset="2"/>
              </a:rPr>
              <a:t>tidak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ditemukan</a:t>
            </a:r>
            <a:r>
              <a:rPr lang="en-US" sz="2400" dirty="0">
                <a:sym typeface="Wingdings" pitchFamily="2" charset="2"/>
              </a:rPr>
              <a:t>. </a:t>
            </a:r>
            <a:br>
              <a:rPr lang="en-US" sz="2400" dirty="0">
                <a:sym typeface="Wingdings" pitchFamily="2" charset="2"/>
              </a:rPr>
            </a:br>
            <a:r>
              <a:rPr lang="en-US" sz="2400" i="1" dirty="0" err="1"/>
              <a:t>T</a:t>
            </a:r>
            <a:r>
              <a:rPr lang="en-US" sz="2400" i="1" baseline="-25000" dirty="0" err="1"/>
              <a:t>max</a:t>
            </a:r>
            <a:r>
              <a:rPr lang="en-US" sz="2400" i="1" dirty="0"/>
              <a:t>(n)</a:t>
            </a:r>
            <a:r>
              <a:rPr lang="en-US" sz="2400" dirty="0"/>
              <a:t> = n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26440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9A78D-7FEA-4B08-B7B1-7CF7150A0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Kriteria</a:t>
            </a:r>
            <a:r>
              <a:rPr lang="en-ID" dirty="0"/>
              <a:t> </a:t>
            </a:r>
            <a:r>
              <a:rPr lang="en-ID" dirty="0" err="1"/>
              <a:t>Algoritma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FA965-FADF-4B13-9ADB-215831AFE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langkah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bersifat</a:t>
            </a:r>
            <a:r>
              <a:rPr lang="en-ID" dirty="0"/>
              <a:t> </a:t>
            </a:r>
            <a:r>
              <a:rPr lang="en-ID" dirty="0" err="1"/>
              <a:t>pasti</a:t>
            </a:r>
            <a:r>
              <a:rPr lang="en-ID" dirty="0"/>
              <a:t> (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rancu</a:t>
            </a:r>
            <a:r>
              <a:rPr lang="en-ID" dirty="0"/>
              <a:t>)</a:t>
            </a:r>
          </a:p>
          <a:p>
            <a:r>
              <a:rPr lang="en-ID" dirty="0"/>
              <a:t>Minimal </a:t>
            </a:r>
            <a:r>
              <a:rPr lang="en-ID" dirty="0" err="1"/>
              <a:t>menghasilkan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output</a:t>
            </a:r>
          </a:p>
          <a:p>
            <a:r>
              <a:rPr lang="en-ID" dirty="0" err="1"/>
              <a:t>Algoritma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berakhir</a:t>
            </a:r>
            <a:endParaRPr lang="en-ID" dirty="0"/>
          </a:p>
          <a:p>
            <a:r>
              <a:rPr lang="en-ID" dirty="0" err="1"/>
              <a:t>Mudah</a:t>
            </a:r>
            <a:r>
              <a:rPr lang="en-ID" dirty="0"/>
              <a:t> </a:t>
            </a:r>
            <a:r>
              <a:rPr lang="en-ID" dirty="0" err="1"/>
              <a:t>dipahami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logika</a:t>
            </a:r>
            <a:endParaRPr lang="en-ID" dirty="0"/>
          </a:p>
          <a:p>
            <a:r>
              <a:rPr lang="en-ID" dirty="0" err="1"/>
              <a:t>Algoritma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valid</a:t>
            </a:r>
          </a:p>
          <a:p>
            <a:r>
              <a:rPr lang="en-ID" dirty="0" err="1"/>
              <a:t>Algoritma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bersifat</a:t>
            </a:r>
            <a:r>
              <a:rPr lang="en-ID" dirty="0"/>
              <a:t> universal</a:t>
            </a:r>
          </a:p>
          <a:p>
            <a:r>
              <a:rPr lang="en-ID" dirty="0" err="1"/>
              <a:t>Algoritma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mudah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diimplementasikan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63206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AED36-4C49-42D0-ADB5-94D67D7FA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Presentasi</a:t>
            </a:r>
            <a:r>
              <a:rPr lang="en-ID" dirty="0"/>
              <a:t> </a:t>
            </a:r>
            <a:r>
              <a:rPr lang="en-ID" dirty="0" err="1"/>
              <a:t>Algoritma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DE958-ACB6-4D45-8DB4-F2FB19429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Deskriptif</a:t>
            </a:r>
            <a:br>
              <a:rPr lang="en-ID" dirty="0"/>
            </a:br>
            <a:br>
              <a:rPr lang="en-ID" dirty="0"/>
            </a:br>
            <a:endParaRPr lang="en-ID" dirty="0"/>
          </a:p>
          <a:p>
            <a:endParaRPr lang="en-ID" dirty="0"/>
          </a:p>
          <a:p>
            <a:endParaRPr lang="en-ID" dirty="0"/>
          </a:p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E1600A-FEAA-46B0-AF14-4242A4DA8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348880"/>
            <a:ext cx="7446652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083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42AAF-8AC7-44D2-964A-9D42F8DC0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PRESENTASI ALGORITMA</a:t>
            </a:r>
          </a:p>
        </p:txBody>
      </p:sp>
    </p:spTree>
    <p:extLst>
      <p:ext uri="{BB962C8B-B14F-4D97-AF65-F5344CB8AC3E}">
        <p14:creationId xmlns:p14="http://schemas.microsoft.com/office/powerpoint/2010/main" val="713907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1982</TotalTime>
  <Words>1192</Words>
  <Application>Microsoft Office PowerPoint</Application>
  <PresentationFormat>On-screen Show (4:3)</PresentationFormat>
  <Paragraphs>225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5" baseType="lpstr">
      <vt:lpstr>Arial</vt:lpstr>
      <vt:lpstr>Calibri</vt:lpstr>
      <vt:lpstr>Courier New</vt:lpstr>
      <vt:lpstr>Office Theme</vt:lpstr>
      <vt:lpstr>Algoritma dan Struktur Data</vt:lpstr>
      <vt:lpstr>Materi</vt:lpstr>
      <vt:lpstr>Motivasi</vt:lpstr>
      <vt:lpstr>Motivasi</vt:lpstr>
      <vt:lpstr>Algoritma</vt:lpstr>
      <vt:lpstr>Tujuan Algoritma</vt:lpstr>
      <vt:lpstr>Kriteria Algoritma</vt:lpstr>
      <vt:lpstr>Presentasi Algoritma</vt:lpstr>
      <vt:lpstr>PRESENTASI ALGORITMA</vt:lpstr>
      <vt:lpstr>Presentasi Algoritma</vt:lpstr>
      <vt:lpstr>Presentasi Algoritma</vt:lpstr>
      <vt:lpstr>Presentasi Algoritma</vt:lpstr>
      <vt:lpstr>Presentasi Algoritma</vt:lpstr>
      <vt:lpstr>Presentasi Algoritma</vt:lpstr>
      <vt:lpstr>Presentasi Algoritma</vt:lpstr>
      <vt:lpstr>PSEUDOCODE</vt:lpstr>
      <vt:lpstr>Pseudocode ???</vt:lpstr>
      <vt:lpstr>Pseudocode ???</vt:lpstr>
      <vt:lpstr>Pseudocode ???</vt:lpstr>
      <vt:lpstr>Pseudocode ???</vt:lpstr>
      <vt:lpstr>Pseudocode (Examples)</vt:lpstr>
      <vt:lpstr>Pseudocode (Examples)</vt:lpstr>
      <vt:lpstr>Pseudocode (Examples)</vt:lpstr>
      <vt:lpstr>Pseudocode (Examples)</vt:lpstr>
      <vt:lpstr>Pseudocode (Problems)</vt:lpstr>
      <vt:lpstr>Pseudocode (Problems)</vt:lpstr>
      <vt:lpstr>Pseudo Code (Exercise)</vt:lpstr>
      <vt:lpstr>Pseudocode (Exercise)</vt:lpstr>
      <vt:lpstr>FLOWCHART</vt:lpstr>
      <vt:lpstr>Flowchart</vt:lpstr>
      <vt:lpstr>Flowchart</vt:lpstr>
      <vt:lpstr>Flowchart</vt:lpstr>
      <vt:lpstr>Flowchart</vt:lpstr>
      <vt:lpstr>Flowchart</vt:lpstr>
      <vt:lpstr>Flowchart (Examples)</vt:lpstr>
      <vt:lpstr>Flowchart (Examples)</vt:lpstr>
      <vt:lpstr>Flowchart (Examples)</vt:lpstr>
      <vt:lpstr>Flowchart (Examples)</vt:lpstr>
      <vt:lpstr>Flowchart (Drawing Tools)</vt:lpstr>
      <vt:lpstr>Flowchart (Exercises)</vt:lpstr>
      <vt:lpstr>Flowchart (Exercises)</vt:lpstr>
      <vt:lpstr>Flowchart (Exercises)</vt:lpstr>
      <vt:lpstr>Flowchart (Exercises)</vt:lpstr>
      <vt:lpstr>Flowchart (Exercises)</vt:lpstr>
      <vt:lpstr>Flowchart (Exercises)</vt:lpstr>
      <vt:lpstr>Kompleksitas algoritma</vt:lpstr>
      <vt:lpstr>Pendahuluan</vt:lpstr>
      <vt:lpstr>Model Kebutuhan Waktu  (Real Time)</vt:lpstr>
      <vt:lpstr>Model Abstrak</vt:lpstr>
      <vt:lpstr>Model Abstrak</vt:lpstr>
      <vt:lpstr>Model Abstrak</vt:lpstr>
      <vt:lpstr>Kompleksitas waktu</vt:lpstr>
      <vt:lpstr>Kompleksitas Waktu T(n)</vt:lpstr>
      <vt:lpstr>Kompleksitas Waktu T(n)</vt:lpstr>
      <vt:lpstr>Kompleksitas Waktu T(n)</vt:lpstr>
      <vt:lpstr>Kompleksitas Waktu T(n)</vt:lpstr>
      <vt:lpstr>Kompleksitas Waktu T(n)</vt:lpstr>
      <vt:lpstr>Kompleksitas Waktu T(n)</vt:lpstr>
      <vt:lpstr>Kompleksitas Waktu T(n)</vt:lpstr>
      <vt:lpstr>Kompleksitas Waktu T(n)</vt:lpstr>
      <vt:lpstr>Kompleksitas Waktu T(n)</vt:lpstr>
    </vt:vector>
  </TitlesOfParts>
  <Company>by adguard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dan Struktur Data</dc:title>
  <dc:creator>HP</dc:creator>
  <cp:lastModifiedBy>Rosihan Ariyuana</cp:lastModifiedBy>
  <cp:revision>1</cp:revision>
  <dcterms:created xsi:type="dcterms:W3CDTF">2018-02-19T07:54:16Z</dcterms:created>
  <dcterms:modified xsi:type="dcterms:W3CDTF">2019-03-26T02:48:39Z</dcterms:modified>
</cp:coreProperties>
</file>