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9"/>
  </p:notesMasterIdLst>
  <p:sldIdLst>
    <p:sldId id="256" r:id="rId2"/>
    <p:sldId id="258" r:id="rId3"/>
    <p:sldId id="259" r:id="rId4"/>
    <p:sldId id="260" r:id="rId5"/>
    <p:sldId id="262" r:id="rId6"/>
    <p:sldId id="263" r:id="rId7"/>
    <p:sldId id="265" r:id="rId8"/>
    <p:sldId id="264" r:id="rId9"/>
    <p:sldId id="266" r:id="rId10"/>
    <p:sldId id="270" r:id="rId11"/>
    <p:sldId id="347" r:id="rId12"/>
    <p:sldId id="267" r:id="rId13"/>
    <p:sldId id="271" r:id="rId14"/>
    <p:sldId id="268" r:id="rId15"/>
    <p:sldId id="272" r:id="rId16"/>
    <p:sldId id="273" r:id="rId17"/>
    <p:sldId id="274" r:id="rId18"/>
    <p:sldId id="276" r:id="rId19"/>
    <p:sldId id="277" r:id="rId20"/>
    <p:sldId id="278" r:id="rId21"/>
    <p:sldId id="279" r:id="rId22"/>
    <p:sldId id="352" r:id="rId23"/>
    <p:sldId id="343" r:id="rId24"/>
    <p:sldId id="353" r:id="rId25"/>
    <p:sldId id="280" r:id="rId26"/>
    <p:sldId id="350" r:id="rId27"/>
    <p:sldId id="344" r:id="rId28"/>
    <p:sldId id="351" r:id="rId29"/>
    <p:sldId id="281" r:id="rId30"/>
    <p:sldId id="349" r:id="rId31"/>
    <p:sldId id="345" r:id="rId32"/>
    <p:sldId id="348" r:id="rId33"/>
    <p:sldId id="346" r:id="rId34"/>
    <p:sldId id="284" r:id="rId35"/>
    <p:sldId id="285" r:id="rId36"/>
    <p:sldId id="306" r:id="rId37"/>
    <p:sldId id="309" r:id="rId38"/>
    <p:sldId id="308" r:id="rId39"/>
    <p:sldId id="310" r:id="rId40"/>
    <p:sldId id="313" r:id="rId41"/>
    <p:sldId id="312" r:id="rId42"/>
    <p:sldId id="311" r:id="rId43"/>
    <p:sldId id="314" r:id="rId44"/>
    <p:sldId id="319" r:id="rId45"/>
    <p:sldId id="315" r:id="rId46"/>
    <p:sldId id="316" r:id="rId47"/>
    <p:sldId id="317" r:id="rId48"/>
    <p:sldId id="318" r:id="rId49"/>
    <p:sldId id="354" r:id="rId50"/>
    <p:sldId id="355" r:id="rId51"/>
    <p:sldId id="290" r:id="rId52"/>
    <p:sldId id="334" r:id="rId53"/>
    <p:sldId id="335" r:id="rId54"/>
    <p:sldId id="336" r:id="rId55"/>
    <p:sldId id="337" r:id="rId56"/>
    <p:sldId id="338" r:id="rId57"/>
    <p:sldId id="339" r:id="rId58"/>
    <p:sldId id="340" r:id="rId59"/>
    <p:sldId id="341" r:id="rId60"/>
    <p:sldId id="342" r:id="rId61"/>
    <p:sldId id="293" r:id="rId62"/>
    <p:sldId id="291" r:id="rId63"/>
    <p:sldId id="294" r:id="rId64"/>
    <p:sldId id="300" r:id="rId65"/>
    <p:sldId id="292" r:id="rId66"/>
    <p:sldId id="295" r:id="rId67"/>
    <p:sldId id="296" r:id="rId68"/>
    <p:sldId id="297" r:id="rId69"/>
    <p:sldId id="299" r:id="rId70"/>
    <p:sldId id="298" r:id="rId71"/>
    <p:sldId id="282" r:id="rId72"/>
    <p:sldId id="283" r:id="rId73"/>
    <p:sldId id="286" r:id="rId74"/>
    <p:sldId id="287" r:id="rId75"/>
    <p:sldId id="288" r:id="rId76"/>
    <p:sldId id="269" r:id="rId77"/>
    <p:sldId id="257"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1809D5-9464-4C86-908C-8AC18F72B68A}">
          <p14:sldIdLst/>
        </p14:section>
        <p14:section name="Cover Depan" id="{387B323B-7277-446F-8290-0644BE8971DE}">
          <p14:sldIdLst>
            <p14:sldId id="256"/>
          </p14:sldIdLst>
        </p14:section>
        <p14:section name="Konten" id="{91A78663-329C-49FA-BFB8-EEEF57CA1EEF}">
          <p14:sldIdLst>
            <p14:sldId id="258"/>
            <p14:sldId id="259"/>
            <p14:sldId id="260"/>
            <p14:sldId id="262"/>
            <p14:sldId id="263"/>
            <p14:sldId id="265"/>
            <p14:sldId id="264"/>
            <p14:sldId id="266"/>
            <p14:sldId id="270"/>
            <p14:sldId id="347"/>
            <p14:sldId id="267"/>
            <p14:sldId id="271"/>
            <p14:sldId id="268"/>
            <p14:sldId id="272"/>
            <p14:sldId id="273"/>
            <p14:sldId id="274"/>
            <p14:sldId id="276"/>
            <p14:sldId id="277"/>
            <p14:sldId id="278"/>
            <p14:sldId id="279"/>
            <p14:sldId id="352"/>
            <p14:sldId id="343"/>
            <p14:sldId id="353"/>
            <p14:sldId id="280"/>
            <p14:sldId id="350"/>
            <p14:sldId id="344"/>
            <p14:sldId id="351"/>
            <p14:sldId id="281"/>
            <p14:sldId id="349"/>
            <p14:sldId id="345"/>
            <p14:sldId id="348"/>
            <p14:sldId id="346"/>
            <p14:sldId id="284"/>
            <p14:sldId id="285"/>
            <p14:sldId id="306"/>
            <p14:sldId id="309"/>
            <p14:sldId id="308"/>
            <p14:sldId id="310"/>
            <p14:sldId id="313"/>
            <p14:sldId id="312"/>
            <p14:sldId id="311"/>
            <p14:sldId id="314"/>
            <p14:sldId id="319"/>
            <p14:sldId id="315"/>
            <p14:sldId id="316"/>
            <p14:sldId id="317"/>
            <p14:sldId id="318"/>
            <p14:sldId id="354"/>
            <p14:sldId id="355"/>
            <p14:sldId id="290"/>
            <p14:sldId id="334"/>
            <p14:sldId id="335"/>
            <p14:sldId id="336"/>
            <p14:sldId id="337"/>
            <p14:sldId id="338"/>
            <p14:sldId id="339"/>
            <p14:sldId id="340"/>
            <p14:sldId id="341"/>
            <p14:sldId id="342"/>
            <p14:sldId id="293"/>
            <p14:sldId id="291"/>
            <p14:sldId id="294"/>
            <p14:sldId id="300"/>
            <p14:sldId id="292"/>
            <p14:sldId id="295"/>
            <p14:sldId id="296"/>
            <p14:sldId id="297"/>
            <p14:sldId id="299"/>
            <p14:sldId id="298"/>
            <p14:sldId id="282"/>
            <p14:sldId id="283"/>
            <p14:sldId id="286"/>
            <p14:sldId id="287"/>
            <p14:sldId id="288"/>
            <p14:sldId id="269"/>
          </p14:sldIdLst>
        </p14:section>
        <p14:section name="Cover Penutup" id="{92D7BCFF-D3B8-4529-BEB1-5D5A8DBA1A23}">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4AA1E-D22B-40A4-AAF0-ED63E262CE80}" v="29" dt="2019-07-08T14:44:55.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3" autoAdjust="0"/>
    <p:restoredTop sz="72312" autoAdjust="0"/>
  </p:normalViewPr>
  <p:slideViewPr>
    <p:cSldViewPr snapToGrid="0">
      <p:cViewPr varScale="1">
        <p:scale>
          <a:sx n="48" d="100"/>
          <a:sy n="48" d="100"/>
        </p:scale>
        <p:origin x="19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ihan Ariyuana" userId="a673341b-dfea-48bd-bc6b-c1125fd20ed3" providerId="ADAL" clId="{64B4AA1E-D22B-40A4-AAF0-ED63E262CE80}"/>
    <pc:docChg chg="undo custSel addSld modSld sldOrd">
      <pc:chgData name="Rosihan Ariyuana" userId="a673341b-dfea-48bd-bc6b-c1125fd20ed3" providerId="ADAL" clId="{64B4AA1E-D22B-40A4-AAF0-ED63E262CE80}" dt="2019-07-08T14:46:46.785" v="484" actId="20577"/>
      <pc:docMkLst>
        <pc:docMk/>
      </pc:docMkLst>
      <pc:sldChg chg="modSp">
        <pc:chgData name="Rosihan Ariyuana" userId="a673341b-dfea-48bd-bc6b-c1125fd20ed3" providerId="ADAL" clId="{64B4AA1E-D22B-40A4-AAF0-ED63E262CE80}" dt="2019-07-08T14:06:03.900" v="28" actId="20577"/>
        <pc:sldMkLst>
          <pc:docMk/>
          <pc:sldMk cId="2429331740" sldId="259"/>
        </pc:sldMkLst>
        <pc:spChg chg="mod">
          <ac:chgData name="Rosihan Ariyuana" userId="a673341b-dfea-48bd-bc6b-c1125fd20ed3" providerId="ADAL" clId="{64B4AA1E-D22B-40A4-AAF0-ED63E262CE80}" dt="2019-07-08T14:05:52.041" v="12" actId="20577"/>
          <ac:spMkLst>
            <pc:docMk/>
            <pc:sldMk cId="2429331740" sldId="259"/>
            <ac:spMk id="4" creationId="{92BC4D4C-99B6-4BD6-BC13-4DFF46A30B7D}"/>
          </ac:spMkLst>
        </pc:spChg>
        <pc:spChg chg="mod">
          <ac:chgData name="Rosihan Ariyuana" userId="a673341b-dfea-48bd-bc6b-c1125fd20ed3" providerId="ADAL" clId="{64B4AA1E-D22B-40A4-AAF0-ED63E262CE80}" dt="2019-07-08T14:06:03.900" v="28" actId="20577"/>
          <ac:spMkLst>
            <pc:docMk/>
            <pc:sldMk cId="2429331740" sldId="259"/>
            <ac:spMk id="5" creationId="{FEDC4C64-BC3B-4847-8C63-EC5C0B6710A5}"/>
          </ac:spMkLst>
        </pc:spChg>
      </pc:sldChg>
      <pc:sldChg chg="modSp">
        <pc:chgData name="Rosihan Ariyuana" userId="a673341b-dfea-48bd-bc6b-c1125fd20ed3" providerId="ADAL" clId="{64B4AA1E-D22B-40A4-AAF0-ED63E262CE80}" dt="2019-07-08T14:10:25.052" v="199" actId="20577"/>
        <pc:sldMkLst>
          <pc:docMk/>
          <pc:sldMk cId="2486163979" sldId="266"/>
        </pc:sldMkLst>
        <pc:spChg chg="mod">
          <ac:chgData name="Rosihan Ariyuana" userId="a673341b-dfea-48bd-bc6b-c1125fd20ed3" providerId="ADAL" clId="{64B4AA1E-D22B-40A4-AAF0-ED63E262CE80}" dt="2019-07-08T14:10:25.052" v="199" actId="20577"/>
          <ac:spMkLst>
            <pc:docMk/>
            <pc:sldMk cId="2486163979" sldId="266"/>
            <ac:spMk id="3" creationId="{89DF1643-DF4D-48E3-AA03-2A07458A39D2}"/>
          </ac:spMkLst>
        </pc:spChg>
      </pc:sldChg>
      <pc:sldChg chg="modSp">
        <pc:chgData name="Rosihan Ariyuana" userId="a673341b-dfea-48bd-bc6b-c1125fd20ed3" providerId="ADAL" clId="{64B4AA1E-D22B-40A4-AAF0-ED63E262CE80}" dt="2019-07-08T14:36:08.406" v="295" actId="20577"/>
        <pc:sldMkLst>
          <pc:docMk/>
          <pc:sldMk cId="2543837699" sldId="267"/>
        </pc:sldMkLst>
        <pc:spChg chg="mod">
          <ac:chgData name="Rosihan Ariyuana" userId="a673341b-dfea-48bd-bc6b-c1125fd20ed3" providerId="ADAL" clId="{64B4AA1E-D22B-40A4-AAF0-ED63E262CE80}" dt="2019-07-08T14:12:00.868" v="205" actId="20577"/>
          <ac:spMkLst>
            <pc:docMk/>
            <pc:sldMk cId="2543837699" sldId="267"/>
            <ac:spMk id="2" creationId="{32AEFE6F-300E-4180-8563-6FC4AF552F4E}"/>
          </ac:spMkLst>
        </pc:spChg>
        <pc:spChg chg="mod">
          <ac:chgData name="Rosihan Ariyuana" userId="a673341b-dfea-48bd-bc6b-c1125fd20ed3" providerId="ADAL" clId="{64B4AA1E-D22B-40A4-AAF0-ED63E262CE80}" dt="2019-07-08T14:36:08.406" v="295" actId="20577"/>
          <ac:spMkLst>
            <pc:docMk/>
            <pc:sldMk cId="2543837699" sldId="267"/>
            <ac:spMk id="3" creationId="{87A2C4AE-04A0-4A30-8EB0-D2514C508597}"/>
          </ac:spMkLst>
        </pc:spChg>
      </pc:sldChg>
      <pc:sldChg chg="modSp">
        <pc:chgData name="Rosihan Ariyuana" userId="a673341b-dfea-48bd-bc6b-c1125fd20ed3" providerId="ADAL" clId="{64B4AA1E-D22B-40A4-AAF0-ED63E262CE80}" dt="2019-07-08T14:14:45.241" v="257" actId="20577"/>
        <pc:sldMkLst>
          <pc:docMk/>
          <pc:sldMk cId="2220430631" sldId="271"/>
        </pc:sldMkLst>
        <pc:spChg chg="mod">
          <ac:chgData name="Rosihan Ariyuana" userId="a673341b-dfea-48bd-bc6b-c1125fd20ed3" providerId="ADAL" clId="{64B4AA1E-D22B-40A4-AAF0-ED63E262CE80}" dt="2019-07-08T14:14:45.241" v="257" actId="20577"/>
          <ac:spMkLst>
            <pc:docMk/>
            <pc:sldMk cId="2220430631" sldId="271"/>
            <ac:spMk id="6" creationId="{3E81EB53-6539-43C3-B2FF-6A363D86E240}"/>
          </ac:spMkLst>
        </pc:spChg>
      </pc:sldChg>
      <pc:sldChg chg="modSp">
        <pc:chgData name="Rosihan Ariyuana" userId="a673341b-dfea-48bd-bc6b-c1125fd20ed3" providerId="ADAL" clId="{64B4AA1E-D22B-40A4-AAF0-ED63E262CE80}" dt="2019-07-08T14:26:20.826" v="264" actId="1076"/>
        <pc:sldMkLst>
          <pc:docMk/>
          <pc:sldMk cId="2829360596" sldId="335"/>
        </pc:sldMkLst>
        <pc:picChg chg="mod">
          <ac:chgData name="Rosihan Ariyuana" userId="a673341b-dfea-48bd-bc6b-c1125fd20ed3" providerId="ADAL" clId="{64B4AA1E-D22B-40A4-AAF0-ED63E262CE80}" dt="2019-07-08T14:26:20.826" v="264" actId="1076"/>
          <ac:picMkLst>
            <pc:docMk/>
            <pc:sldMk cId="2829360596" sldId="335"/>
            <ac:picMk id="7" creationId="{00000000-0000-0000-0000-000000000000}"/>
          </ac:picMkLst>
        </pc:picChg>
      </pc:sldChg>
      <pc:sldChg chg="modSp">
        <pc:chgData name="Rosihan Ariyuana" userId="a673341b-dfea-48bd-bc6b-c1125fd20ed3" providerId="ADAL" clId="{64B4AA1E-D22B-40A4-AAF0-ED63E262CE80}" dt="2019-07-08T14:46:46.785" v="484" actId="20577"/>
        <pc:sldMkLst>
          <pc:docMk/>
          <pc:sldMk cId="3801647593" sldId="338"/>
        </pc:sldMkLst>
        <pc:spChg chg="mod">
          <ac:chgData name="Rosihan Ariyuana" userId="a673341b-dfea-48bd-bc6b-c1125fd20ed3" providerId="ADAL" clId="{64B4AA1E-D22B-40A4-AAF0-ED63E262CE80}" dt="2019-07-08T14:46:46.785" v="484" actId="20577"/>
          <ac:spMkLst>
            <pc:docMk/>
            <pc:sldMk cId="3801647593" sldId="338"/>
            <ac:spMk id="2" creationId="{00000000-0000-0000-0000-000000000000}"/>
          </ac:spMkLst>
        </pc:spChg>
        <pc:spChg chg="mod">
          <ac:chgData name="Rosihan Ariyuana" userId="a673341b-dfea-48bd-bc6b-c1125fd20ed3" providerId="ADAL" clId="{64B4AA1E-D22B-40A4-AAF0-ED63E262CE80}" dt="2019-07-08T14:46:40.583" v="470" actId="20577"/>
          <ac:spMkLst>
            <pc:docMk/>
            <pc:sldMk cId="3801647593" sldId="338"/>
            <ac:spMk id="3" creationId="{00000000-0000-0000-0000-000000000000}"/>
          </ac:spMkLst>
        </pc:spChg>
      </pc:sldChg>
      <pc:sldChg chg="addSp delSp modSp add">
        <pc:chgData name="Rosihan Ariyuana" userId="a673341b-dfea-48bd-bc6b-c1125fd20ed3" providerId="ADAL" clId="{64B4AA1E-D22B-40A4-AAF0-ED63E262CE80}" dt="2019-07-08T14:24:15.958" v="263" actId="14100"/>
        <pc:sldMkLst>
          <pc:docMk/>
          <pc:sldMk cId="2883707300" sldId="346"/>
        </pc:sldMkLst>
        <pc:spChg chg="del">
          <ac:chgData name="Rosihan Ariyuana" userId="a673341b-dfea-48bd-bc6b-c1125fd20ed3" providerId="ADAL" clId="{64B4AA1E-D22B-40A4-AAF0-ED63E262CE80}" dt="2019-07-08T14:24:06.928" v="260" actId="478"/>
          <ac:spMkLst>
            <pc:docMk/>
            <pc:sldMk cId="2883707300" sldId="346"/>
            <ac:spMk id="2" creationId="{76488754-E7F2-4AB3-A444-BEF7F3F2E185}"/>
          </ac:spMkLst>
        </pc:spChg>
        <pc:spChg chg="del">
          <ac:chgData name="Rosihan Ariyuana" userId="a673341b-dfea-48bd-bc6b-c1125fd20ed3" providerId="ADAL" clId="{64B4AA1E-D22B-40A4-AAF0-ED63E262CE80}" dt="2019-07-08T14:24:03.123" v="259" actId="478"/>
          <ac:spMkLst>
            <pc:docMk/>
            <pc:sldMk cId="2883707300" sldId="346"/>
            <ac:spMk id="3" creationId="{CD73C5D9-1179-4EB4-ABEA-443C13F71A56}"/>
          </ac:spMkLst>
        </pc:spChg>
        <pc:picChg chg="add mod">
          <ac:chgData name="Rosihan Ariyuana" userId="a673341b-dfea-48bd-bc6b-c1125fd20ed3" providerId="ADAL" clId="{64B4AA1E-D22B-40A4-AAF0-ED63E262CE80}" dt="2019-07-08T14:24:15.958" v="263" actId="14100"/>
          <ac:picMkLst>
            <pc:docMk/>
            <pc:sldMk cId="2883707300" sldId="346"/>
            <ac:picMk id="4" creationId="{5DE4B1EB-9C76-4548-9FD9-94BE0C0155F7}"/>
          </ac:picMkLst>
        </pc:picChg>
      </pc:sldChg>
      <pc:sldChg chg="modSp add">
        <pc:chgData name="Rosihan Ariyuana" userId="a673341b-dfea-48bd-bc6b-c1125fd20ed3" providerId="ADAL" clId="{64B4AA1E-D22B-40A4-AAF0-ED63E262CE80}" dt="2019-07-08T14:35:25.607" v="276" actId="27636"/>
        <pc:sldMkLst>
          <pc:docMk/>
          <pc:sldMk cId="2164772166" sldId="347"/>
        </pc:sldMkLst>
        <pc:spChg chg="mod">
          <ac:chgData name="Rosihan Ariyuana" userId="a673341b-dfea-48bd-bc6b-c1125fd20ed3" providerId="ADAL" clId="{64B4AA1E-D22B-40A4-AAF0-ED63E262CE80}" dt="2019-07-08T14:35:23.330" v="274" actId="1076"/>
          <ac:spMkLst>
            <pc:docMk/>
            <pc:sldMk cId="2164772166" sldId="347"/>
            <ac:spMk id="2" creationId="{E3DE3D2C-5BCE-49F1-8B77-D8CAA878D699}"/>
          </ac:spMkLst>
        </pc:spChg>
        <pc:spChg chg="mod">
          <ac:chgData name="Rosihan Ariyuana" userId="a673341b-dfea-48bd-bc6b-c1125fd20ed3" providerId="ADAL" clId="{64B4AA1E-D22B-40A4-AAF0-ED63E262CE80}" dt="2019-07-08T14:35:25.607" v="276" actId="27636"/>
          <ac:spMkLst>
            <pc:docMk/>
            <pc:sldMk cId="2164772166" sldId="347"/>
            <ac:spMk id="3" creationId="{D5335302-3ED1-43C9-81EA-F70944AFE2CF}"/>
          </ac:spMkLst>
        </pc:spChg>
      </pc:sldChg>
      <pc:sldChg chg="addSp delSp modSp add">
        <pc:chgData name="Rosihan Ariyuana" userId="a673341b-dfea-48bd-bc6b-c1125fd20ed3" providerId="ADAL" clId="{64B4AA1E-D22B-40A4-AAF0-ED63E262CE80}" dt="2019-07-08T14:38:12.110" v="318" actId="20577"/>
        <pc:sldMkLst>
          <pc:docMk/>
          <pc:sldMk cId="2078767072" sldId="348"/>
        </pc:sldMkLst>
        <pc:spChg chg="mod">
          <ac:chgData name="Rosihan Ariyuana" userId="a673341b-dfea-48bd-bc6b-c1125fd20ed3" providerId="ADAL" clId="{64B4AA1E-D22B-40A4-AAF0-ED63E262CE80}" dt="2019-07-08T14:38:12.110" v="318" actId="20577"/>
          <ac:spMkLst>
            <pc:docMk/>
            <pc:sldMk cId="2078767072" sldId="348"/>
            <ac:spMk id="2" creationId="{7F148706-239E-4841-8C3B-74197283857E}"/>
          </ac:spMkLst>
        </pc:spChg>
        <pc:spChg chg="del">
          <ac:chgData name="Rosihan Ariyuana" userId="a673341b-dfea-48bd-bc6b-c1125fd20ed3" providerId="ADAL" clId="{64B4AA1E-D22B-40A4-AAF0-ED63E262CE80}" dt="2019-07-08T14:37:53.366" v="297" actId="478"/>
          <ac:spMkLst>
            <pc:docMk/>
            <pc:sldMk cId="2078767072" sldId="348"/>
            <ac:spMk id="3" creationId="{DCCC3600-0A84-441C-B50C-EB8D68EFF875}"/>
          </ac:spMkLst>
        </pc:spChg>
        <pc:picChg chg="add mod">
          <ac:chgData name="Rosihan Ariyuana" userId="a673341b-dfea-48bd-bc6b-c1125fd20ed3" providerId="ADAL" clId="{64B4AA1E-D22B-40A4-AAF0-ED63E262CE80}" dt="2019-07-08T14:38:06.329" v="301" actId="14100"/>
          <ac:picMkLst>
            <pc:docMk/>
            <pc:sldMk cId="2078767072" sldId="348"/>
            <ac:picMk id="4" creationId="{1726A8C2-A78C-4518-830C-ACC625A5AAE8}"/>
          </ac:picMkLst>
        </pc:picChg>
      </pc:sldChg>
      <pc:sldChg chg="modSp add ord">
        <pc:chgData name="Rosihan Ariyuana" userId="a673341b-dfea-48bd-bc6b-c1125fd20ed3" providerId="ADAL" clId="{64B4AA1E-D22B-40A4-AAF0-ED63E262CE80}" dt="2019-07-08T14:39:28.497" v="340"/>
        <pc:sldMkLst>
          <pc:docMk/>
          <pc:sldMk cId="1762665649" sldId="349"/>
        </pc:sldMkLst>
        <pc:spChg chg="mod">
          <ac:chgData name="Rosihan Ariyuana" userId="a673341b-dfea-48bd-bc6b-c1125fd20ed3" providerId="ADAL" clId="{64B4AA1E-D22B-40A4-AAF0-ED63E262CE80}" dt="2019-07-08T14:38:57.003" v="331" actId="20577"/>
          <ac:spMkLst>
            <pc:docMk/>
            <pc:sldMk cId="1762665649" sldId="349"/>
            <ac:spMk id="2" creationId="{10905142-7F89-4248-A9B6-9B3E6BE04B5F}"/>
          </ac:spMkLst>
        </pc:spChg>
        <pc:spChg chg="mod">
          <ac:chgData name="Rosihan Ariyuana" userId="a673341b-dfea-48bd-bc6b-c1125fd20ed3" providerId="ADAL" clId="{64B4AA1E-D22B-40A4-AAF0-ED63E262CE80}" dt="2019-07-08T14:39:16.701" v="339" actId="27636"/>
          <ac:spMkLst>
            <pc:docMk/>
            <pc:sldMk cId="1762665649" sldId="349"/>
            <ac:spMk id="3" creationId="{0C17BDFA-8CA1-4D07-B303-2E5EADC3388A}"/>
          </ac:spMkLst>
        </pc:spChg>
      </pc:sldChg>
      <pc:sldChg chg="modSp add">
        <pc:chgData name="Rosihan Ariyuana" userId="a673341b-dfea-48bd-bc6b-c1125fd20ed3" providerId="ADAL" clId="{64B4AA1E-D22B-40A4-AAF0-ED63E262CE80}" dt="2019-07-08T14:40:28.832" v="360" actId="20577"/>
        <pc:sldMkLst>
          <pc:docMk/>
          <pc:sldMk cId="3474859497" sldId="350"/>
        </pc:sldMkLst>
        <pc:spChg chg="mod">
          <ac:chgData name="Rosihan Ariyuana" userId="a673341b-dfea-48bd-bc6b-c1125fd20ed3" providerId="ADAL" clId="{64B4AA1E-D22B-40A4-AAF0-ED63E262CE80}" dt="2019-07-08T14:40:17.977" v="353" actId="20577"/>
          <ac:spMkLst>
            <pc:docMk/>
            <pc:sldMk cId="3474859497" sldId="350"/>
            <ac:spMk id="2" creationId="{9F2FEA7D-C878-4D34-B527-4E4AD596BA5B}"/>
          </ac:spMkLst>
        </pc:spChg>
        <pc:spChg chg="mod">
          <ac:chgData name="Rosihan Ariyuana" userId="a673341b-dfea-48bd-bc6b-c1125fd20ed3" providerId="ADAL" clId="{64B4AA1E-D22B-40A4-AAF0-ED63E262CE80}" dt="2019-07-08T14:40:28.832" v="360" actId="20577"/>
          <ac:spMkLst>
            <pc:docMk/>
            <pc:sldMk cId="3474859497" sldId="350"/>
            <ac:spMk id="3" creationId="{4E0E6798-7E02-4E8F-9873-484BA883EECF}"/>
          </ac:spMkLst>
        </pc:spChg>
      </pc:sldChg>
      <pc:sldChg chg="addSp delSp modSp add">
        <pc:chgData name="Rosihan Ariyuana" userId="a673341b-dfea-48bd-bc6b-c1125fd20ed3" providerId="ADAL" clId="{64B4AA1E-D22B-40A4-AAF0-ED63E262CE80}" dt="2019-07-08T14:41:30.197" v="376" actId="20577"/>
        <pc:sldMkLst>
          <pc:docMk/>
          <pc:sldMk cId="1971504410" sldId="351"/>
        </pc:sldMkLst>
        <pc:spChg chg="mod">
          <ac:chgData name="Rosihan Ariyuana" userId="a673341b-dfea-48bd-bc6b-c1125fd20ed3" providerId="ADAL" clId="{64B4AA1E-D22B-40A4-AAF0-ED63E262CE80}" dt="2019-07-08T14:41:30.197" v="376" actId="20577"/>
          <ac:spMkLst>
            <pc:docMk/>
            <pc:sldMk cId="1971504410" sldId="351"/>
            <ac:spMk id="2" creationId="{B4225AEB-460B-49BC-A6DB-F509E5F661B0}"/>
          </ac:spMkLst>
        </pc:spChg>
        <pc:spChg chg="del">
          <ac:chgData name="Rosihan Ariyuana" userId="a673341b-dfea-48bd-bc6b-c1125fd20ed3" providerId="ADAL" clId="{64B4AA1E-D22B-40A4-AAF0-ED63E262CE80}" dt="2019-07-08T14:41:19.042" v="374" actId="478"/>
          <ac:spMkLst>
            <pc:docMk/>
            <pc:sldMk cId="1971504410" sldId="351"/>
            <ac:spMk id="3" creationId="{446FDDDF-4FA5-4414-A8DF-2447943ACEE7}"/>
          </ac:spMkLst>
        </pc:spChg>
        <pc:picChg chg="add">
          <ac:chgData name="Rosihan Ariyuana" userId="a673341b-dfea-48bd-bc6b-c1125fd20ed3" providerId="ADAL" clId="{64B4AA1E-D22B-40A4-AAF0-ED63E262CE80}" dt="2019-07-08T14:41:20.482" v="375"/>
          <ac:picMkLst>
            <pc:docMk/>
            <pc:sldMk cId="1971504410" sldId="351"/>
            <ac:picMk id="4" creationId="{96EE428F-473B-4788-B005-C42A3BC7458A}"/>
          </ac:picMkLst>
        </pc:picChg>
      </pc:sldChg>
      <pc:sldChg chg="modSp add">
        <pc:chgData name="Rosihan Ariyuana" userId="a673341b-dfea-48bd-bc6b-c1125fd20ed3" providerId="ADAL" clId="{64B4AA1E-D22B-40A4-AAF0-ED63E262CE80}" dt="2019-07-08T14:42:35.551" v="389" actId="20577"/>
        <pc:sldMkLst>
          <pc:docMk/>
          <pc:sldMk cId="996603643" sldId="352"/>
        </pc:sldMkLst>
        <pc:spChg chg="mod">
          <ac:chgData name="Rosihan Ariyuana" userId="a673341b-dfea-48bd-bc6b-c1125fd20ed3" providerId="ADAL" clId="{64B4AA1E-D22B-40A4-AAF0-ED63E262CE80}" dt="2019-07-08T14:42:27.206" v="381" actId="20577"/>
          <ac:spMkLst>
            <pc:docMk/>
            <pc:sldMk cId="996603643" sldId="352"/>
            <ac:spMk id="2" creationId="{09ADE769-0F70-47BB-8014-31857AD99526}"/>
          </ac:spMkLst>
        </pc:spChg>
        <pc:spChg chg="mod">
          <ac:chgData name="Rosihan Ariyuana" userId="a673341b-dfea-48bd-bc6b-c1125fd20ed3" providerId="ADAL" clId="{64B4AA1E-D22B-40A4-AAF0-ED63E262CE80}" dt="2019-07-08T14:42:35.551" v="389" actId="20577"/>
          <ac:spMkLst>
            <pc:docMk/>
            <pc:sldMk cId="996603643" sldId="352"/>
            <ac:spMk id="3" creationId="{B09B545C-314A-4406-B9BA-BC843D2B4002}"/>
          </ac:spMkLst>
        </pc:spChg>
      </pc:sldChg>
      <pc:sldChg chg="addSp delSp modSp add">
        <pc:chgData name="Rosihan Ariyuana" userId="a673341b-dfea-48bd-bc6b-c1125fd20ed3" providerId="ADAL" clId="{64B4AA1E-D22B-40A4-AAF0-ED63E262CE80}" dt="2019-07-08T14:43:09.184" v="413" actId="1076"/>
        <pc:sldMkLst>
          <pc:docMk/>
          <pc:sldMk cId="1484065944" sldId="353"/>
        </pc:sldMkLst>
        <pc:spChg chg="mod">
          <ac:chgData name="Rosihan Ariyuana" userId="a673341b-dfea-48bd-bc6b-c1125fd20ed3" providerId="ADAL" clId="{64B4AA1E-D22B-40A4-AAF0-ED63E262CE80}" dt="2019-07-08T14:42:50.038" v="409" actId="20577"/>
          <ac:spMkLst>
            <pc:docMk/>
            <pc:sldMk cId="1484065944" sldId="353"/>
            <ac:spMk id="2" creationId="{FD0C6C16-2903-46A2-970C-DDB6F89139D0}"/>
          </ac:spMkLst>
        </pc:spChg>
        <pc:spChg chg="del">
          <ac:chgData name="Rosihan Ariyuana" userId="a673341b-dfea-48bd-bc6b-c1125fd20ed3" providerId="ADAL" clId="{64B4AA1E-D22B-40A4-AAF0-ED63E262CE80}" dt="2019-07-08T14:43:00.990" v="410" actId="478"/>
          <ac:spMkLst>
            <pc:docMk/>
            <pc:sldMk cId="1484065944" sldId="353"/>
            <ac:spMk id="3" creationId="{1B26C4BF-04A3-40FD-BD1F-9A3F5C08D052}"/>
          </ac:spMkLst>
        </pc:spChg>
        <pc:picChg chg="add mod">
          <ac:chgData name="Rosihan Ariyuana" userId="a673341b-dfea-48bd-bc6b-c1125fd20ed3" providerId="ADAL" clId="{64B4AA1E-D22B-40A4-AAF0-ED63E262CE80}" dt="2019-07-08T14:43:09.184" v="413" actId="1076"/>
          <ac:picMkLst>
            <pc:docMk/>
            <pc:sldMk cId="1484065944" sldId="353"/>
            <ac:picMk id="4" creationId="{EFFE0A2E-61A9-4BAE-8967-9522C082CD45}"/>
          </ac:picMkLst>
        </pc:picChg>
      </pc:sldChg>
      <pc:sldChg chg="addSp delSp modSp add">
        <pc:chgData name="Rosihan Ariyuana" userId="a673341b-dfea-48bd-bc6b-c1125fd20ed3" providerId="ADAL" clId="{64B4AA1E-D22B-40A4-AAF0-ED63E262CE80}" dt="2019-07-08T14:44:30.542" v="422" actId="14100"/>
        <pc:sldMkLst>
          <pc:docMk/>
          <pc:sldMk cId="2383221172" sldId="354"/>
        </pc:sldMkLst>
        <pc:spChg chg="del">
          <ac:chgData name="Rosihan Ariyuana" userId="a673341b-dfea-48bd-bc6b-c1125fd20ed3" providerId="ADAL" clId="{64B4AA1E-D22B-40A4-AAF0-ED63E262CE80}" dt="2019-07-08T14:44:25.334" v="420" actId="478"/>
          <ac:spMkLst>
            <pc:docMk/>
            <pc:sldMk cId="2383221172" sldId="354"/>
            <ac:spMk id="2" creationId="{CA6837CF-B8E2-4212-9C29-9DAC046EE152}"/>
          </ac:spMkLst>
        </pc:spChg>
        <pc:spChg chg="del">
          <ac:chgData name="Rosihan Ariyuana" userId="a673341b-dfea-48bd-bc6b-c1125fd20ed3" providerId="ADAL" clId="{64B4AA1E-D22B-40A4-AAF0-ED63E262CE80}" dt="2019-07-08T14:44:14.822" v="415" actId="478"/>
          <ac:spMkLst>
            <pc:docMk/>
            <pc:sldMk cId="2383221172" sldId="354"/>
            <ac:spMk id="3" creationId="{80D1FC49-E8C2-40DB-8D1E-F4D7A8ECD798}"/>
          </ac:spMkLst>
        </pc:spChg>
        <pc:picChg chg="add mod">
          <ac:chgData name="Rosihan Ariyuana" userId="a673341b-dfea-48bd-bc6b-c1125fd20ed3" providerId="ADAL" clId="{64B4AA1E-D22B-40A4-AAF0-ED63E262CE80}" dt="2019-07-08T14:44:30.542" v="422" actId="14100"/>
          <ac:picMkLst>
            <pc:docMk/>
            <pc:sldMk cId="2383221172" sldId="354"/>
            <ac:picMk id="4" creationId="{7B7FE548-C3C2-4F12-86D7-76214454A89F}"/>
          </ac:picMkLst>
        </pc:picChg>
      </pc:sldChg>
      <pc:sldChg chg="addSp delSp modSp add">
        <pc:chgData name="Rosihan Ariyuana" userId="a673341b-dfea-48bd-bc6b-c1125fd20ed3" providerId="ADAL" clId="{64B4AA1E-D22B-40A4-AAF0-ED63E262CE80}" dt="2019-07-08T14:45:02.647" v="429" actId="1076"/>
        <pc:sldMkLst>
          <pc:docMk/>
          <pc:sldMk cId="4150784728" sldId="355"/>
        </pc:sldMkLst>
        <pc:spChg chg="del">
          <ac:chgData name="Rosihan Ariyuana" userId="a673341b-dfea-48bd-bc6b-c1125fd20ed3" providerId="ADAL" clId="{64B4AA1E-D22B-40A4-AAF0-ED63E262CE80}" dt="2019-07-08T14:44:40.819" v="424" actId="478"/>
          <ac:spMkLst>
            <pc:docMk/>
            <pc:sldMk cId="4150784728" sldId="355"/>
            <ac:spMk id="2" creationId="{D87C2227-9994-42C1-8AAB-3B43E54402D1}"/>
          </ac:spMkLst>
        </pc:spChg>
        <pc:spChg chg="del">
          <ac:chgData name="Rosihan Ariyuana" userId="a673341b-dfea-48bd-bc6b-c1125fd20ed3" providerId="ADAL" clId="{64B4AA1E-D22B-40A4-AAF0-ED63E262CE80}" dt="2019-07-08T14:44:51.061" v="425" actId="478"/>
          <ac:spMkLst>
            <pc:docMk/>
            <pc:sldMk cId="4150784728" sldId="355"/>
            <ac:spMk id="3" creationId="{F66ECE6D-3D59-46B4-92F0-B1015E54180E}"/>
          </ac:spMkLst>
        </pc:spChg>
        <pc:picChg chg="add mod">
          <ac:chgData name="Rosihan Ariyuana" userId="a673341b-dfea-48bd-bc6b-c1125fd20ed3" providerId="ADAL" clId="{64B4AA1E-D22B-40A4-AAF0-ED63E262CE80}" dt="2019-07-08T14:45:02.647" v="429" actId="1076"/>
          <ac:picMkLst>
            <pc:docMk/>
            <pc:sldMk cId="4150784728" sldId="355"/>
            <ac:picMk id="4" creationId="{C21C1BC7-E91F-47D0-B07B-AB665EA5FE0D}"/>
          </ac:picMkLst>
        </pc:picChg>
      </pc:sldChg>
    </pc:docChg>
  </pc:docChgLst>
  <pc:docChgLst>
    <pc:chgData name="Daya Adianto" userId="b8f9629b-c66d-481e-a54c-12c6eec2844d" providerId="ADAL" clId="{AD52F0A5-D6BF-464D-AAA2-0D62BE0CFFAF}"/>
    <pc:docChg chg="custSel modSld">
      <pc:chgData name="Daya Adianto" userId="b8f9629b-c66d-481e-a54c-12c6eec2844d" providerId="ADAL" clId="{AD52F0A5-D6BF-464D-AAA2-0D62BE0CFFAF}" dt="2019-06-18T12:34:26.951" v="112" actId="20577"/>
      <pc:docMkLst>
        <pc:docMk/>
      </pc:docMkLst>
      <pc:sldChg chg="modSp">
        <pc:chgData name="Daya Adianto" userId="b8f9629b-c66d-481e-a54c-12c6eec2844d" providerId="ADAL" clId="{AD52F0A5-D6BF-464D-AAA2-0D62BE0CFFAF}" dt="2019-06-18T12:34:26.951" v="112" actId="20577"/>
        <pc:sldMkLst>
          <pc:docMk/>
          <pc:sldMk cId="2429331740" sldId="259"/>
        </pc:sldMkLst>
        <pc:spChg chg="mod">
          <ac:chgData name="Daya Adianto" userId="b8f9629b-c66d-481e-a54c-12c6eec2844d" providerId="ADAL" clId="{AD52F0A5-D6BF-464D-AAA2-0D62BE0CFFAF}" dt="2019-06-18T12:34:26.951" v="112" actId="20577"/>
          <ac:spMkLst>
            <pc:docMk/>
            <pc:sldMk cId="2429331740" sldId="259"/>
            <ac:spMk id="5" creationId="{FEDC4C64-BC3B-4847-8C63-EC5C0B6710A5}"/>
          </ac:spMkLst>
        </pc:spChg>
      </pc:sldChg>
    </pc:docChg>
  </pc:docChgLst>
  <pc:docChgLst>
    <pc:chgData name="Daya Adianto" userId="b8f9629b-c66d-481e-a54c-12c6eec2844d" providerId="ADAL" clId="{C35AD0AA-50D3-4FB8-8A61-BD011C4C06A4}"/>
    <pc:docChg chg="undo custSel addSld delSld modSld sldOrd modSection">
      <pc:chgData name="Daya Adianto" userId="b8f9629b-c66d-481e-a54c-12c6eec2844d" providerId="ADAL" clId="{C35AD0AA-50D3-4FB8-8A61-BD011C4C06A4}" dt="2019-06-19T07:17:21.086" v="3226" actId="20577"/>
      <pc:docMkLst>
        <pc:docMk/>
      </pc:docMkLst>
      <pc:sldChg chg="modSp">
        <pc:chgData name="Daya Adianto" userId="b8f9629b-c66d-481e-a54c-12c6eec2844d" providerId="ADAL" clId="{C35AD0AA-50D3-4FB8-8A61-BD011C4C06A4}" dt="2019-06-18T15:22:24.028" v="323" actId="20577"/>
        <pc:sldMkLst>
          <pc:docMk/>
          <pc:sldMk cId="2867309181" sldId="264"/>
        </pc:sldMkLst>
        <pc:spChg chg="mod">
          <ac:chgData name="Daya Adianto" userId="b8f9629b-c66d-481e-a54c-12c6eec2844d" providerId="ADAL" clId="{C35AD0AA-50D3-4FB8-8A61-BD011C4C06A4}" dt="2019-06-18T15:22:24.028" v="323" actId="20577"/>
          <ac:spMkLst>
            <pc:docMk/>
            <pc:sldMk cId="2867309181" sldId="264"/>
            <ac:spMk id="3" creationId="{869DCCC6-0279-4F95-9D1E-ADE12B411908}"/>
          </ac:spMkLst>
        </pc:spChg>
      </pc:sldChg>
      <pc:sldChg chg="modSp">
        <pc:chgData name="Daya Adianto" userId="b8f9629b-c66d-481e-a54c-12c6eec2844d" providerId="ADAL" clId="{C35AD0AA-50D3-4FB8-8A61-BD011C4C06A4}" dt="2019-06-18T15:23:15.097" v="327" actId="20577"/>
        <pc:sldMkLst>
          <pc:docMk/>
          <pc:sldMk cId="4127005340" sldId="269"/>
        </pc:sldMkLst>
        <pc:spChg chg="mod">
          <ac:chgData name="Daya Adianto" userId="b8f9629b-c66d-481e-a54c-12c6eec2844d" providerId="ADAL" clId="{C35AD0AA-50D3-4FB8-8A61-BD011C4C06A4}" dt="2019-06-18T15:23:15.097" v="327" actId="20577"/>
          <ac:spMkLst>
            <pc:docMk/>
            <pc:sldMk cId="4127005340" sldId="269"/>
            <ac:spMk id="6" creationId="{4FE7136A-A849-41A9-A078-9142889ABA77}"/>
          </ac:spMkLst>
        </pc:spChg>
      </pc:sldChg>
      <pc:sldChg chg="modSp">
        <pc:chgData name="Daya Adianto" userId="b8f9629b-c66d-481e-a54c-12c6eec2844d" providerId="ADAL" clId="{C35AD0AA-50D3-4FB8-8A61-BD011C4C06A4}" dt="2019-06-18T23:08:33.266" v="3114" actId="20577"/>
        <pc:sldMkLst>
          <pc:docMk/>
          <pc:sldMk cId="3925104693" sldId="288"/>
        </pc:sldMkLst>
        <pc:spChg chg="mod">
          <ac:chgData name="Daya Adianto" userId="b8f9629b-c66d-481e-a54c-12c6eec2844d" providerId="ADAL" clId="{C35AD0AA-50D3-4FB8-8A61-BD011C4C06A4}" dt="2019-06-18T23:08:33.266" v="3114" actId="20577"/>
          <ac:spMkLst>
            <pc:docMk/>
            <pc:sldMk cId="3925104693" sldId="288"/>
            <ac:spMk id="3" creationId="{15968678-B9BA-40C7-B22C-999286237837}"/>
          </ac:spMkLst>
        </pc:spChg>
      </pc:sldChg>
      <pc:sldChg chg="addSp delSp modSp add">
        <pc:chgData name="Daya Adianto" userId="b8f9629b-c66d-481e-a54c-12c6eec2844d" providerId="ADAL" clId="{C35AD0AA-50D3-4FB8-8A61-BD011C4C06A4}" dt="2019-06-18T18:55:21.699" v="360" actId="20577"/>
        <pc:sldMkLst>
          <pc:docMk/>
          <pc:sldMk cId="1439454155" sldId="290"/>
        </pc:sldMkLst>
        <pc:spChg chg="del">
          <ac:chgData name="Daya Adianto" userId="b8f9629b-c66d-481e-a54c-12c6eec2844d" providerId="ADAL" clId="{C35AD0AA-50D3-4FB8-8A61-BD011C4C06A4}" dt="2019-06-18T15:23:53.773" v="329"/>
          <ac:spMkLst>
            <pc:docMk/>
            <pc:sldMk cId="1439454155" sldId="290"/>
            <ac:spMk id="2" creationId="{1E2353D6-6FC1-43EA-88E8-D0CEF6449359}"/>
          </ac:spMkLst>
        </pc:spChg>
        <pc:spChg chg="del">
          <ac:chgData name="Daya Adianto" userId="b8f9629b-c66d-481e-a54c-12c6eec2844d" providerId="ADAL" clId="{C35AD0AA-50D3-4FB8-8A61-BD011C4C06A4}" dt="2019-06-18T15:23:53.773" v="329"/>
          <ac:spMkLst>
            <pc:docMk/>
            <pc:sldMk cId="1439454155" sldId="290"/>
            <ac:spMk id="3" creationId="{2641E6C3-BA3C-4878-840C-A93116121D4D}"/>
          </ac:spMkLst>
        </pc:spChg>
        <pc:spChg chg="add mod">
          <ac:chgData name="Daya Adianto" userId="b8f9629b-c66d-481e-a54c-12c6eec2844d" providerId="ADAL" clId="{C35AD0AA-50D3-4FB8-8A61-BD011C4C06A4}" dt="2019-06-18T18:55:21.699" v="360" actId="20577"/>
          <ac:spMkLst>
            <pc:docMk/>
            <pc:sldMk cId="1439454155" sldId="290"/>
            <ac:spMk id="4" creationId="{3CBEB014-3A55-4AF9-8B75-FE7BC0CC96BB}"/>
          </ac:spMkLst>
        </pc:spChg>
        <pc:spChg chg="add mod">
          <ac:chgData name="Daya Adianto" userId="b8f9629b-c66d-481e-a54c-12c6eec2844d" providerId="ADAL" clId="{C35AD0AA-50D3-4FB8-8A61-BD011C4C06A4}" dt="2019-06-18T15:23:53.773" v="329"/>
          <ac:spMkLst>
            <pc:docMk/>
            <pc:sldMk cId="1439454155" sldId="290"/>
            <ac:spMk id="5" creationId="{FFE1588B-23C0-4AFA-92CD-BA2A5623812A}"/>
          </ac:spMkLst>
        </pc:spChg>
      </pc:sldChg>
      <pc:sldChg chg="addSp delSp modSp add ord">
        <pc:chgData name="Daya Adianto" userId="b8f9629b-c66d-481e-a54c-12c6eec2844d" providerId="ADAL" clId="{C35AD0AA-50D3-4FB8-8A61-BD011C4C06A4}" dt="2019-06-18T22:15:52.256" v="411" actId="20577"/>
        <pc:sldMkLst>
          <pc:docMk/>
          <pc:sldMk cId="1548200140" sldId="291"/>
        </pc:sldMkLst>
        <pc:spChg chg="del">
          <ac:chgData name="Daya Adianto" userId="b8f9629b-c66d-481e-a54c-12c6eec2844d" providerId="ADAL" clId="{C35AD0AA-50D3-4FB8-8A61-BD011C4C06A4}" dt="2019-06-18T18:55:33.538" v="362"/>
          <ac:spMkLst>
            <pc:docMk/>
            <pc:sldMk cId="1548200140" sldId="291"/>
            <ac:spMk id="2" creationId="{D3758295-60FE-4797-9ABC-A064DEEBD3F5}"/>
          </ac:spMkLst>
        </pc:spChg>
        <pc:spChg chg="del">
          <ac:chgData name="Daya Adianto" userId="b8f9629b-c66d-481e-a54c-12c6eec2844d" providerId="ADAL" clId="{C35AD0AA-50D3-4FB8-8A61-BD011C4C06A4}" dt="2019-06-18T18:55:33.538" v="362"/>
          <ac:spMkLst>
            <pc:docMk/>
            <pc:sldMk cId="1548200140" sldId="291"/>
            <ac:spMk id="3" creationId="{7AC812E3-117B-4529-AEB3-81925CEBCF8F}"/>
          </ac:spMkLst>
        </pc:spChg>
        <pc:spChg chg="add mod">
          <ac:chgData name="Daya Adianto" userId="b8f9629b-c66d-481e-a54c-12c6eec2844d" providerId="ADAL" clId="{C35AD0AA-50D3-4FB8-8A61-BD011C4C06A4}" dt="2019-06-18T22:15:52.256" v="411" actId="20577"/>
          <ac:spMkLst>
            <pc:docMk/>
            <pc:sldMk cId="1548200140" sldId="291"/>
            <ac:spMk id="4" creationId="{810207CD-B7DF-484C-8339-2BCC34EACF45}"/>
          </ac:spMkLst>
        </pc:spChg>
        <pc:spChg chg="add del mod">
          <ac:chgData name="Daya Adianto" userId="b8f9629b-c66d-481e-a54c-12c6eec2844d" providerId="ADAL" clId="{C35AD0AA-50D3-4FB8-8A61-BD011C4C06A4}" dt="2019-06-18T22:12:22.638" v="373" actId="478"/>
          <ac:spMkLst>
            <pc:docMk/>
            <pc:sldMk cId="1548200140" sldId="291"/>
            <ac:spMk id="5" creationId="{3ABE1923-E754-4545-874E-778ACB6DC68A}"/>
          </ac:spMkLst>
        </pc:spChg>
        <pc:spChg chg="add mod">
          <ac:chgData name="Daya Adianto" userId="b8f9629b-c66d-481e-a54c-12c6eec2844d" providerId="ADAL" clId="{C35AD0AA-50D3-4FB8-8A61-BD011C4C06A4}" dt="2019-06-18T22:13:16.290" v="383" actId="122"/>
          <ac:spMkLst>
            <pc:docMk/>
            <pc:sldMk cId="1548200140" sldId="291"/>
            <ac:spMk id="7" creationId="{0CEC4B28-DCBE-40BC-922F-300D39231C6A}"/>
          </ac:spMkLst>
        </pc:spChg>
        <pc:picChg chg="add mod">
          <ac:chgData name="Daya Adianto" userId="b8f9629b-c66d-481e-a54c-12c6eec2844d" providerId="ADAL" clId="{C35AD0AA-50D3-4FB8-8A61-BD011C4C06A4}" dt="2019-06-18T22:12:30.802" v="376" actId="1076"/>
          <ac:picMkLst>
            <pc:docMk/>
            <pc:sldMk cId="1548200140" sldId="291"/>
            <ac:picMk id="6" creationId="{EC8D10D6-AC2E-4421-B980-C792026CFA0D}"/>
          </ac:picMkLst>
        </pc:picChg>
      </pc:sldChg>
      <pc:sldChg chg="addSp delSp modSp add">
        <pc:chgData name="Daya Adianto" userId="b8f9629b-c66d-481e-a54c-12c6eec2844d" providerId="ADAL" clId="{C35AD0AA-50D3-4FB8-8A61-BD011C4C06A4}" dt="2019-06-18T22:22:41.021" v="491" actId="164"/>
        <pc:sldMkLst>
          <pc:docMk/>
          <pc:sldMk cId="3155946302" sldId="292"/>
        </pc:sldMkLst>
        <pc:spChg chg="del">
          <ac:chgData name="Daya Adianto" userId="b8f9629b-c66d-481e-a54c-12c6eec2844d" providerId="ADAL" clId="{C35AD0AA-50D3-4FB8-8A61-BD011C4C06A4}" dt="2019-06-18T22:13:43.833" v="385"/>
          <ac:spMkLst>
            <pc:docMk/>
            <pc:sldMk cId="3155946302" sldId="292"/>
            <ac:spMk id="2" creationId="{F052C6C1-6CEE-47C6-BD80-27F744E4EE57}"/>
          </ac:spMkLst>
        </pc:spChg>
        <pc:spChg chg="del">
          <ac:chgData name="Daya Adianto" userId="b8f9629b-c66d-481e-a54c-12c6eec2844d" providerId="ADAL" clId="{C35AD0AA-50D3-4FB8-8A61-BD011C4C06A4}" dt="2019-06-18T22:13:43.833" v="385"/>
          <ac:spMkLst>
            <pc:docMk/>
            <pc:sldMk cId="3155946302" sldId="292"/>
            <ac:spMk id="3" creationId="{80A01782-70B5-43B6-BC46-1487D05B8646}"/>
          </ac:spMkLst>
        </pc:spChg>
        <pc:spChg chg="add mod">
          <ac:chgData name="Daya Adianto" userId="b8f9629b-c66d-481e-a54c-12c6eec2844d" providerId="ADAL" clId="{C35AD0AA-50D3-4FB8-8A61-BD011C4C06A4}" dt="2019-06-18T22:13:54.197" v="406" actId="20577"/>
          <ac:spMkLst>
            <pc:docMk/>
            <pc:sldMk cId="3155946302" sldId="292"/>
            <ac:spMk id="4" creationId="{0A67068B-E19C-4B27-A7FD-8C619BB92A05}"/>
          </ac:spMkLst>
        </pc:spChg>
        <pc:spChg chg="add del mod">
          <ac:chgData name="Daya Adianto" userId="b8f9629b-c66d-481e-a54c-12c6eec2844d" providerId="ADAL" clId="{C35AD0AA-50D3-4FB8-8A61-BD011C4C06A4}" dt="2019-06-18T22:21:02.141" v="474" actId="478"/>
          <ac:spMkLst>
            <pc:docMk/>
            <pc:sldMk cId="3155946302" sldId="292"/>
            <ac:spMk id="5" creationId="{6AD4E8B9-6CA6-43FF-B5DF-B95AE908EAC0}"/>
          </ac:spMkLst>
        </pc:spChg>
        <pc:spChg chg="add mod">
          <ac:chgData name="Daya Adianto" userId="b8f9629b-c66d-481e-a54c-12c6eec2844d" providerId="ADAL" clId="{C35AD0AA-50D3-4FB8-8A61-BD011C4C06A4}" dt="2019-06-18T22:21:57.779" v="485" actId="20577"/>
          <ac:spMkLst>
            <pc:docMk/>
            <pc:sldMk cId="3155946302" sldId="292"/>
            <ac:spMk id="7" creationId="{AABF5A32-AA8E-49C3-95AB-F20BAF6626EE}"/>
          </ac:spMkLst>
        </pc:spChg>
        <pc:grpChg chg="add mod">
          <ac:chgData name="Daya Adianto" userId="b8f9629b-c66d-481e-a54c-12c6eec2844d" providerId="ADAL" clId="{C35AD0AA-50D3-4FB8-8A61-BD011C4C06A4}" dt="2019-06-18T22:22:41.021" v="491" actId="164"/>
          <ac:grpSpMkLst>
            <pc:docMk/>
            <pc:sldMk cId="3155946302" sldId="292"/>
            <ac:grpSpMk id="9" creationId="{2B9E4150-261A-4F0A-A816-1954C85F65DD}"/>
          </ac:grpSpMkLst>
        </pc:grpChg>
        <pc:picChg chg="add mod modCrop">
          <ac:chgData name="Daya Adianto" userId="b8f9629b-c66d-481e-a54c-12c6eec2844d" providerId="ADAL" clId="{C35AD0AA-50D3-4FB8-8A61-BD011C4C06A4}" dt="2019-06-18T22:22:41.021" v="491" actId="164"/>
          <ac:picMkLst>
            <pc:docMk/>
            <pc:sldMk cId="3155946302" sldId="292"/>
            <ac:picMk id="6" creationId="{6F2B2EEF-D598-4AD2-908C-6EED51D565C5}"/>
          </ac:picMkLst>
        </pc:picChg>
        <pc:picChg chg="add mod">
          <ac:chgData name="Daya Adianto" userId="b8f9629b-c66d-481e-a54c-12c6eec2844d" providerId="ADAL" clId="{C35AD0AA-50D3-4FB8-8A61-BD011C4C06A4}" dt="2019-06-18T22:22:41.021" v="491" actId="164"/>
          <ac:picMkLst>
            <pc:docMk/>
            <pc:sldMk cId="3155946302" sldId="292"/>
            <ac:picMk id="8" creationId="{78F308CE-F4B6-476C-9191-818422D0D43B}"/>
          </ac:picMkLst>
        </pc:picChg>
      </pc:sldChg>
      <pc:sldChg chg="addSp delSp modSp add ord">
        <pc:chgData name="Daya Adianto" userId="b8f9629b-c66d-481e-a54c-12c6eec2844d" providerId="ADAL" clId="{C35AD0AA-50D3-4FB8-8A61-BD011C4C06A4}" dt="2019-06-18T22:16:49.200" v="449" actId="20577"/>
        <pc:sldMkLst>
          <pc:docMk/>
          <pc:sldMk cId="3643124727" sldId="293"/>
        </pc:sldMkLst>
        <pc:spChg chg="mod">
          <ac:chgData name="Daya Adianto" userId="b8f9629b-c66d-481e-a54c-12c6eec2844d" providerId="ADAL" clId="{C35AD0AA-50D3-4FB8-8A61-BD011C4C06A4}" dt="2019-06-18T22:15:59.091" v="440" actId="20577"/>
          <ac:spMkLst>
            <pc:docMk/>
            <pc:sldMk cId="3643124727" sldId="293"/>
            <ac:spMk id="2" creationId="{65517668-02A6-488E-961D-8505BB21DD0B}"/>
          </ac:spMkLst>
        </pc:spChg>
        <pc:spChg chg="del">
          <ac:chgData name="Daya Adianto" userId="b8f9629b-c66d-481e-a54c-12c6eec2844d" providerId="ADAL" clId="{C35AD0AA-50D3-4FB8-8A61-BD011C4C06A4}" dt="2019-06-18T22:16:02.985" v="441" actId="478"/>
          <ac:spMkLst>
            <pc:docMk/>
            <pc:sldMk cId="3643124727" sldId="293"/>
            <ac:spMk id="3" creationId="{1BC80BA2-974E-40FE-98D3-F122321EEA55}"/>
          </ac:spMkLst>
        </pc:spChg>
        <pc:spChg chg="add mod">
          <ac:chgData name="Daya Adianto" userId="b8f9629b-c66d-481e-a54c-12c6eec2844d" providerId="ADAL" clId="{C35AD0AA-50D3-4FB8-8A61-BD011C4C06A4}" dt="2019-06-18T22:16:49.200" v="449" actId="20577"/>
          <ac:spMkLst>
            <pc:docMk/>
            <pc:sldMk cId="3643124727" sldId="293"/>
            <ac:spMk id="5" creationId="{FDCF2D5C-CC46-4159-ADD7-345F9CCC4DC9}"/>
          </ac:spMkLst>
        </pc:spChg>
        <pc:picChg chg="add mod">
          <ac:chgData name="Daya Adianto" userId="b8f9629b-c66d-481e-a54c-12c6eec2844d" providerId="ADAL" clId="{C35AD0AA-50D3-4FB8-8A61-BD011C4C06A4}" dt="2019-06-18T22:16:29.371" v="445" actId="1076"/>
          <ac:picMkLst>
            <pc:docMk/>
            <pc:sldMk cId="3643124727" sldId="293"/>
            <ac:picMk id="4" creationId="{D7252D9D-6694-4705-9646-83BF015D16C6}"/>
          </ac:picMkLst>
        </pc:picChg>
      </pc:sldChg>
      <pc:sldChg chg="addSp delSp modSp add">
        <pc:chgData name="Daya Adianto" userId="b8f9629b-c66d-481e-a54c-12c6eec2844d" providerId="ADAL" clId="{C35AD0AA-50D3-4FB8-8A61-BD011C4C06A4}" dt="2019-06-18T22:26:04.343" v="508" actId="6549"/>
        <pc:sldMkLst>
          <pc:docMk/>
          <pc:sldMk cId="1415979582" sldId="294"/>
        </pc:sldMkLst>
        <pc:spChg chg="mod">
          <ac:chgData name="Daya Adianto" userId="b8f9629b-c66d-481e-a54c-12c6eec2844d" providerId="ADAL" clId="{C35AD0AA-50D3-4FB8-8A61-BD011C4C06A4}" dt="2019-06-18T22:18:40.749" v="473" actId="20577"/>
          <ac:spMkLst>
            <pc:docMk/>
            <pc:sldMk cId="1415979582" sldId="294"/>
            <ac:spMk id="2" creationId="{DA178919-9596-4AF6-A778-6923D0A3A3F6}"/>
          </ac:spMkLst>
        </pc:spChg>
        <pc:spChg chg="del">
          <ac:chgData name="Daya Adianto" userId="b8f9629b-c66d-481e-a54c-12c6eec2844d" providerId="ADAL" clId="{C35AD0AA-50D3-4FB8-8A61-BD011C4C06A4}" dt="2019-06-18T22:25:23.833" v="494" actId="478"/>
          <ac:spMkLst>
            <pc:docMk/>
            <pc:sldMk cId="1415979582" sldId="294"/>
            <ac:spMk id="3" creationId="{62A5BEE8-1241-4146-ABD9-B83C6BF6E852}"/>
          </ac:spMkLst>
        </pc:spChg>
        <pc:spChg chg="add del">
          <ac:chgData name="Daya Adianto" userId="b8f9629b-c66d-481e-a54c-12c6eec2844d" providerId="ADAL" clId="{C35AD0AA-50D3-4FB8-8A61-BD011C4C06A4}" dt="2019-06-18T22:25:25.840" v="496"/>
          <ac:spMkLst>
            <pc:docMk/>
            <pc:sldMk cId="1415979582" sldId="294"/>
            <ac:spMk id="4" creationId="{2A885DBE-D433-4C35-A396-C47DD2CD1927}"/>
          </ac:spMkLst>
        </pc:spChg>
        <pc:spChg chg="add mod">
          <ac:chgData name="Daya Adianto" userId="b8f9629b-c66d-481e-a54c-12c6eec2844d" providerId="ADAL" clId="{C35AD0AA-50D3-4FB8-8A61-BD011C4C06A4}" dt="2019-06-18T22:26:04.343" v="508" actId="6549"/>
          <ac:spMkLst>
            <pc:docMk/>
            <pc:sldMk cId="1415979582" sldId="294"/>
            <ac:spMk id="7" creationId="{A32C5591-DEA2-4C0A-953E-303F3F6A1805}"/>
          </ac:spMkLst>
        </pc:spChg>
        <pc:picChg chg="add mod">
          <ac:chgData name="Daya Adianto" userId="b8f9629b-c66d-481e-a54c-12c6eec2844d" providerId="ADAL" clId="{C35AD0AA-50D3-4FB8-8A61-BD011C4C06A4}" dt="2019-06-18T22:25:34.607" v="501" actId="1076"/>
          <ac:picMkLst>
            <pc:docMk/>
            <pc:sldMk cId="1415979582" sldId="294"/>
            <ac:picMk id="6" creationId="{0E6DD55B-C24B-4FAC-9F57-CD20F2FF5C88}"/>
          </ac:picMkLst>
        </pc:picChg>
      </pc:sldChg>
      <pc:sldChg chg="addSp modSp add">
        <pc:chgData name="Daya Adianto" userId="b8f9629b-c66d-481e-a54c-12c6eec2844d" providerId="ADAL" clId="{C35AD0AA-50D3-4FB8-8A61-BD011C4C06A4}" dt="2019-06-19T07:17:11.121" v="3223" actId="20577"/>
        <pc:sldMkLst>
          <pc:docMk/>
          <pc:sldMk cId="2016742048" sldId="295"/>
        </pc:sldMkLst>
        <pc:spChg chg="mod">
          <ac:chgData name="Daya Adianto" userId="b8f9629b-c66d-481e-a54c-12c6eec2844d" providerId="ADAL" clId="{C35AD0AA-50D3-4FB8-8A61-BD011C4C06A4}" dt="2019-06-18T22:28:52.659" v="516" actId="20577"/>
          <ac:spMkLst>
            <pc:docMk/>
            <pc:sldMk cId="2016742048" sldId="295"/>
            <ac:spMk id="2" creationId="{8A67F0B0-191A-46CF-B1CE-D0F25562E444}"/>
          </ac:spMkLst>
        </pc:spChg>
        <pc:spChg chg="mod">
          <ac:chgData name="Daya Adianto" userId="b8f9629b-c66d-481e-a54c-12c6eec2844d" providerId="ADAL" clId="{C35AD0AA-50D3-4FB8-8A61-BD011C4C06A4}" dt="2019-06-19T07:17:11.121" v="3223" actId="20577"/>
          <ac:spMkLst>
            <pc:docMk/>
            <pc:sldMk cId="2016742048" sldId="295"/>
            <ac:spMk id="3" creationId="{FD28BC99-4E96-4774-87B9-19976540C97B}"/>
          </ac:spMkLst>
        </pc:spChg>
        <pc:picChg chg="add mod modCrop">
          <ac:chgData name="Daya Adianto" userId="b8f9629b-c66d-481e-a54c-12c6eec2844d" providerId="ADAL" clId="{C35AD0AA-50D3-4FB8-8A61-BD011C4C06A4}" dt="2019-06-18T22:30:23.600" v="621" actId="1076"/>
          <ac:picMkLst>
            <pc:docMk/>
            <pc:sldMk cId="2016742048" sldId="295"/>
            <ac:picMk id="4" creationId="{D80BE689-C98E-470B-9DF1-884A54AED2B1}"/>
          </ac:picMkLst>
        </pc:picChg>
      </pc:sldChg>
      <pc:sldChg chg="addSp modSp add">
        <pc:chgData name="Daya Adianto" userId="b8f9629b-c66d-481e-a54c-12c6eec2844d" providerId="ADAL" clId="{C35AD0AA-50D3-4FB8-8A61-BD011C4C06A4}" dt="2019-06-19T07:17:15.404" v="3224" actId="20577"/>
        <pc:sldMkLst>
          <pc:docMk/>
          <pc:sldMk cId="2155845205" sldId="296"/>
        </pc:sldMkLst>
        <pc:spChg chg="mod">
          <ac:chgData name="Daya Adianto" userId="b8f9629b-c66d-481e-a54c-12c6eec2844d" providerId="ADAL" clId="{C35AD0AA-50D3-4FB8-8A61-BD011C4C06A4}" dt="2019-06-18T22:34:25.470" v="1032" actId="20577"/>
          <ac:spMkLst>
            <pc:docMk/>
            <pc:sldMk cId="2155845205" sldId="296"/>
            <ac:spMk id="2" creationId="{605C8002-5CC7-4875-B596-87B6CFE24C22}"/>
          </ac:spMkLst>
        </pc:spChg>
        <pc:spChg chg="mod">
          <ac:chgData name="Daya Adianto" userId="b8f9629b-c66d-481e-a54c-12c6eec2844d" providerId="ADAL" clId="{C35AD0AA-50D3-4FB8-8A61-BD011C4C06A4}" dt="2019-06-19T07:17:15.404" v="3224" actId="20577"/>
          <ac:spMkLst>
            <pc:docMk/>
            <pc:sldMk cId="2155845205" sldId="296"/>
            <ac:spMk id="3" creationId="{F14B8297-4805-4A2A-8AC9-7D0C7F81021B}"/>
          </ac:spMkLst>
        </pc:spChg>
        <pc:picChg chg="add mod modCrop">
          <ac:chgData name="Daya Adianto" userId="b8f9629b-c66d-481e-a54c-12c6eec2844d" providerId="ADAL" clId="{C35AD0AA-50D3-4FB8-8A61-BD011C4C06A4}" dt="2019-06-18T22:37:23.938" v="1315" actId="1076"/>
          <ac:picMkLst>
            <pc:docMk/>
            <pc:sldMk cId="2155845205" sldId="296"/>
            <ac:picMk id="4" creationId="{BDBF6178-D86C-41A8-A333-0207C59249D2}"/>
          </ac:picMkLst>
        </pc:picChg>
      </pc:sldChg>
      <pc:sldChg chg="addSp modSp add">
        <pc:chgData name="Daya Adianto" userId="b8f9629b-c66d-481e-a54c-12c6eec2844d" providerId="ADAL" clId="{C35AD0AA-50D3-4FB8-8A61-BD011C4C06A4}" dt="2019-06-19T07:17:17.524" v="3225" actId="20577"/>
        <pc:sldMkLst>
          <pc:docMk/>
          <pc:sldMk cId="77418786" sldId="297"/>
        </pc:sldMkLst>
        <pc:spChg chg="mod">
          <ac:chgData name="Daya Adianto" userId="b8f9629b-c66d-481e-a54c-12c6eec2844d" providerId="ADAL" clId="{C35AD0AA-50D3-4FB8-8A61-BD011C4C06A4}" dt="2019-06-18T22:39:17.905" v="1323" actId="20577"/>
          <ac:spMkLst>
            <pc:docMk/>
            <pc:sldMk cId="77418786" sldId="297"/>
            <ac:spMk id="2" creationId="{B06A621A-6739-401E-A931-00114C7E0F98}"/>
          </ac:spMkLst>
        </pc:spChg>
        <pc:spChg chg="mod">
          <ac:chgData name="Daya Adianto" userId="b8f9629b-c66d-481e-a54c-12c6eec2844d" providerId="ADAL" clId="{C35AD0AA-50D3-4FB8-8A61-BD011C4C06A4}" dt="2019-06-19T07:17:17.524" v="3225" actId="20577"/>
          <ac:spMkLst>
            <pc:docMk/>
            <pc:sldMk cId="77418786" sldId="297"/>
            <ac:spMk id="3" creationId="{ABE6B788-A69C-419A-A348-5AE70DD36136}"/>
          </ac:spMkLst>
        </pc:spChg>
        <pc:picChg chg="add mod modCrop">
          <ac:chgData name="Daya Adianto" userId="b8f9629b-c66d-481e-a54c-12c6eec2844d" providerId="ADAL" clId="{C35AD0AA-50D3-4FB8-8A61-BD011C4C06A4}" dt="2019-06-18T22:43:56.106" v="1861" actId="1076"/>
          <ac:picMkLst>
            <pc:docMk/>
            <pc:sldMk cId="77418786" sldId="297"/>
            <ac:picMk id="4" creationId="{D9906494-136D-415B-83C1-DF3495DD86A7}"/>
          </ac:picMkLst>
        </pc:picChg>
      </pc:sldChg>
      <pc:sldChg chg="addSp delSp modSp add">
        <pc:chgData name="Daya Adianto" userId="b8f9629b-c66d-481e-a54c-12c6eec2844d" providerId="ADAL" clId="{C35AD0AA-50D3-4FB8-8A61-BD011C4C06A4}" dt="2019-06-18T22:45:30.799" v="1883"/>
        <pc:sldMkLst>
          <pc:docMk/>
          <pc:sldMk cId="2076017243" sldId="298"/>
        </pc:sldMkLst>
        <pc:spChg chg="mod">
          <ac:chgData name="Daya Adianto" userId="b8f9629b-c66d-481e-a54c-12c6eec2844d" providerId="ADAL" clId="{C35AD0AA-50D3-4FB8-8A61-BD011C4C06A4}" dt="2019-06-18T22:44:42.887" v="1880" actId="5793"/>
          <ac:spMkLst>
            <pc:docMk/>
            <pc:sldMk cId="2076017243" sldId="298"/>
            <ac:spMk id="2" creationId="{153C295C-47EE-44E6-ABF2-6C47B0751809}"/>
          </ac:spMkLst>
        </pc:spChg>
        <pc:spChg chg="del">
          <ac:chgData name="Daya Adianto" userId="b8f9629b-c66d-481e-a54c-12c6eec2844d" providerId="ADAL" clId="{C35AD0AA-50D3-4FB8-8A61-BD011C4C06A4}" dt="2019-06-18T22:45:13.278" v="1881" actId="478"/>
          <ac:spMkLst>
            <pc:docMk/>
            <pc:sldMk cId="2076017243" sldId="298"/>
            <ac:spMk id="3" creationId="{DFE38DB4-108A-4407-930A-98D51150C04B}"/>
          </ac:spMkLst>
        </pc:spChg>
        <pc:spChg chg="add">
          <ac:chgData name="Daya Adianto" userId="b8f9629b-c66d-481e-a54c-12c6eec2844d" providerId="ADAL" clId="{C35AD0AA-50D3-4FB8-8A61-BD011C4C06A4}" dt="2019-06-18T22:45:30.799" v="1883"/>
          <ac:spMkLst>
            <pc:docMk/>
            <pc:sldMk cId="2076017243" sldId="298"/>
            <ac:spMk id="7" creationId="{A2936A13-922E-43E1-B447-1C625AC7949E}"/>
          </ac:spMkLst>
        </pc:spChg>
        <pc:grpChg chg="add">
          <ac:chgData name="Daya Adianto" userId="b8f9629b-c66d-481e-a54c-12c6eec2844d" providerId="ADAL" clId="{C35AD0AA-50D3-4FB8-8A61-BD011C4C06A4}" dt="2019-06-18T22:45:14.452" v="1882"/>
          <ac:grpSpMkLst>
            <pc:docMk/>
            <pc:sldMk cId="2076017243" sldId="298"/>
            <ac:grpSpMk id="4" creationId="{D536E100-C51C-4AF8-BADF-DCFEE2469250}"/>
          </ac:grpSpMkLst>
        </pc:grpChg>
      </pc:sldChg>
      <pc:sldChg chg="addSp modSp add ord">
        <pc:chgData name="Daya Adianto" userId="b8f9629b-c66d-481e-a54c-12c6eec2844d" providerId="ADAL" clId="{C35AD0AA-50D3-4FB8-8A61-BD011C4C06A4}" dt="2019-06-19T07:17:21.086" v="3226" actId="20577"/>
        <pc:sldMkLst>
          <pc:docMk/>
          <pc:sldMk cId="494052836" sldId="299"/>
        </pc:sldMkLst>
        <pc:spChg chg="mod">
          <ac:chgData name="Daya Adianto" userId="b8f9629b-c66d-481e-a54c-12c6eec2844d" providerId="ADAL" clId="{C35AD0AA-50D3-4FB8-8A61-BD011C4C06A4}" dt="2019-06-18T22:53:52.736" v="2279" actId="20577"/>
          <ac:spMkLst>
            <pc:docMk/>
            <pc:sldMk cId="494052836" sldId="299"/>
            <ac:spMk id="2" creationId="{D7828E2F-19F7-4ABC-8C3A-89EE20CF2BD7}"/>
          </ac:spMkLst>
        </pc:spChg>
        <pc:spChg chg="mod">
          <ac:chgData name="Daya Adianto" userId="b8f9629b-c66d-481e-a54c-12c6eec2844d" providerId="ADAL" clId="{C35AD0AA-50D3-4FB8-8A61-BD011C4C06A4}" dt="2019-06-19T07:17:21.086" v="3226" actId="20577"/>
          <ac:spMkLst>
            <pc:docMk/>
            <pc:sldMk cId="494052836" sldId="299"/>
            <ac:spMk id="3" creationId="{8136537E-8449-48B0-81F2-353A29273AC9}"/>
          </ac:spMkLst>
        </pc:spChg>
        <pc:picChg chg="add mod modCrop">
          <ac:chgData name="Daya Adianto" userId="b8f9629b-c66d-481e-a54c-12c6eec2844d" providerId="ADAL" clId="{C35AD0AA-50D3-4FB8-8A61-BD011C4C06A4}" dt="2019-06-18T23:01:30.557" v="2640" actId="1076"/>
          <ac:picMkLst>
            <pc:docMk/>
            <pc:sldMk cId="494052836" sldId="299"/>
            <ac:picMk id="4" creationId="{A04E3B53-1579-4527-B20C-F2D7A6C94AE8}"/>
          </ac:picMkLst>
        </pc:picChg>
      </pc:sldChg>
    </pc:docChg>
  </pc:docChgLst>
  <pc:docChgLst>
    <pc:chgData name="Daya Adianto" userId="b8f9629b-c66d-481e-a54c-12c6eec2844d" providerId="ADAL" clId="{24CC6B80-28E1-471D-8721-96B3B4BB92DA}"/>
    <pc:docChg chg="undo redo custSel addSld delSld modSld sldOrd modSection">
      <pc:chgData name="Daya Adianto" userId="b8f9629b-c66d-481e-a54c-12c6eec2844d" providerId="ADAL" clId="{24CC6B80-28E1-471D-8721-96B3B4BB92DA}" dt="2019-06-17T09:53:00.963" v="2937" actId="20577"/>
      <pc:docMkLst>
        <pc:docMk/>
      </pc:docMkLst>
      <pc:sldChg chg="modSp">
        <pc:chgData name="Daya Adianto" userId="b8f9629b-c66d-481e-a54c-12c6eec2844d" providerId="ADAL" clId="{24CC6B80-28E1-471D-8721-96B3B4BB92DA}" dt="2019-06-17T09:40:29.796" v="1814" actId="20577"/>
        <pc:sldMkLst>
          <pc:docMk/>
          <pc:sldMk cId="2429331740" sldId="259"/>
        </pc:sldMkLst>
        <pc:spChg chg="mod">
          <ac:chgData name="Daya Adianto" userId="b8f9629b-c66d-481e-a54c-12c6eec2844d" providerId="ADAL" clId="{24CC6B80-28E1-471D-8721-96B3B4BB92DA}" dt="2019-06-17T09:40:29.796" v="1814" actId="20577"/>
          <ac:spMkLst>
            <pc:docMk/>
            <pc:sldMk cId="2429331740" sldId="259"/>
            <ac:spMk id="5" creationId="{FEDC4C64-BC3B-4847-8C63-EC5C0B6710A5}"/>
          </ac:spMkLst>
        </pc:spChg>
      </pc:sldChg>
      <pc:sldChg chg="modSp">
        <pc:chgData name="Daya Adianto" userId="b8f9629b-c66d-481e-a54c-12c6eec2844d" providerId="ADAL" clId="{24CC6B80-28E1-471D-8721-96B3B4BB92DA}" dt="2019-06-17T08:42:18.105" v="87" actId="20577"/>
        <pc:sldMkLst>
          <pc:docMk/>
          <pc:sldMk cId="2867309181" sldId="264"/>
        </pc:sldMkLst>
        <pc:spChg chg="mod">
          <ac:chgData name="Daya Adianto" userId="b8f9629b-c66d-481e-a54c-12c6eec2844d" providerId="ADAL" clId="{24CC6B80-28E1-471D-8721-96B3B4BB92DA}" dt="2019-06-17T08:42:18.105" v="87" actId="20577"/>
          <ac:spMkLst>
            <pc:docMk/>
            <pc:sldMk cId="2867309181" sldId="264"/>
            <ac:spMk id="3" creationId="{869DCCC6-0279-4F95-9D1E-ADE12B411908}"/>
          </ac:spMkLst>
        </pc:spChg>
      </pc:sldChg>
      <pc:sldChg chg="modSp">
        <pc:chgData name="Daya Adianto" userId="b8f9629b-c66d-481e-a54c-12c6eec2844d" providerId="ADAL" clId="{24CC6B80-28E1-471D-8721-96B3B4BB92DA}" dt="2019-06-17T09:24:14.078" v="745" actId="20577"/>
        <pc:sldMkLst>
          <pc:docMk/>
          <pc:sldMk cId="2486163979" sldId="266"/>
        </pc:sldMkLst>
        <pc:spChg chg="mod">
          <ac:chgData name="Daya Adianto" userId="b8f9629b-c66d-481e-a54c-12c6eec2844d" providerId="ADAL" clId="{24CC6B80-28E1-471D-8721-96B3B4BB92DA}" dt="2019-06-17T09:24:14.078" v="745" actId="20577"/>
          <ac:spMkLst>
            <pc:docMk/>
            <pc:sldMk cId="2486163979" sldId="266"/>
            <ac:spMk id="3" creationId="{89DF1643-DF4D-48E3-AA03-2A07458A39D2}"/>
          </ac:spMkLst>
        </pc:spChg>
      </pc:sldChg>
      <pc:sldChg chg="addSp modSp add">
        <pc:chgData name="Daya Adianto" userId="b8f9629b-c66d-481e-a54c-12c6eec2844d" providerId="ADAL" clId="{24CC6B80-28E1-471D-8721-96B3B4BB92DA}" dt="2019-06-17T09:22:30.696" v="742" actId="1076"/>
        <pc:sldMkLst>
          <pc:docMk/>
          <pc:sldMk cId="2543837699" sldId="267"/>
        </pc:sldMkLst>
        <pc:spChg chg="mod">
          <ac:chgData name="Daya Adianto" userId="b8f9629b-c66d-481e-a54c-12c6eec2844d" providerId="ADAL" clId="{24CC6B80-28E1-471D-8721-96B3B4BB92DA}" dt="2019-06-17T08:22:41.586" v="41" actId="20577"/>
          <ac:spMkLst>
            <pc:docMk/>
            <pc:sldMk cId="2543837699" sldId="267"/>
            <ac:spMk id="2" creationId="{32AEFE6F-300E-4180-8563-6FC4AF552F4E}"/>
          </ac:spMkLst>
        </pc:spChg>
        <pc:spChg chg="mod">
          <ac:chgData name="Daya Adianto" userId="b8f9629b-c66d-481e-a54c-12c6eec2844d" providerId="ADAL" clId="{24CC6B80-28E1-471D-8721-96B3B4BB92DA}" dt="2019-06-17T09:21:53.040" v="624" actId="20577"/>
          <ac:spMkLst>
            <pc:docMk/>
            <pc:sldMk cId="2543837699" sldId="267"/>
            <ac:spMk id="3" creationId="{87A2C4AE-04A0-4A30-8EB0-D2514C508597}"/>
          </ac:spMkLst>
        </pc:spChg>
        <pc:spChg chg="add mod">
          <ac:chgData name="Daya Adianto" userId="b8f9629b-c66d-481e-a54c-12c6eec2844d" providerId="ADAL" clId="{24CC6B80-28E1-471D-8721-96B3B4BB92DA}" dt="2019-06-17T09:21:04.754" v="445" actId="20577"/>
          <ac:spMkLst>
            <pc:docMk/>
            <pc:sldMk cId="2543837699" sldId="267"/>
            <ac:spMk id="4" creationId="{A705F607-B0D9-41B3-AA86-31F4B83DBC4A}"/>
          </ac:spMkLst>
        </pc:spChg>
        <pc:spChg chg="add mod">
          <ac:chgData name="Daya Adianto" userId="b8f9629b-c66d-481e-a54c-12c6eec2844d" providerId="ADAL" clId="{24CC6B80-28E1-471D-8721-96B3B4BB92DA}" dt="2019-06-17T09:21:12.541" v="470" actId="20577"/>
          <ac:spMkLst>
            <pc:docMk/>
            <pc:sldMk cId="2543837699" sldId="267"/>
            <ac:spMk id="5" creationId="{B0722ADB-5E96-416B-8954-CB7ED3B6FFB9}"/>
          </ac:spMkLst>
        </pc:spChg>
        <pc:spChg chg="add mod">
          <ac:chgData name="Daya Adianto" userId="b8f9629b-c66d-481e-a54c-12c6eec2844d" providerId="ADAL" clId="{24CC6B80-28E1-471D-8721-96B3B4BB92DA}" dt="2019-06-17T09:22:20.051" v="740" actId="313"/>
          <ac:spMkLst>
            <pc:docMk/>
            <pc:sldMk cId="2543837699" sldId="267"/>
            <ac:spMk id="6" creationId="{AA578418-4C6C-4C59-A1BE-B7D8CBA9FD33}"/>
          </ac:spMkLst>
        </pc:spChg>
        <pc:spChg chg="add mod">
          <ac:chgData name="Daya Adianto" userId="b8f9629b-c66d-481e-a54c-12c6eec2844d" providerId="ADAL" clId="{24CC6B80-28E1-471D-8721-96B3B4BB92DA}" dt="2019-06-17T09:22:30.696" v="742" actId="1076"/>
          <ac:spMkLst>
            <pc:docMk/>
            <pc:sldMk cId="2543837699" sldId="267"/>
            <ac:spMk id="7" creationId="{03503397-9ABB-483E-A455-10B8F01C2E80}"/>
          </ac:spMkLst>
        </pc:spChg>
      </pc:sldChg>
      <pc:sldChg chg="addSp delSp modSp add">
        <pc:chgData name="Daya Adianto" userId="b8f9629b-c66d-481e-a54c-12c6eec2844d" providerId="ADAL" clId="{24CC6B80-28E1-471D-8721-96B3B4BB92DA}" dt="2019-06-17T09:43:31.345" v="2016" actId="20577"/>
        <pc:sldMkLst>
          <pc:docMk/>
          <pc:sldMk cId="1540651294" sldId="268"/>
        </pc:sldMkLst>
        <pc:spChg chg="mod">
          <ac:chgData name="Daya Adianto" userId="b8f9629b-c66d-481e-a54c-12c6eec2844d" providerId="ADAL" clId="{24CC6B80-28E1-471D-8721-96B3B4BB92DA}" dt="2019-06-17T09:43:31.345" v="2016" actId="20577"/>
          <ac:spMkLst>
            <pc:docMk/>
            <pc:sldMk cId="1540651294" sldId="268"/>
            <ac:spMk id="2" creationId="{5A16B787-441C-4DA0-B6FF-72963E717112}"/>
          </ac:spMkLst>
        </pc:spChg>
        <pc:spChg chg="del">
          <ac:chgData name="Daya Adianto" userId="b8f9629b-c66d-481e-a54c-12c6eec2844d" providerId="ADAL" clId="{24CC6B80-28E1-471D-8721-96B3B4BB92DA}" dt="2019-06-17T08:23:03.366" v="63"/>
          <ac:spMkLst>
            <pc:docMk/>
            <pc:sldMk cId="1540651294" sldId="268"/>
            <ac:spMk id="3" creationId="{428202CB-1E3E-4FB1-997A-1F7CD295C781}"/>
          </ac:spMkLst>
        </pc:spChg>
        <pc:spChg chg="add mod">
          <ac:chgData name="Daya Adianto" userId="b8f9629b-c66d-481e-a54c-12c6eec2844d" providerId="ADAL" clId="{24CC6B80-28E1-471D-8721-96B3B4BB92DA}" dt="2019-06-17T09:42:23.836" v="1872" actId="20577"/>
          <ac:spMkLst>
            <pc:docMk/>
            <pc:sldMk cId="1540651294" sldId="268"/>
            <ac:spMk id="4" creationId="{BBE63D36-00A8-4E3E-A204-F505C8CD90C3}"/>
          </ac:spMkLst>
        </pc:spChg>
        <pc:spChg chg="add del mod">
          <ac:chgData name="Daya Adianto" userId="b8f9629b-c66d-481e-a54c-12c6eec2844d" providerId="ADAL" clId="{24CC6B80-28E1-471D-8721-96B3B4BB92DA}" dt="2019-06-17T09:42:56.273" v="1988" actId="20577"/>
          <ac:spMkLst>
            <pc:docMk/>
            <pc:sldMk cId="1540651294" sldId="268"/>
            <ac:spMk id="5" creationId="{D96E9798-024F-4B66-AFB2-2A0128B389DE}"/>
          </ac:spMkLst>
        </pc:spChg>
        <pc:spChg chg="add del mod">
          <ac:chgData name="Daya Adianto" userId="b8f9629b-c66d-481e-a54c-12c6eec2844d" providerId="ADAL" clId="{24CC6B80-28E1-471D-8721-96B3B4BB92DA}" dt="2019-06-17T09:32:48.199" v="1593"/>
          <ac:spMkLst>
            <pc:docMk/>
            <pc:sldMk cId="1540651294" sldId="268"/>
            <ac:spMk id="6" creationId="{F4BD4347-59AF-4365-86B8-C2A14CB8B49A}"/>
          </ac:spMkLst>
        </pc:spChg>
        <pc:spChg chg="add del mod">
          <ac:chgData name="Daya Adianto" userId="b8f9629b-c66d-481e-a54c-12c6eec2844d" providerId="ADAL" clId="{24CC6B80-28E1-471D-8721-96B3B4BB92DA}" dt="2019-06-17T09:32:48.199" v="1593"/>
          <ac:spMkLst>
            <pc:docMk/>
            <pc:sldMk cId="1540651294" sldId="268"/>
            <ac:spMk id="7" creationId="{B838A561-A66B-42BD-84EC-AD084BF763EB}"/>
          </ac:spMkLst>
        </pc:spChg>
        <pc:spChg chg="add del">
          <ac:chgData name="Daya Adianto" userId="b8f9629b-c66d-481e-a54c-12c6eec2844d" providerId="ADAL" clId="{24CC6B80-28E1-471D-8721-96B3B4BB92DA}" dt="2019-06-17T09:42:20.902" v="1865"/>
          <ac:spMkLst>
            <pc:docMk/>
            <pc:sldMk cId="1540651294" sldId="268"/>
            <ac:spMk id="8" creationId="{412FD78E-086E-4FE1-BFF8-867DAE9DF384}"/>
          </ac:spMkLst>
        </pc:spChg>
      </pc:sldChg>
      <pc:sldChg chg="addSp delSp modSp add ord">
        <pc:chgData name="Daya Adianto" userId="b8f9629b-c66d-481e-a54c-12c6eec2844d" providerId="ADAL" clId="{24CC6B80-28E1-471D-8721-96B3B4BB92DA}" dt="2019-06-17T09:52:53.500" v="2931"/>
        <pc:sldMkLst>
          <pc:docMk/>
          <pc:sldMk cId="4127005340" sldId="269"/>
        </pc:sldMkLst>
        <pc:spChg chg="del">
          <ac:chgData name="Daya Adianto" userId="b8f9629b-c66d-481e-a54c-12c6eec2844d" providerId="ADAL" clId="{24CC6B80-28E1-471D-8721-96B3B4BB92DA}" dt="2019-06-17T08:59:18.886" v="89"/>
          <ac:spMkLst>
            <pc:docMk/>
            <pc:sldMk cId="4127005340" sldId="269"/>
            <ac:spMk id="2" creationId="{9A136D77-4AA2-41A2-896F-0EFA62045AFE}"/>
          </ac:spMkLst>
        </pc:spChg>
        <pc:spChg chg="del">
          <ac:chgData name="Daya Adianto" userId="b8f9629b-c66d-481e-a54c-12c6eec2844d" providerId="ADAL" clId="{24CC6B80-28E1-471D-8721-96B3B4BB92DA}" dt="2019-06-17T08:59:18.886" v="89"/>
          <ac:spMkLst>
            <pc:docMk/>
            <pc:sldMk cId="4127005340" sldId="269"/>
            <ac:spMk id="3" creationId="{306E0A1D-22B4-4C7D-A9AF-2863081EA26B}"/>
          </ac:spMkLst>
        </pc:spChg>
        <pc:spChg chg="del">
          <ac:chgData name="Daya Adianto" userId="b8f9629b-c66d-481e-a54c-12c6eec2844d" providerId="ADAL" clId="{24CC6B80-28E1-471D-8721-96B3B4BB92DA}" dt="2019-06-17T08:59:18.886" v="89"/>
          <ac:spMkLst>
            <pc:docMk/>
            <pc:sldMk cId="4127005340" sldId="269"/>
            <ac:spMk id="4" creationId="{178FDDEF-9173-40CA-A8CF-175064BC27B8}"/>
          </ac:spMkLst>
        </pc:spChg>
        <pc:spChg chg="add mod">
          <ac:chgData name="Daya Adianto" userId="b8f9629b-c66d-481e-a54c-12c6eec2844d" providerId="ADAL" clId="{24CC6B80-28E1-471D-8721-96B3B4BB92DA}" dt="2019-06-17T08:59:21.487" v="99" actId="20577"/>
          <ac:spMkLst>
            <pc:docMk/>
            <pc:sldMk cId="4127005340" sldId="269"/>
            <ac:spMk id="5" creationId="{F0B47F8B-5C44-4FEA-85E1-DAB314B3273A}"/>
          </ac:spMkLst>
        </pc:spChg>
        <pc:spChg chg="add mod">
          <ac:chgData name="Daya Adianto" userId="b8f9629b-c66d-481e-a54c-12c6eec2844d" providerId="ADAL" clId="{24CC6B80-28E1-471D-8721-96B3B4BB92DA}" dt="2019-06-17T09:46:21.977" v="2299" actId="20577"/>
          <ac:spMkLst>
            <pc:docMk/>
            <pc:sldMk cId="4127005340" sldId="269"/>
            <ac:spMk id="6" creationId="{4FE7136A-A849-41A9-A078-9142889ABA77}"/>
          </ac:spMkLst>
        </pc:spChg>
      </pc:sldChg>
      <pc:sldChg chg="addSp delSp modSp add">
        <pc:chgData name="Daya Adianto" userId="b8f9629b-c66d-481e-a54c-12c6eec2844d" providerId="ADAL" clId="{24CC6B80-28E1-471D-8721-96B3B4BB92DA}" dt="2019-06-17T09:20:33.682" v="418" actId="114"/>
        <pc:sldMkLst>
          <pc:docMk/>
          <pc:sldMk cId="893644481" sldId="270"/>
        </pc:sldMkLst>
        <pc:spChg chg="mod">
          <ac:chgData name="Daya Adianto" userId="b8f9629b-c66d-481e-a54c-12c6eec2844d" providerId="ADAL" clId="{24CC6B80-28E1-471D-8721-96B3B4BB92DA}" dt="2019-06-17T09:11:12.797" v="220" actId="20577"/>
          <ac:spMkLst>
            <pc:docMk/>
            <pc:sldMk cId="893644481" sldId="270"/>
            <ac:spMk id="2" creationId="{18FEDA76-C014-437D-A529-9F65BE7187AF}"/>
          </ac:spMkLst>
        </pc:spChg>
        <pc:spChg chg="mod">
          <ac:chgData name="Daya Adianto" userId="b8f9629b-c66d-481e-a54c-12c6eec2844d" providerId="ADAL" clId="{24CC6B80-28E1-471D-8721-96B3B4BB92DA}" dt="2019-06-17T09:11:33.459" v="328" actId="20577"/>
          <ac:spMkLst>
            <pc:docMk/>
            <pc:sldMk cId="893644481" sldId="270"/>
            <ac:spMk id="3" creationId="{1A1EEFAD-D3D3-4FAB-B3F7-8E18AE53FEEC}"/>
          </ac:spMkLst>
        </pc:spChg>
        <pc:spChg chg="add del mod">
          <ac:chgData name="Daya Adianto" userId="b8f9629b-c66d-481e-a54c-12c6eec2844d" providerId="ADAL" clId="{24CC6B80-28E1-471D-8721-96B3B4BB92DA}" dt="2019-06-17T09:12:24.930" v="340"/>
          <ac:spMkLst>
            <pc:docMk/>
            <pc:sldMk cId="893644481" sldId="270"/>
            <ac:spMk id="4" creationId="{FF78AF3D-A940-4B19-AB9F-6B7D463B0915}"/>
          </ac:spMkLst>
        </pc:spChg>
        <pc:spChg chg="add del mod">
          <ac:chgData name="Daya Adianto" userId="b8f9629b-c66d-481e-a54c-12c6eec2844d" providerId="ADAL" clId="{24CC6B80-28E1-471D-8721-96B3B4BB92DA}" dt="2019-06-17T09:12:21.654" v="336"/>
          <ac:spMkLst>
            <pc:docMk/>
            <pc:sldMk cId="893644481" sldId="270"/>
            <ac:spMk id="22" creationId="{6AA9C256-69B8-401F-AA60-E563D75E0D32}"/>
          </ac:spMkLst>
        </pc:spChg>
        <pc:spChg chg="add del mod">
          <ac:chgData name="Daya Adianto" userId="b8f9629b-c66d-481e-a54c-12c6eec2844d" providerId="ADAL" clId="{24CC6B80-28E1-471D-8721-96B3B4BB92DA}" dt="2019-06-17T09:12:45.264" v="344" actId="478"/>
          <ac:spMkLst>
            <pc:docMk/>
            <pc:sldMk cId="893644481" sldId="270"/>
            <ac:spMk id="23" creationId="{C02C7C1A-E2F1-4422-A77A-F7D09DE1F03F}"/>
          </ac:spMkLst>
        </pc:spChg>
        <pc:spChg chg="add del mod">
          <ac:chgData name="Daya Adianto" userId="b8f9629b-c66d-481e-a54c-12c6eec2844d" providerId="ADAL" clId="{24CC6B80-28E1-471D-8721-96B3B4BB92DA}" dt="2019-06-17T09:13:46.418" v="360" actId="478"/>
          <ac:spMkLst>
            <pc:docMk/>
            <pc:sldMk cId="893644481" sldId="270"/>
            <ac:spMk id="58" creationId="{E9DD50CF-B041-4C2A-AFD3-8FC534078A0A}"/>
          </ac:spMkLst>
        </pc:spChg>
        <pc:spChg chg="add del">
          <ac:chgData name="Daya Adianto" userId="b8f9629b-c66d-481e-a54c-12c6eec2844d" providerId="ADAL" clId="{24CC6B80-28E1-471D-8721-96B3B4BB92DA}" dt="2019-06-17T09:16:50.893" v="373"/>
          <ac:spMkLst>
            <pc:docMk/>
            <pc:sldMk cId="893644481" sldId="270"/>
            <ac:spMk id="59" creationId="{43CB0E28-E878-412C-981F-EA400C1863C7}"/>
          </ac:spMkLst>
        </pc:spChg>
        <pc:spChg chg="add mod">
          <ac:chgData name="Daya Adianto" userId="b8f9629b-c66d-481e-a54c-12c6eec2844d" providerId="ADAL" clId="{24CC6B80-28E1-471D-8721-96B3B4BB92DA}" dt="2019-06-17T09:20:33.682" v="418" actId="114"/>
          <ac:spMkLst>
            <pc:docMk/>
            <pc:sldMk cId="893644481" sldId="270"/>
            <ac:spMk id="60" creationId="{066BA9A6-6A78-4EC7-862C-953E95CB48EF}"/>
          </ac:spMkLst>
        </pc:spChg>
        <pc:spChg chg="add del">
          <ac:chgData name="Daya Adianto" userId="b8f9629b-c66d-481e-a54c-12c6eec2844d" providerId="ADAL" clId="{24CC6B80-28E1-471D-8721-96B3B4BB92DA}" dt="2019-06-17T09:17:10.352" v="394"/>
          <ac:spMkLst>
            <pc:docMk/>
            <pc:sldMk cId="893644481" sldId="270"/>
            <ac:spMk id="61" creationId="{DA4574C1-B6BA-4638-83C5-714FD18EC339}"/>
          </ac:spMkLst>
        </pc:spChg>
        <pc:grpChg chg="add del mod">
          <ac:chgData name="Daya Adianto" userId="b8f9629b-c66d-481e-a54c-12c6eec2844d" providerId="ADAL" clId="{24CC6B80-28E1-471D-8721-96B3B4BB92DA}" dt="2019-06-17T09:12:23.830" v="339"/>
          <ac:grpSpMkLst>
            <pc:docMk/>
            <pc:sldMk cId="893644481" sldId="270"/>
            <ac:grpSpMk id="5" creationId="{24DDC750-B153-4EED-8939-0C68C8619FBB}"/>
          </ac:grpSpMkLst>
        </pc:grpChg>
        <pc:grpChg chg="add del">
          <ac:chgData name="Daya Adianto" userId="b8f9629b-c66d-481e-a54c-12c6eec2844d" providerId="ADAL" clId="{24CC6B80-28E1-471D-8721-96B3B4BB92DA}" dt="2019-06-17T09:12:34.603" v="343"/>
          <ac:grpSpMkLst>
            <pc:docMk/>
            <pc:sldMk cId="893644481" sldId="270"/>
            <ac:grpSpMk id="24" creationId="{069E9207-D22F-4ACB-818A-9AB72F2702E8}"/>
          </ac:grpSpMkLst>
        </pc:grpChg>
        <pc:grpChg chg="add mod">
          <ac:chgData name="Daya Adianto" userId="b8f9629b-c66d-481e-a54c-12c6eec2844d" providerId="ADAL" clId="{24CC6B80-28E1-471D-8721-96B3B4BB92DA}" dt="2019-06-17T09:15:01.669" v="365" actId="1076"/>
          <ac:grpSpMkLst>
            <pc:docMk/>
            <pc:sldMk cId="893644481" sldId="270"/>
            <ac:grpSpMk id="41" creationId="{6344B260-B90A-4412-8CB8-1AC2C33E322B}"/>
          </ac:grpSpMkLst>
        </pc:grpChg>
      </pc:sldChg>
      <pc:sldChg chg="addSp delSp modSp add ord">
        <pc:chgData name="Daya Adianto" userId="b8f9629b-c66d-481e-a54c-12c6eec2844d" providerId="ADAL" clId="{24CC6B80-28E1-471D-8721-96B3B4BB92DA}" dt="2019-06-17T09:43:09.705" v="2001" actId="20577"/>
        <pc:sldMkLst>
          <pc:docMk/>
          <pc:sldMk cId="2220430631" sldId="271"/>
        </pc:sldMkLst>
        <pc:spChg chg="del">
          <ac:chgData name="Daya Adianto" userId="b8f9629b-c66d-481e-a54c-12c6eec2844d" providerId="ADAL" clId="{24CC6B80-28E1-471D-8721-96B3B4BB92DA}" dt="2019-06-17T09:24:36.698" v="748"/>
          <ac:spMkLst>
            <pc:docMk/>
            <pc:sldMk cId="2220430631" sldId="271"/>
            <ac:spMk id="2" creationId="{903DE4DE-152F-44B1-8D61-1BE15E619D67}"/>
          </ac:spMkLst>
        </pc:spChg>
        <pc:spChg chg="del">
          <ac:chgData name="Daya Adianto" userId="b8f9629b-c66d-481e-a54c-12c6eec2844d" providerId="ADAL" clId="{24CC6B80-28E1-471D-8721-96B3B4BB92DA}" dt="2019-06-17T09:24:36.698" v="748"/>
          <ac:spMkLst>
            <pc:docMk/>
            <pc:sldMk cId="2220430631" sldId="271"/>
            <ac:spMk id="3" creationId="{51DC9D0C-86FD-44F6-AEC1-1304E14C5778}"/>
          </ac:spMkLst>
        </pc:spChg>
        <pc:spChg chg="del">
          <ac:chgData name="Daya Adianto" userId="b8f9629b-c66d-481e-a54c-12c6eec2844d" providerId="ADAL" clId="{24CC6B80-28E1-471D-8721-96B3B4BB92DA}" dt="2019-06-17T09:24:36.698" v="748"/>
          <ac:spMkLst>
            <pc:docMk/>
            <pc:sldMk cId="2220430631" sldId="271"/>
            <ac:spMk id="4" creationId="{622FE2E5-D28F-4625-9EF7-8A349B171A76}"/>
          </ac:spMkLst>
        </pc:spChg>
        <pc:spChg chg="add mod">
          <ac:chgData name="Daya Adianto" userId="b8f9629b-c66d-481e-a54c-12c6eec2844d" providerId="ADAL" clId="{24CC6B80-28E1-471D-8721-96B3B4BB92DA}" dt="2019-06-17T09:43:09.705" v="2001" actId="20577"/>
          <ac:spMkLst>
            <pc:docMk/>
            <pc:sldMk cId="2220430631" sldId="271"/>
            <ac:spMk id="5" creationId="{ED32C5D7-5FEE-4EB8-9060-DD78E369DEF2}"/>
          </ac:spMkLst>
        </pc:spChg>
        <pc:spChg chg="add mod">
          <ac:chgData name="Daya Adianto" userId="b8f9629b-c66d-481e-a54c-12c6eec2844d" providerId="ADAL" clId="{24CC6B80-28E1-471D-8721-96B3B4BB92DA}" dt="2019-06-17T09:29:01.965" v="1537" actId="20577"/>
          <ac:spMkLst>
            <pc:docMk/>
            <pc:sldMk cId="2220430631" sldId="271"/>
            <ac:spMk id="6" creationId="{3E81EB53-6539-43C3-B2FF-6A363D86E240}"/>
          </ac:spMkLst>
        </pc:spChg>
      </pc:sldChg>
      <pc:sldChg chg="modSp add">
        <pc:chgData name="Daya Adianto" userId="b8f9629b-c66d-481e-a54c-12c6eec2844d" providerId="ADAL" clId="{24CC6B80-28E1-471D-8721-96B3B4BB92DA}" dt="2019-06-17T09:45:24.400" v="2284" actId="20577"/>
        <pc:sldMkLst>
          <pc:docMk/>
          <pc:sldMk cId="2881527943" sldId="272"/>
        </pc:sldMkLst>
        <pc:spChg chg="mod">
          <ac:chgData name="Daya Adianto" userId="b8f9629b-c66d-481e-a54c-12c6eec2844d" providerId="ADAL" clId="{24CC6B80-28E1-471D-8721-96B3B4BB92DA}" dt="2019-06-17T09:43:55.537" v="2034" actId="20577"/>
          <ac:spMkLst>
            <pc:docMk/>
            <pc:sldMk cId="2881527943" sldId="272"/>
            <ac:spMk id="2" creationId="{5A16B787-441C-4DA0-B6FF-72963E717112}"/>
          </ac:spMkLst>
        </pc:spChg>
        <pc:spChg chg="mod">
          <ac:chgData name="Daya Adianto" userId="b8f9629b-c66d-481e-a54c-12c6eec2844d" providerId="ADAL" clId="{24CC6B80-28E1-471D-8721-96B3B4BB92DA}" dt="2019-06-17T09:44:52.972" v="2243" actId="20577"/>
          <ac:spMkLst>
            <pc:docMk/>
            <pc:sldMk cId="2881527943" sldId="272"/>
            <ac:spMk id="4" creationId="{BBE63D36-00A8-4E3E-A204-F505C8CD90C3}"/>
          </ac:spMkLst>
        </pc:spChg>
        <pc:spChg chg="mod">
          <ac:chgData name="Daya Adianto" userId="b8f9629b-c66d-481e-a54c-12c6eec2844d" providerId="ADAL" clId="{24CC6B80-28E1-471D-8721-96B3B4BB92DA}" dt="2019-06-17T09:45:24.400" v="2284" actId="20577"/>
          <ac:spMkLst>
            <pc:docMk/>
            <pc:sldMk cId="2881527943" sldId="272"/>
            <ac:spMk id="5" creationId="{D96E9798-024F-4B66-AFB2-2A0128B389DE}"/>
          </ac:spMkLst>
        </pc:spChg>
      </pc:sldChg>
      <pc:sldChg chg="addSp delSp modSp add">
        <pc:chgData name="Daya Adianto" userId="b8f9629b-c66d-481e-a54c-12c6eec2844d" providerId="ADAL" clId="{24CC6B80-28E1-471D-8721-96B3B4BB92DA}" dt="2019-06-17T09:51:45.952" v="2910" actId="20577"/>
        <pc:sldMkLst>
          <pc:docMk/>
          <pc:sldMk cId="1293036344" sldId="273"/>
        </pc:sldMkLst>
        <pc:spChg chg="mod">
          <ac:chgData name="Daya Adianto" userId="b8f9629b-c66d-481e-a54c-12c6eec2844d" providerId="ADAL" clId="{24CC6B80-28E1-471D-8721-96B3B4BB92DA}" dt="2019-06-17T09:48:26.258" v="2341" actId="20577"/>
          <ac:spMkLst>
            <pc:docMk/>
            <pc:sldMk cId="1293036344" sldId="273"/>
            <ac:spMk id="2" creationId="{A1B51D9B-6C70-4EEE-8D81-00BD29B74E8E}"/>
          </ac:spMkLst>
        </pc:spChg>
        <pc:spChg chg="mod">
          <ac:chgData name="Daya Adianto" userId="b8f9629b-c66d-481e-a54c-12c6eec2844d" providerId="ADAL" clId="{24CC6B80-28E1-471D-8721-96B3B4BB92DA}" dt="2019-06-17T09:49:30.473" v="2560" actId="20577"/>
          <ac:spMkLst>
            <pc:docMk/>
            <pc:sldMk cId="1293036344" sldId="273"/>
            <ac:spMk id="3" creationId="{DA245D83-474B-4C95-B7F1-FD33232DF368}"/>
          </ac:spMkLst>
        </pc:spChg>
        <pc:spChg chg="mod">
          <ac:chgData name="Daya Adianto" userId="b8f9629b-c66d-481e-a54c-12c6eec2844d" providerId="ADAL" clId="{24CC6B80-28E1-471D-8721-96B3B4BB92DA}" dt="2019-06-17T09:51:45.952" v="2910" actId="20577"/>
          <ac:spMkLst>
            <pc:docMk/>
            <pc:sldMk cId="1293036344" sldId="273"/>
            <ac:spMk id="4" creationId="{C9164D1B-850A-4D6B-A896-7F41AD9F9869}"/>
          </ac:spMkLst>
        </pc:spChg>
        <pc:spChg chg="add del mod">
          <ac:chgData name="Daya Adianto" userId="b8f9629b-c66d-481e-a54c-12c6eec2844d" providerId="ADAL" clId="{24CC6B80-28E1-471D-8721-96B3B4BB92DA}" dt="2019-06-17T09:51:13.049" v="2778"/>
          <ac:spMkLst>
            <pc:docMk/>
            <pc:sldMk cId="1293036344" sldId="273"/>
            <ac:spMk id="5" creationId="{EBB2FDD7-7B0F-48FA-AB2B-936433DE7A23}"/>
          </ac:spMkLst>
        </pc:spChg>
        <pc:spChg chg="add del mod">
          <ac:chgData name="Daya Adianto" userId="b8f9629b-c66d-481e-a54c-12c6eec2844d" providerId="ADAL" clId="{24CC6B80-28E1-471D-8721-96B3B4BB92DA}" dt="2019-06-17T09:51:13.049" v="2778"/>
          <ac:spMkLst>
            <pc:docMk/>
            <pc:sldMk cId="1293036344" sldId="273"/>
            <ac:spMk id="6" creationId="{6E695B28-23F1-476E-A663-36A12DBB5149}"/>
          </ac:spMkLst>
        </pc:spChg>
      </pc:sldChg>
      <pc:sldChg chg="addSp delSp modSp add">
        <pc:chgData name="Daya Adianto" userId="b8f9629b-c66d-481e-a54c-12c6eec2844d" providerId="ADAL" clId="{24CC6B80-28E1-471D-8721-96B3B4BB92DA}" dt="2019-06-17T09:52:43.245" v="2930" actId="20577"/>
        <pc:sldMkLst>
          <pc:docMk/>
          <pc:sldMk cId="3642077986" sldId="274"/>
        </pc:sldMkLst>
        <pc:spChg chg="del">
          <ac:chgData name="Daya Adianto" userId="b8f9629b-c66d-481e-a54c-12c6eec2844d" providerId="ADAL" clId="{24CC6B80-28E1-471D-8721-96B3B4BB92DA}" dt="2019-06-17T09:52:37.673" v="2912"/>
          <ac:spMkLst>
            <pc:docMk/>
            <pc:sldMk cId="3642077986" sldId="274"/>
            <ac:spMk id="2" creationId="{D1DF5343-0741-4016-8BB1-EC634095AA96}"/>
          </ac:spMkLst>
        </pc:spChg>
        <pc:spChg chg="del">
          <ac:chgData name="Daya Adianto" userId="b8f9629b-c66d-481e-a54c-12c6eec2844d" providerId="ADAL" clId="{24CC6B80-28E1-471D-8721-96B3B4BB92DA}" dt="2019-06-17T09:52:37.673" v="2912"/>
          <ac:spMkLst>
            <pc:docMk/>
            <pc:sldMk cId="3642077986" sldId="274"/>
            <ac:spMk id="3" creationId="{D92928DD-856F-49E6-8246-11A87CEAE4CB}"/>
          </ac:spMkLst>
        </pc:spChg>
        <pc:spChg chg="add mod">
          <ac:chgData name="Daya Adianto" userId="b8f9629b-c66d-481e-a54c-12c6eec2844d" providerId="ADAL" clId="{24CC6B80-28E1-471D-8721-96B3B4BB92DA}" dt="2019-06-17T09:52:43.245" v="2930" actId="20577"/>
          <ac:spMkLst>
            <pc:docMk/>
            <pc:sldMk cId="3642077986" sldId="274"/>
            <ac:spMk id="4" creationId="{D6597564-D072-4A41-8F97-223FC9E0EB45}"/>
          </ac:spMkLst>
        </pc:spChg>
        <pc:spChg chg="add mod">
          <ac:chgData name="Daya Adianto" userId="b8f9629b-c66d-481e-a54c-12c6eec2844d" providerId="ADAL" clId="{24CC6B80-28E1-471D-8721-96B3B4BB92DA}" dt="2019-06-17T09:52:37.673" v="2912"/>
          <ac:spMkLst>
            <pc:docMk/>
            <pc:sldMk cId="3642077986" sldId="274"/>
            <ac:spMk id="5" creationId="{BB2985D4-5907-4A5A-A241-482529982E6C}"/>
          </ac:spMkLst>
        </pc:spChg>
      </pc:sldChg>
    </pc:docChg>
  </pc:docChgLst>
  <pc:docChgLst>
    <pc:chgData name="Rosihan Ariyuana" userId="a673341b-dfea-48bd-bc6b-c1125fd20ed3" providerId="ADAL" clId="{842517E5-704B-44AA-89B5-02001CC5526B}"/>
    <pc:docChg chg="modSld">
      <pc:chgData name="Rosihan Ariyuana" userId="a673341b-dfea-48bd-bc6b-c1125fd20ed3" providerId="ADAL" clId="{842517E5-704B-44AA-89B5-02001CC5526B}" dt="2019-07-09T02:44:07.947" v="7" actId="20577"/>
      <pc:docMkLst>
        <pc:docMk/>
      </pc:docMkLst>
      <pc:sldChg chg="modSp">
        <pc:chgData name="Rosihan Ariyuana" userId="a673341b-dfea-48bd-bc6b-c1125fd20ed3" providerId="ADAL" clId="{842517E5-704B-44AA-89B5-02001CC5526B}" dt="2019-07-09T02:44:07.947" v="7" actId="20577"/>
        <pc:sldMkLst>
          <pc:docMk/>
          <pc:sldMk cId="3016501850" sldId="276"/>
        </pc:sldMkLst>
        <pc:spChg chg="mod">
          <ac:chgData name="Rosihan Ariyuana" userId="a673341b-dfea-48bd-bc6b-c1125fd20ed3" providerId="ADAL" clId="{842517E5-704B-44AA-89B5-02001CC5526B}" dt="2019-07-09T02:44:07.947" v="7" actId="20577"/>
          <ac:spMkLst>
            <pc:docMk/>
            <pc:sldMk cId="3016501850" sldId="276"/>
            <ac:spMk id="4" creationId="{0A64922E-7090-4EEB-B644-E11E28BB7BA9}"/>
          </ac:spMkLst>
        </pc:spChg>
      </pc:sldChg>
    </pc:docChg>
  </pc:docChgLst>
  <pc:docChgLst>
    <pc:chgData name="Daya Adianto" userId="b8f9629b-c66d-481e-a54c-12c6eec2844d" providerId="ADAL" clId="{C9AC739A-971A-44E7-8AB5-6E84A22F78E1}"/>
    <pc:docChg chg="undo custSel addSld delSld modSld sldOrd modSection">
      <pc:chgData name="Daya Adianto" userId="b8f9629b-c66d-481e-a54c-12c6eec2844d" providerId="ADAL" clId="{C9AC739A-971A-44E7-8AB5-6E84A22F78E1}" dt="2019-06-17T15:27:15.593" v="8142" actId="20577"/>
      <pc:docMkLst>
        <pc:docMk/>
      </pc:docMkLst>
      <pc:sldChg chg="modSp">
        <pc:chgData name="Daya Adianto" userId="b8f9629b-c66d-481e-a54c-12c6eec2844d" providerId="ADAL" clId="{C9AC739A-971A-44E7-8AB5-6E84A22F78E1}" dt="2019-06-17T15:27:15.593" v="8142" actId="20577"/>
        <pc:sldMkLst>
          <pc:docMk/>
          <pc:sldMk cId="1920748134" sldId="257"/>
        </pc:sldMkLst>
        <pc:spChg chg="mod">
          <ac:chgData name="Daya Adianto" userId="b8f9629b-c66d-481e-a54c-12c6eec2844d" providerId="ADAL" clId="{C9AC739A-971A-44E7-8AB5-6E84A22F78E1}" dt="2019-06-17T15:27:15.593" v="8142" actId="20577"/>
          <ac:spMkLst>
            <pc:docMk/>
            <pc:sldMk cId="1920748134" sldId="257"/>
            <ac:spMk id="15" creationId="{15B4ECB2-1EA2-45BD-A1C4-83B0C6BDA2C2}"/>
          </ac:spMkLst>
        </pc:spChg>
      </pc:sldChg>
      <pc:sldChg chg="modSp">
        <pc:chgData name="Daya Adianto" userId="b8f9629b-c66d-481e-a54c-12c6eec2844d" providerId="ADAL" clId="{C9AC739A-971A-44E7-8AB5-6E84A22F78E1}" dt="2019-06-17T10:40:01.948" v="1224" actId="20577"/>
        <pc:sldMkLst>
          <pc:docMk/>
          <pc:sldMk cId="2589241352" sldId="258"/>
        </pc:sldMkLst>
        <pc:spChg chg="mod">
          <ac:chgData name="Daya Adianto" userId="b8f9629b-c66d-481e-a54c-12c6eec2844d" providerId="ADAL" clId="{C9AC739A-971A-44E7-8AB5-6E84A22F78E1}" dt="2019-06-17T10:40:01.948" v="1224" actId="20577"/>
          <ac:spMkLst>
            <pc:docMk/>
            <pc:sldMk cId="2589241352" sldId="258"/>
            <ac:spMk id="6" creationId="{399848D6-76FE-4DE8-9428-83181C933F1A}"/>
          </ac:spMkLst>
        </pc:spChg>
      </pc:sldChg>
      <pc:sldChg chg="modSp">
        <pc:chgData name="Daya Adianto" userId="b8f9629b-c66d-481e-a54c-12c6eec2844d" providerId="ADAL" clId="{C9AC739A-971A-44E7-8AB5-6E84A22F78E1}" dt="2019-06-17T13:28:12.702" v="5131" actId="20577"/>
        <pc:sldMkLst>
          <pc:docMk/>
          <pc:sldMk cId="2429331740" sldId="259"/>
        </pc:sldMkLst>
        <pc:spChg chg="mod">
          <ac:chgData name="Daya Adianto" userId="b8f9629b-c66d-481e-a54c-12c6eec2844d" providerId="ADAL" clId="{C9AC739A-971A-44E7-8AB5-6E84A22F78E1}" dt="2019-06-17T13:28:12.702" v="5131" actId="20577"/>
          <ac:spMkLst>
            <pc:docMk/>
            <pc:sldMk cId="2429331740" sldId="259"/>
            <ac:spMk id="5" creationId="{FEDC4C64-BC3B-4847-8C63-EC5C0B6710A5}"/>
          </ac:spMkLst>
        </pc:spChg>
      </pc:sldChg>
      <pc:sldChg chg="modSp">
        <pc:chgData name="Daya Adianto" userId="b8f9629b-c66d-481e-a54c-12c6eec2844d" providerId="ADAL" clId="{C9AC739A-971A-44E7-8AB5-6E84A22F78E1}" dt="2019-06-17T14:06:59.672" v="5779" actId="404"/>
        <pc:sldMkLst>
          <pc:docMk/>
          <pc:sldMk cId="4127005340" sldId="269"/>
        </pc:sldMkLst>
        <pc:spChg chg="mod">
          <ac:chgData name="Daya Adianto" userId="b8f9629b-c66d-481e-a54c-12c6eec2844d" providerId="ADAL" clId="{C9AC739A-971A-44E7-8AB5-6E84A22F78E1}" dt="2019-06-17T14:06:59.672" v="5779" actId="404"/>
          <ac:spMkLst>
            <pc:docMk/>
            <pc:sldMk cId="4127005340" sldId="269"/>
            <ac:spMk id="6" creationId="{4FE7136A-A849-41A9-A078-9142889ABA77}"/>
          </ac:spMkLst>
        </pc:spChg>
      </pc:sldChg>
      <pc:sldChg chg="modSp">
        <pc:chgData name="Daya Adianto" userId="b8f9629b-c66d-481e-a54c-12c6eec2844d" providerId="ADAL" clId="{C9AC739A-971A-44E7-8AB5-6E84A22F78E1}" dt="2019-06-17T10:40:14.894" v="1226" actId="20577"/>
        <pc:sldMkLst>
          <pc:docMk/>
          <pc:sldMk cId="3642077986" sldId="274"/>
        </pc:sldMkLst>
        <pc:spChg chg="mod">
          <ac:chgData name="Daya Adianto" userId="b8f9629b-c66d-481e-a54c-12c6eec2844d" providerId="ADAL" clId="{C9AC739A-971A-44E7-8AB5-6E84A22F78E1}" dt="2019-06-17T10:40:14.894" v="1226" actId="20577"/>
          <ac:spMkLst>
            <pc:docMk/>
            <pc:sldMk cId="3642077986" sldId="274"/>
            <ac:spMk id="4" creationId="{D6597564-D072-4A41-8F97-223FC9E0EB45}"/>
          </ac:spMkLst>
        </pc:spChg>
      </pc:sldChg>
      <pc:sldChg chg="addSp delSp modSp add modNotesTx">
        <pc:chgData name="Daya Adianto" userId="b8f9629b-c66d-481e-a54c-12c6eec2844d" providerId="ADAL" clId="{C9AC739A-971A-44E7-8AB5-6E84A22F78E1}" dt="2019-06-17T10:41:47.945" v="1291" actId="20577"/>
        <pc:sldMkLst>
          <pc:docMk/>
          <pc:sldMk cId="3016501850" sldId="276"/>
        </pc:sldMkLst>
        <pc:spChg chg="del">
          <ac:chgData name="Daya Adianto" userId="b8f9629b-c66d-481e-a54c-12c6eec2844d" providerId="ADAL" clId="{C9AC739A-971A-44E7-8AB5-6E84A22F78E1}" dt="2019-06-17T10:24:44.906" v="1"/>
          <ac:spMkLst>
            <pc:docMk/>
            <pc:sldMk cId="3016501850" sldId="276"/>
            <ac:spMk id="2" creationId="{0A284089-85E9-4DB6-88A5-B04E24A04485}"/>
          </ac:spMkLst>
        </pc:spChg>
        <pc:spChg chg="del">
          <ac:chgData name="Daya Adianto" userId="b8f9629b-c66d-481e-a54c-12c6eec2844d" providerId="ADAL" clId="{C9AC739A-971A-44E7-8AB5-6E84A22F78E1}" dt="2019-06-17T10:24:44.906" v="1"/>
          <ac:spMkLst>
            <pc:docMk/>
            <pc:sldMk cId="3016501850" sldId="276"/>
            <ac:spMk id="3" creationId="{1F84EA54-F464-47F1-969C-3B9C903DF06D}"/>
          </ac:spMkLst>
        </pc:spChg>
        <pc:spChg chg="add mod">
          <ac:chgData name="Daya Adianto" userId="b8f9629b-c66d-481e-a54c-12c6eec2844d" providerId="ADAL" clId="{C9AC739A-971A-44E7-8AB5-6E84A22F78E1}" dt="2019-06-17T10:32:14.560" v="88" actId="20577"/>
          <ac:spMkLst>
            <pc:docMk/>
            <pc:sldMk cId="3016501850" sldId="276"/>
            <ac:spMk id="4" creationId="{0A64922E-7090-4EEB-B644-E11E28BB7BA9}"/>
          </ac:spMkLst>
        </pc:spChg>
        <pc:spChg chg="add del mod">
          <ac:chgData name="Daya Adianto" userId="b8f9629b-c66d-481e-a54c-12c6eec2844d" providerId="ADAL" clId="{C9AC739A-971A-44E7-8AB5-6E84A22F78E1}" dt="2019-06-17T10:32:17.937" v="89" actId="478"/>
          <ac:spMkLst>
            <pc:docMk/>
            <pc:sldMk cId="3016501850" sldId="276"/>
            <ac:spMk id="5" creationId="{87B14929-7A78-43B4-A9CF-A1DE8AC4C32E}"/>
          </ac:spMkLst>
        </pc:spChg>
        <pc:spChg chg="add mod">
          <ac:chgData name="Daya Adianto" userId="b8f9629b-c66d-481e-a54c-12c6eec2844d" providerId="ADAL" clId="{C9AC739A-971A-44E7-8AB5-6E84A22F78E1}" dt="2019-06-17T10:34:01.536" v="130" actId="1076"/>
          <ac:spMkLst>
            <pc:docMk/>
            <pc:sldMk cId="3016501850" sldId="276"/>
            <ac:spMk id="7" creationId="{D27874DB-6C89-4C8E-92CB-4DD879E68C40}"/>
          </ac:spMkLst>
        </pc:spChg>
        <pc:picChg chg="add mod">
          <ac:chgData name="Daya Adianto" userId="b8f9629b-c66d-481e-a54c-12c6eec2844d" providerId="ADAL" clId="{C9AC739A-971A-44E7-8AB5-6E84A22F78E1}" dt="2019-06-17T10:32:26.703" v="93" actId="1076"/>
          <ac:picMkLst>
            <pc:docMk/>
            <pc:sldMk cId="3016501850" sldId="276"/>
            <ac:picMk id="6" creationId="{6D4F38F0-2F7C-4A64-A2BC-6CF6AEEF7961}"/>
          </ac:picMkLst>
        </pc:picChg>
      </pc:sldChg>
      <pc:sldChg chg="addSp delSp modSp add modNotesTx">
        <pc:chgData name="Daya Adianto" userId="b8f9629b-c66d-481e-a54c-12c6eec2844d" providerId="ADAL" clId="{C9AC739A-971A-44E7-8AB5-6E84A22F78E1}" dt="2019-06-17T10:42:07.995" v="1294" actId="20577"/>
        <pc:sldMkLst>
          <pc:docMk/>
          <pc:sldMk cId="2200897429" sldId="277"/>
        </pc:sldMkLst>
        <pc:spChg chg="mod">
          <ac:chgData name="Daya Adianto" userId="b8f9629b-c66d-481e-a54c-12c6eec2844d" providerId="ADAL" clId="{C9AC739A-971A-44E7-8AB5-6E84A22F78E1}" dt="2019-06-17T10:39:54.847" v="1223" actId="20577"/>
          <ac:spMkLst>
            <pc:docMk/>
            <pc:sldMk cId="2200897429" sldId="277"/>
            <ac:spMk id="2" creationId="{F5BBFEB7-B244-44DE-8F35-BD78EDD0F6B9}"/>
          </ac:spMkLst>
        </pc:spChg>
        <pc:spChg chg="add del mod">
          <ac:chgData name="Daya Adianto" userId="b8f9629b-c66d-481e-a54c-12c6eec2844d" providerId="ADAL" clId="{C9AC739A-971A-44E7-8AB5-6E84A22F78E1}" dt="2019-06-17T10:40:34.130" v="1233" actId="478"/>
          <ac:spMkLst>
            <pc:docMk/>
            <pc:sldMk cId="2200897429" sldId="277"/>
            <ac:spMk id="3" creationId="{3BB677D0-75CC-404F-ACDD-7E66F934630A}"/>
          </ac:spMkLst>
        </pc:spChg>
        <pc:spChg chg="add del mod">
          <ac:chgData name="Daya Adianto" userId="b8f9629b-c66d-481e-a54c-12c6eec2844d" providerId="ADAL" clId="{C9AC739A-971A-44E7-8AB5-6E84A22F78E1}" dt="2019-06-17T10:40:31.875" v="1232"/>
          <ac:spMkLst>
            <pc:docMk/>
            <pc:sldMk cId="2200897429" sldId="277"/>
            <ac:spMk id="13" creationId="{0A15EA45-1733-4F5B-93BB-6D35BAEDA6CE}"/>
          </ac:spMkLst>
        </pc:spChg>
        <pc:spChg chg="add del mod">
          <ac:chgData name="Daya Adianto" userId="b8f9629b-c66d-481e-a54c-12c6eec2844d" providerId="ADAL" clId="{C9AC739A-971A-44E7-8AB5-6E84A22F78E1}" dt="2019-06-17T10:40:31.875" v="1232"/>
          <ac:spMkLst>
            <pc:docMk/>
            <pc:sldMk cId="2200897429" sldId="277"/>
            <ac:spMk id="14" creationId="{49D19DCB-B62E-457B-8C9F-2832C4ED9C13}"/>
          </ac:spMkLst>
        </pc:spChg>
        <pc:spChg chg="add del mod">
          <ac:chgData name="Daya Adianto" userId="b8f9629b-c66d-481e-a54c-12c6eec2844d" providerId="ADAL" clId="{C9AC739A-971A-44E7-8AB5-6E84A22F78E1}" dt="2019-06-17T10:40:31.875" v="1232"/>
          <ac:spMkLst>
            <pc:docMk/>
            <pc:sldMk cId="2200897429" sldId="277"/>
            <ac:spMk id="15" creationId="{A2BFFDF4-A0A4-4BEF-A342-5D0BCA18FD71}"/>
          </ac:spMkLst>
        </pc:spChg>
        <pc:spChg chg="add mod">
          <ac:chgData name="Daya Adianto" userId="b8f9629b-c66d-481e-a54c-12c6eec2844d" providerId="ADAL" clId="{C9AC739A-971A-44E7-8AB5-6E84A22F78E1}" dt="2019-06-17T10:41:24.380" v="1274" actId="20577"/>
          <ac:spMkLst>
            <pc:docMk/>
            <pc:sldMk cId="2200897429" sldId="277"/>
            <ac:spMk id="28" creationId="{3CA2B907-FC5E-4D37-92D6-520B73C2B4D5}"/>
          </ac:spMkLst>
        </pc:spChg>
        <pc:grpChg chg="add del mod">
          <ac:chgData name="Daya Adianto" userId="b8f9629b-c66d-481e-a54c-12c6eec2844d" providerId="ADAL" clId="{C9AC739A-971A-44E7-8AB5-6E84A22F78E1}" dt="2019-06-17T10:40:31.875" v="1232"/>
          <ac:grpSpMkLst>
            <pc:docMk/>
            <pc:sldMk cId="2200897429" sldId="277"/>
            <ac:grpSpMk id="9" creationId="{99004C37-48B0-47C9-9916-F2D635D817BA}"/>
          </ac:grpSpMkLst>
        </pc:grpChg>
        <pc:grpChg chg="add mod">
          <ac:chgData name="Daya Adianto" userId="b8f9629b-c66d-481e-a54c-12c6eec2844d" providerId="ADAL" clId="{C9AC739A-971A-44E7-8AB5-6E84A22F78E1}" dt="2019-06-17T10:41:00.559" v="1236" actId="14100"/>
          <ac:grpSpMkLst>
            <pc:docMk/>
            <pc:sldMk cId="2200897429" sldId="277"/>
            <ac:grpSpMk id="16" creationId="{6FF92892-FF2B-4D88-9610-05FCC65990AD}"/>
          </ac:grpSpMkLst>
        </pc:grpChg>
        <pc:grpChg chg="mod">
          <ac:chgData name="Daya Adianto" userId="b8f9629b-c66d-481e-a54c-12c6eec2844d" providerId="ADAL" clId="{C9AC739A-971A-44E7-8AB5-6E84A22F78E1}" dt="2019-06-17T10:41:00.559" v="1236" actId="14100"/>
          <ac:grpSpMkLst>
            <pc:docMk/>
            <pc:sldMk cId="2200897429" sldId="277"/>
            <ac:grpSpMk id="22" creationId="{E2B72137-ED61-4A04-B9C7-ACCA16737B08}"/>
          </ac:grpSpMkLst>
        </pc:grpChg>
        <pc:picChg chg="add del mod">
          <ac:chgData name="Daya Adianto" userId="b8f9629b-c66d-481e-a54c-12c6eec2844d" providerId="ADAL" clId="{C9AC739A-971A-44E7-8AB5-6E84A22F78E1}" dt="2019-06-17T10:40:31.875" v="1232"/>
          <ac:picMkLst>
            <pc:docMk/>
            <pc:sldMk cId="2200897429" sldId="277"/>
            <ac:picMk id="4" creationId="{582F83EB-D980-4FF7-A6D3-88CEED039380}"/>
          </ac:picMkLst>
        </pc:picChg>
        <pc:picChg chg="add del mod">
          <ac:chgData name="Daya Adianto" userId="b8f9629b-c66d-481e-a54c-12c6eec2844d" providerId="ADAL" clId="{C9AC739A-971A-44E7-8AB5-6E84A22F78E1}" dt="2019-06-17T10:40:31.875" v="1232"/>
          <ac:picMkLst>
            <pc:docMk/>
            <pc:sldMk cId="2200897429" sldId="277"/>
            <ac:picMk id="5" creationId="{17E1EA87-4AE2-43C7-97F4-57FF7F187A44}"/>
          </ac:picMkLst>
        </pc:picChg>
        <pc:picChg chg="add del mod">
          <ac:chgData name="Daya Adianto" userId="b8f9629b-c66d-481e-a54c-12c6eec2844d" providerId="ADAL" clId="{C9AC739A-971A-44E7-8AB5-6E84A22F78E1}" dt="2019-06-17T10:40:31.875" v="1232"/>
          <ac:picMkLst>
            <pc:docMk/>
            <pc:sldMk cId="2200897429" sldId="277"/>
            <ac:picMk id="6" creationId="{6A011DB9-7A9D-4C9B-AD3C-496D8EF682CC}"/>
          </ac:picMkLst>
        </pc:picChg>
        <pc:picChg chg="add del mod">
          <ac:chgData name="Daya Adianto" userId="b8f9629b-c66d-481e-a54c-12c6eec2844d" providerId="ADAL" clId="{C9AC739A-971A-44E7-8AB5-6E84A22F78E1}" dt="2019-06-17T10:40:31.875" v="1232"/>
          <ac:picMkLst>
            <pc:docMk/>
            <pc:sldMk cId="2200897429" sldId="277"/>
            <ac:picMk id="7" creationId="{82666395-7516-49E9-96DD-3156C767C7D2}"/>
          </ac:picMkLst>
        </pc:picChg>
        <pc:picChg chg="add del mod">
          <ac:chgData name="Daya Adianto" userId="b8f9629b-c66d-481e-a54c-12c6eec2844d" providerId="ADAL" clId="{C9AC739A-971A-44E7-8AB5-6E84A22F78E1}" dt="2019-06-17T10:40:31.875" v="1232"/>
          <ac:picMkLst>
            <pc:docMk/>
            <pc:sldMk cId="2200897429" sldId="277"/>
            <ac:picMk id="8" creationId="{954EC8B0-193F-4B0E-9707-19FFD3585FB4}"/>
          </ac:picMkLst>
        </pc:picChg>
        <pc:picChg chg="add del mod">
          <ac:chgData name="Daya Adianto" userId="b8f9629b-c66d-481e-a54c-12c6eec2844d" providerId="ADAL" clId="{C9AC739A-971A-44E7-8AB5-6E84A22F78E1}" dt="2019-06-17T10:40:31.875" v="1232"/>
          <ac:picMkLst>
            <pc:docMk/>
            <pc:sldMk cId="2200897429" sldId="277"/>
            <ac:picMk id="12" creationId="{6AC383DF-CE19-4E15-8D64-16E71330D193}"/>
          </ac:picMkLst>
        </pc:picChg>
      </pc:sldChg>
      <pc:sldChg chg="addSp delSp modSp add modTransition">
        <pc:chgData name="Daya Adianto" userId="b8f9629b-c66d-481e-a54c-12c6eec2844d" providerId="ADAL" clId="{C9AC739A-971A-44E7-8AB5-6E84A22F78E1}" dt="2019-06-17T11:05:37.999" v="1453"/>
        <pc:sldMkLst>
          <pc:docMk/>
          <pc:sldMk cId="322971617" sldId="278"/>
        </pc:sldMkLst>
        <pc:spChg chg="mod">
          <ac:chgData name="Daya Adianto" userId="b8f9629b-c66d-481e-a54c-12c6eec2844d" providerId="ADAL" clId="{C9AC739A-971A-44E7-8AB5-6E84A22F78E1}" dt="2019-06-17T10:43:34.717" v="1310" actId="20577"/>
          <ac:spMkLst>
            <pc:docMk/>
            <pc:sldMk cId="322971617" sldId="278"/>
            <ac:spMk id="2" creationId="{F5BBFEB7-B244-44DE-8F35-BD78EDD0F6B9}"/>
          </ac:spMkLst>
        </pc:spChg>
        <pc:spChg chg="add del">
          <ac:chgData name="Daya Adianto" userId="b8f9629b-c66d-481e-a54c-12c6eec2844d" providerId="ADAL" clId="{C9AC739A-971A-44E7-8AB5-6E84A22F78E1}" dt="2019-06-17T10:43:51.463" v="1314"/>
          <ac:spMkLst>
            <pc:docMk/>
            <pc:sldMk cId="322971617" sldId="278"/>
            <ac:spMk id="3" creationId="{FFCFCF9A-B05A-41E2-9416-2C543B90E0E4}"/>
          </ac:spMkLst>
        </pc:spChg>
        <pc:spChg chg="del">
          <ac:chgData name="Daya Adianto" userId="b8f9629b-c66d-481e-a54c-12c6eec2844d" providerId="ADAL" clId="{C9AC739A-971A-44E7-8AB5-6E84A22F78E1}" dt="2019-06-17T10:43:38.894" v="1312" actId="478"/>
          <ac:spMkLst>
            <pc:docMk/>
            <pc:sldMk cId="322971617" sldId="278"/>
            <ac:spMk id="28" creationId="{3CA2B907-FC5E-4D37-92D6-520B73C2B4D5}"/>
          </ac:spMkLst>
        </pc:spChg>
        <pc:spChg chg="add del">
          <ac:chgData name="Daya Adianto" userId="b8f9629b-c66d-481e-a54c-12c6eec2844d" providerId="ADAL" clId="{C9AC739A-971A-44E7-8AB5-6E84A22F78E1}" dt="2019-06-17T10:44:05.632" v="1316"/>
          <ac:spMkLst>
            <pc:docMk/>
            <pc:sldMk cId="322971617" sldId="278"/>
            <ac:spMk id="30" creationId="{8C9661B6-9C19-47BA-B19D-001643CA91F3}"/>
          </ac:spMkLst>
        </pc:spChg>
        <pc:spChg chg="add del">
          <ac:chgData name="Daya Adianto" userId="b8f9629b-c66d-481e-a54c-12c6eec2844d" providerId="ADAL" clId="{C9AC739A-971A-44E7-8AB5-6E84A22F78E1}" dt="2019-06-17T10:44:05.632" v="1316"/>
          <ac:spMkLst>
            <pc:docMk/>
            <pc:sldMk cId="322971617" sldId="278"/>
            <ac:spMk id="31" creationId="{149094BD-D57D-42B4-AE41-B7E44EA59D5B}"/>
          </ac:spMkLst>
        </pc:spChg>
        <pc:spChg chg="add del">
          <ac:chgData name="Daya Adianto" userId="b8f9629b-c66d-481e-a54c-12c6eec2844d" providerId="ADAL" clId="{C9AC739A-971A-44E7-8AB5-6E84A22F78E1}" dt="2019-06-17T10:44:05.632" v="1316"/>
          <ac:spMkLst>
            <pc:docMk/>
            <pc:sldMk cId="322971617" sldId="278"/>
            <ac:spMk id="32" creationId="{41163736-1777-4194-A660-1DC369989B01}"/>
          </ac:spMkLst>
        </pc:spChg>
        <pc:spChg chg="add del">
          <ac:chgData name="Daya Adianto" userId="b8f9629b-c66d-481e-a54c-12c6eec2844d" providerId="ADAL" clId="{C9AC739A-971A-44E7-8AB5-6E84A22F78E1}" dt="2019-06-17T10:44:05.632" v="1316"/>
          <ac:spMkLst>
            <pc:docMk/>
            <pc:sldMk cId="322971617" sldId="278"/>
            <ac:spMk id="33" creationId="{71007D39-A6D6-4F3A-9B05-F93F9D2AF67E}"/>
          </ac:spMkLst>
        </pc:spChg>
        <pc:spChg chg="add del">
          <ac:chgData name="Daya Adianto" userId="b8f9629b-c66d-481e-a54c-12c6eec2844d" providerId="ADAL" clId="{C9AC739A-971A-44E7-8AB5-6E84A22F78E1}" dt="2019-06-17T10:44:05.632" v="1316"/>
          <ac:spMkLst>
            <pc:docMk/>
            <pc:sldMk cId="322971617" sldId="278"/>
            <ac:spMk id="34" creationId="{ECA1521C-C674-423D-8DBB-BFB3A05724B8}"/>
          </ac:spMkLst>
        </pc:spChg>
        <pc:spChg chg="add del">
          <ac:chgData name="Daya Adianto" userId="b8f9629b-c66d-481e-a54c-12c6eec2844d" providerId="ADAL" clId="{C9AC739A-971A-44E7-8AB5-6E84A22F78E1}" dt="2019-06-17T10:44:05.632" v="1316"/>
          <ac:spMkLst>
            <pc:docMk/>
            <pc:sldMk cId="322971617" sldId="278"/>
            <ac:spMk id="35" creationId="{791551BD-6094-46A6-8004-F4F6D5CBBA8C}"/>
          </ac:spMkLst>
        </pc:spChg>
        <pc:spChg chg="add mod">
          <ac:chgData name="Daya Adianto" userId="b8f9629b-c66d-481e-a54c-12c6eec2844d" providerId="ADAL" clId="{C9AC739A-971A-44E7-8AB5-6E84A22F78E1}" dt="2019-06-17T10:44:53.534" v="1334" actId="14100"/>
          <ac:spMkLst>
            <pc:docMk/>
            <pc:sldMk cId="322971617" sldId="278"/>
            <ac:spMk id="37" creationId="{4E7A6C86-43ED-4EC8-AA10-7AF4D2E573A3}"/>
          </ac:spMkLst>
        </pc:spChg>
        <pc:spChg chg="add mod">
          <ac:chgData name="Daya Adianto" userId="b8f9629b-c66d-481e-a54c-12c6eec2844d" providerId="ADAL" clId="{C9AC739A-971A-44E7-8AB5-6E84A22F78E1}" dt="2019-06-17T10:44:38.999" v="1330" actId="14100"/>
          <ac:spMkLst>
            <pc:docMk/>
            <pc:sldMk cId="322971617" sldId="278"/>
            <ac:spMk id="38" creationId="{30817F2A-4141-441A-A42D-BD3264A07C3C}"/>
          </ac:spMkLst>
        </pc:spChg>
        <pc:spChg chg="add mod">
          <ac:chgData name="Daya Adianto" userId="b8f9629b-c66d-481e-a54c-12c6eec2844d" providerId="ADAL" clId="{C9AC739A-971A-44E7-8AB5-6E84A22F78E1}" dt="2019-06-17T10:44:35.280" v="1329" actId="14100"/>
          <ac:spMkLst>
            <pc:docMk/>
            <pc:sldMk cId="322971617" sldId="278"/>
            <ac:spMk id="39" creationId="{AF418B07-0DE5-4500-9383-C995CEF4F22B}"/>
          </ac:spMkLst>
        </pc:spChg>
        <pc:spChg chg="add mod">
          <ac:chgData name="Daya Adianto" userId="b8f9629b-c66d-481e-a54c-12c6eec2844d" providerId="ADAL" clId="{C9AC739A-971A-44E7-8AB5-6E84A22F78E1}" dt="2019-06-17T10:44:46.506" v="1332" actId="14100"/>
          <ac:spMkLst>
            <pc:docMk/>
            <pc:sldMk cId="322971617" sldId="278"/>
            <ac:spMk id="40" creationId="{8DD7A07F-FD2B-427A-A030-6FF90E9A41C6}"/>
          </ac:spMkLst>
        </pc:spChg>
        <pc:spChg chg="add mod">
          <ac:chgData name="Daya Adianto" userId="b8f9629b-c66d-481e-a54c-12c6eec2844d" providerId="ADAL" clId="{C9AC739A-971A-44E7-8AB5-6E84A22F78E1}" dt="2019-06-17T10:44:15.616" v="1319" actId="20577"/>
          <ac:spMkLst>
            <pc:docMk/>
            <pc:sldMk cId="322971617" sldId="278"/>
            <ac:spMk id="41" creationId="{83F6109B-94E9-4859-AFE3-4450C5D94820}"/>
          </ac:spMkLst>
        </pc:spChg>
        <pc:spChg chg="add mod">
          <ac:chgData name="Daya Adianto" userId="b8f9629b-c66d-481e-a54c-12c6eec2844d" providerId="ADAL" clId="{C9AC739A-971A-44E7-8AB5-6E84A22F78E1}" dt="2019-06-17T10:44:09.668" v="1318" actId="1076"/>
          <ac:spMkLst>
            <pc:docMk/>
            <pc:sldMk cId="322971617" sldId="278"/>
            <ac:spMk id="42" creationId="{09508CDD-8540-4D0B-896C-E6BE16024978}"/>
          </ac:spMkLst>
        </pc:spChg>
        <pc:grpChg chg="del">
          <ac:chgData name="Daya Adianto" userId="b8f9629b-c66d-481e-a54c-12c6eec2844d" providerId="ADAL" clId="{C9AC739A-971A-44E7-8AB5-6E84A22F78E1}" dt="2019-06-17T10:43:36.848" v="1311" actId="478"/>
          <ac:grpSpMkLst>
            <pc:docMk/>
            <pc:sldMk cId="322971617" sldId="278"/>
            <ac:grpSpMk id="16" creationId="{6FF92892-FF2B-4D88-9610-05FCC65990AD}"/>
          </ac:grpSpMkLst>
        </pc:grpChg>
        <pc:picChg chg="add del">
          <ac:chgData name="Daya Adianto" userId="b8f9629b-c66d-481e-a54c-12c6eec2844d" providerId="ADAL" clId="{C9AC739A-971A-44E7-8AB5-6E84A22F78E1}" dt="2019-06-17T10:44:05.632" v="1316"/>
          <ac:picMkLst>
            <pc:docMk/>
            <pc:sldMk cId="322971617" sldId="278"/>
            <ac:picMk id="29" creationId="{BAFF241C-EB8F-4007-8607-EE6B547140F3}"/>
          </ac:picMkLst>
        </pc:picChg>
        <pc:picChg chg="add mod">
          <ac:chgData name="Daya Adianto" userId="b8f9629b-c66d-481e-a54c-12c6eec2844d" providerId="ADAL" clId="{C9AC739A-971A-44E7-8AB5-6E84A22F78E1}" dt="2019-06-17T10:53:51.333" v="1336" actId="1076"/>
          <ac:picMkLst>
            <pc:docMk/>
            <pc:sldMk cId="322971617" sldId="278"/>
            <ac:picMk id="36" creationId="{0B292560-1716-44B4-8066-E29FE0BE2168}"/>
          </ac:picMkLst>
        </pc:picChg>
      </pc:sldChg>
      <pc:sldChg chg="modSp add">
        <pc:chgData name="Daya Adianto" userId="b8f9629b-c66d-481e-a54c-12c6eec2844d" providerId="ADAL" clId="{C9AC739A-971A-44E7-8AB5-6E84A22F78E1}" dt="2019-06-17T13:08:26.933" v="2989" actId="20577"/>
        <pc:sldMkLst>
          <pc:docMk/>
          <pc:sldMk cId="1500087572" sldId="279"/>
        </pc:sldMkLst>
        <pc:spChg chg="mod">
          <ac:chgData name="Daya Adianto" userId="b8f9629b-c66d-481e-a54c-12c6eec2844d" providerId="ADAL" clId="{C9AC739A-971A-44E7-8AB5-6E84A22F78E1}" dt="2019-06-17T11:06:03.219" v="1496" actId="20577"/>
          <ac:spMkLst>
            <pc:docMk/>
            <pc:sldMk cId="1500087572" sldId="279"/>
            <ac:spMk id="2" creationId="{DD67BE37-3C9E-46E8-BE19-5A0DF87181EE}"/>
          </ac:spMkLst>
        </pc:spChg>
        <pc:spChg chg="mod">
          <ac:chgData name="Daya Adianto" userId="b8f9629b-c66d-481e-a54c-12c6eec2844d" providerId="ADAL" clId="{C9AC739A-971A-44E7-8AB5-6E84A22F78E1}" dt="2019-06-17T13:08:26.933" v="2989" actId="20577"/>
          <ac:spMkLst>
            <pc:docMk/>
            <pc:sldMk cId="1500087572" sldId="279"/>
            <ac:spMk id="3" creationId="{5B012BC0-23D1-4172-B8A5-DF167A686C91}"/>
          </ac:spMkLst>
        </pc:spChg>
      </pc:sldChg>
      <pc:sldChg chg="modSp add">
        <pc:chgData name="Daya Adianto" userId="b8f9629b-c66d-481e-a54c-12c6eec2844d" providerId="ADAL" clId="{C9AC739A-971A-44E7-8AB5-6E84A22F78E1}" dt="2019-06-17T13:06:41.260" v="2766" actId="20577"/>
        <pc:sldMkLst>
          <pc:docMk/>
          <pc:sldMk cId="1682721525" sldId="280"/>
        </pc:sldMkLst>
        <pc:spChg chg="mod">
          <ac:chgData name="Daya Adianto" userId="b8f9629b-c66d-481e-a54c-12c6eec2844d" providerId="ADAL" clId="{C9AC739A-971A-44E7-8AB5-6E84A22F78E1}" dt="2019-06-17T11:06:19.724" v="1525" actId="20577"/>
          <ac:spMkLst>
            <pc:docMk/>
            <pc:sldMk cId="1682721525" sldId="280"/>
            <ac:spMk id="2" creationId="{DD67BE37-3C9E-46E8-BE19-5A0DF87181EE}"/>
          </ac:spMkLst>
        </pc:spChg>
        <pc:spChg chg="mod">
          <ac:chgData name="Daya Adianto" userId="b8f9629b-c66d-481e-a54c-12c6eec2844d" providerId="ADAL" clId="{C9AC739A-971A-44E7-8AB5-6E84A22F78E1}" dt="2019-06-17T13:06:41.260" v="2766" actId="20577"/>
          <ac:spMkLst>
            <pc:docMk/>
            <pc:sldMk cId="1682721525" sldId="280"/>
            <ac:spMk id="3" creationId="{5B012BC0-23D1-4172-B8A5-DF167A686C91}"/>
          </ac:spMkLst>
        </pc:spChg>
      </pc:sldChg>
      <pc:sldChg chg="modSp add">
        <pc:chgData name="Daya Adianto" userId="b8f9629b-c66d-481e-a54c-12c6eec2844d" providerId="ADAL" clId="{C9AC739A-971A-44E7-8AB5-6E84A22F78E1}" dt="2019-06-17T13:13:20.576" v="3477" actId="20577"/>
        <pc:sldMkLst>
          <pc:docMk/>
          <pc:sldMk cId="143762953" sldId="281"/>
        </pc:sldMkLst>
        <pc:spChg chg="mod">
          <ac:chgData name="Daya Adianto" userId="b8f9629b-c66d-481e-a54c-12c6eec2844d" providerId="ADAL" clId="{C9AC739A-971A-44E7-8AB5-6E84A22F78E1}" dt="2019-06-17T11:06:28.360" v="1534" actId="20577"/>
          <ac:spMkLst>
            <pc:docMk/>
            <pc:sldMk cId="143762953" sldId="281"/>
            <ac:spMk id="2" creationId="{DD67BE37-3C9E-46E8-BE19-5A0DF87181EE}"/>
          </ac:spMkLst>
        </pc:spChg>
        <pc:spChg chg="mod">
          <ac:chgData name="Daya Adianto" userId="b8f9629b-c66d-481e-a54c-12c6eec2844d" providerId="ADAL" clId="{C9AC739A-971A-44E7-8AB5-6E84A22F78E1}" dt="2019-06-17T13:13:20.576" v="3477" actId="20577"/>
          <ac:spMkLst>
            <pc:docMk/>
            <pc:sldMk cId="143762953" sldId="281"/>
            <ac:spMk id="3" creationId="{5B012BC0-23D1-4172-B8A5-DF167A686C91}"/>
          </ac:spMkLst>
        </pc:spChg>
      </pc:sldChg>
      <pc:sldChg chg="addSp delSp modSp add">
        <pc:chgData name="Daya Adianto" userId="b8f9629b-c66d-481e-a54c-12c6eec2844d" providerId="ADAL" clId="{C9AC739A-971A-44E7-8AB5-6E84A22F78E1}" dt="2019-06-17T13:27:54.067" v="5095" actId="20577"/>
        <pc:sldMkLst>
          <pc:docMk/>
          <pc:sldMk cId="4227204426" sldId="282"/>
        </pc:sldMkLst>
        <pc:spChg chg="del">
          <ac:chgData name="Daya Adianto" userId="b8f9629b-c66d-481e-a54c-12c6eec2844d" providerId="ADAL" clId="{C9AC739A-971A-44E7-8AB5-6E84A22F78E1}" dt="2019-06-17T11:07:42.626" v="1552"/>
          <ac:spMkLst>
            <pc:docMk/>
            <pc:sldMk cId="4227204426" sldId="282"/>
            <ac:spMk id="2" creationId="{C2318334-A8F0-48D5-A02C-524C60C46084}"/>
          </ac:spMkLst>
        </pc:spChg>
        <pc:spChg chg="del">
          <ac:chgData name="Daya Adianto" userId="b8f9629b-c66d-481e-a54c-12c6eec2844d" providerId="ADAL" clId="{C9AC739A-971A-44E7-8AB5-6E84A22F78E1}" dt="2019-06-17T11:07:42.626" v="1552"/>
          <ac:spMkLst>
            <pc:docMk/>
            <pc:sldMk cId="4227204426" sldId="282"/>
            <ac:spMk id="3" creationId="{0BD1133F-2AB6-4015-A7C2-CC2C436D4090}"/>
          </ac:spMkLst>
        </pc:spChg>
        <pc:spChg chg="add mod">
          <ac:chgData name="Daya Adianto" userId="b8f9629b-c66d-481e-a54c-12c6eec2844d" providerId="ADAL" clId="{C9AC739A-971A-44E7-8AB5-6E84A22F78E1}" dt="2019-06-17T13:27:54.067" v="5095" actId="20577"/>
          <ac:spMkLst>
            <pc:docMk/>
            <pc:sldMk cId="4227204426" sldId="282"/>
            <ac:spMk id="4" creationId="{77B43C50-D371-456F-8274-5A3E5993ED57}"/>
          </ac:spMkLst>
        </pc:spChg>
        <pc:spChg chg="add mod">
          <ac:chgData name="Daya Adianto" userId="b8f9629b-c66d-481e-a54c-12c6eec2844d" providerId="ADAL" clId="{C9AC739A-971A-44E7-8AB5-6E84A22F78E1}" dt="2019-06-17T11:07:42.626" v="1552"/>
          <ac:spMkLst>
            <pc:docMk/>
            <pc:sldMk cId="4227204426" sldId="282"/>
            <ac:spMk id="5" creationId="{AD3CAD69-D2AD-424A-B297-4CCE8C0E2CC9}"/>
          </ac:spMkLst>
        </pc:spChg>
      </pc:sldChg>
      <pc:sldChg chg="addSp delSp modSp add">
        <pc:chgData name="Daya Adianto" userId="b8f9629b-c66d-481e-a54c-12c6eec2844d" providerId="ADAL" clId="{C9AC739A-971A-44E7-8AB5-6E84A22F78E1}" dt="2019-06-17T14:15:35.126" v="5952" actId="1076"/>
        <pc:sldMkLst>
          <pc:docMk/>
          <pc:sldMk cId="1808692879" sldId="283"/>
        </pc:sldMkLst>
        <pc:spChg chg="del">
          <ac:chgData name="Daya Adianto" userId="b8f9629b-c66d-481e-a54c-12c6eec2844d" providerId="ADAL" clId="{C9AC739A-971A-44E7-8AB5-6E84A22F78E1}" dt="2019-06-17T11:07:56.496" v="1582"/>
          <ac:spMkLst>
            <pc:docMk/>
            <pc:sldMk cId="1808692879" sldId="283"/>
            <ac:spMk id="2" creationId="{0FE6C6E9-5BB6-4CC8-BA38-5CB9D6779E01}"/>
          </ac:spMkLst>
        </pc:spChg>
        <pc:spChg chg="add mod">
          <ac:chgData name="Daya Adianto" userId="b8f9629b-c66d-481e-a54c-12c6eec2844d" providerId="ADAL" clId="{C9AC739A-971A-44E7-8AB5-6E84A22F78E1}" dt="2019-06-17T14:02:59.418" v="5632" actId="1076"/>
          <ac:spMkLst>
            <pc:docMk/>
            <pc:sldMk cId="1808692879" sldId="283"/>
            <ac:spMk id="2" creationId="{2F6D36C2-EB19-4BEF-8C2D-25E21B625FDE}"/>
          </ac:spMkLst>
        </pc:spChg>
        <pc:spChg chg="del">
          <ac:chgData name="Daya Adianto" userId="b8f9629b-c66d-481e-a54c-12c6eec2844d" providerId="ADAL" clId="{C9AC739A-971A-44E7-8AB5-6E84A22F78E1}" dt="2019-06-17T11:07:56.496" v="1582"/>
          <ac:spMkLst>
            <pc:docMk/>
            <pc:sldMk cId="1808692879" sldId="283"/>
            <ac:spMk id="3" creationId="{F96B45AE-8DCB-4F9B-9357-AE7B2489CB92}"/>
          </ac:spMkLst>
        </pc:spChg>
        <pc:spChg chg="add mod">
          <ac:chgData name="Daya Adianto" userId="b8f9629b-c66d-481e-a54c-12c6eec2844d" providerId="ADAL" clId="{C9AC739A-971A-44E7-8AB5-6E84A22F78E1}" dt="2019-06-17T13:52:35.865" v="5489" actId="20577"/>
          <ac:spMkLst>
            <pc:docMk/>
            <pc:sldMk cId="1808692879" sldId="283"/>
            <ac:spMk id="4" creationId="{83EF79A1-815F-41D4-8CF9-3FEB0F6F5926}"/>
          </ac:spMkLst>
        </pc:spChg>
        <pc:spChg chg="add del mod">
          <ac:chgData name="Daya Adianto" userId="b8f9629b-c66d-481e-a54c-12c6eec2844d" providerId="ADAL" clId="{C9AC739A-971A-44E7-8AB5-6E84A22F78E1}" dt="2019-06-17T13:53:38.636" v="5496" actId="478"/>
          <ac:spMkLst>
            <pc:docMk/>
            <pc:sldMk cId="1808692879" sldId="283"/>
            <ac:spMk id="5" creationId="{74929D81-1420-4942-901C-0A455796B0C4}"/>
          </ac:spMkLst>
        </pc:spChg>
        <pc:spChg chg="add del mod">
          <ac:chgData name="Daya Adianto" userId="b8f9629b-c66d-481e-a54c-12c6eec2844d" providerId="ADAL" clId="{C9AC739A-971A-44E7-8AB5-6E84A22F78E1}" dt="2019-06-17T13:54:32.835" v="5508" actId="478"/>
          <ac:spMkLst>
            <pc:docMk/>
            <pc:sldMk cId="1808692879" sldId="283"/>
            <ac:spMk id="6" creationId="{E0731857-5C98-4795-9424-CEE2458FA971}"/>
          </ac:spMkLst>
        </pc:spChg>
        <pc:spChg chg="add mod">
          <ac:chgData name="Daya Adianto" userId="b8f9629b-c66d-481e-a54c-12c6eec2844d" providerId="ADAL" clId="{C9AC739A-971A-44E7-8AB5-6E84A22F78E1}" dt="2019-06-17T14:02:59.418" v="5632" actId="1076"/>
          <ac:spMkLst>
            <pc:docMk/>
            <pc:sldMk cId="1808692879" sldId="283"/>
            <ac:spMk id="7" creationId="{DABBE21A-9731-44E8-A8F9-145432312EE8}"/>
          </ac:spMkLst>
        </pc:spChg>
        <pc:spChg chg="add mod">
          <ac:chgData name="Daya Adianto" userId="b8f9629b-c66d-481e-a54c-12c6eec2844d" providerId="ADAL" clId="{C9AC739A-971A-44E7-8AB5-6E84A22F78E1}" dt="2019-06-17T14:02:59.418" v="5632" actId="1076"/>
          <ac:spMkLst>
            <pc:docMk/>
            <pc:sldMk cId="1808692879" sldId="283"/>
            <ac:spMk id="10" creationId="{5B3AFA3D-9670-4995-8177-94E00AAD6C62}"/>
          </ac:spMkLst>
        </pc:spChg>
        <pc:spChg chg="add mod">
          <ac:chgData name="Daya Adianto" userId="b8f9629b-c66d-481e-a54c-12c6eec2844d" providerId="ADAL" clId="{C9AC739A-971A-44E7-8AB5-6E84A22F78E1}" dt="2019-06-17T14:02:59.418" v="5632" actId="1076"/>
          <ac:spMkLst>
            <pc:docMk/>
            <pc:sldMk cId="1808692879" sldId="283"/>
            <ac:spMk id="11" creationId="{C9E26EB4-009E-4FFA-A1C9-17167CED5DA5}"/>
          </ac:spMkLst>
        </pc:spChg>
        <pc:spChg chg="add mod">
          <ac:chgData name="Daya Adianto" userId="b8f9629b-c66d-481e-a54c-12c6eec2844d" providerId="ADAL" clId="{C9AC739A-971A-44E7-8AB5-6E84A22F78E1}" dt="2019-06-17T14:02:59.418" v="5632" actId="1076"/>
          <ac:spMkLst>
            <pc:docMk/>
            <pc:sldMk cId="1808692879" sldId="283"/>
            <ac:spMk id="14" creationId="{A377A33A-CDD9-4AF4-9E49-125E54D815E3}"/>
          </ac:spMkLst>
        </pc:spChg>
        <pc:spChg chg="add mod">
          <ac:chgData name="Daya Adianto" userId="b8f9629b-c66d-481e-a54c-12c6eec2844d" providerId="ADAL" clId="{C9AC739A-971A-44E7-8AB5-6E84A22F78E1}" dt="2019-06-17T14:02:59.418" v="5632" actId="1076"/>
          <ac:spMkLst>
            <pc:docMk/>
            <pc:sldMk cId="1808692879" sldId="283"/>
            <ac:spMk id="17" creationId="{617EBED0-2C88-4C51-A09F-2E99D6DB21C5}"/>
          </ac:spMkLst>
        </pc:spChg>
        <pc:spChg chg="add mod">
          <ac:chgData name="Daya Adianto" userId="b8f9629b-c66d-481e-a54c-12c6eec2844d" providerId="ADAL" clId="{C9AC739A-971A-44E7-8AB5-6E84A22F78E1}" dt="2019-06-17T14:02:38.994" v="5629" actId="14100"/>
          <ac:spMkLst>
            <pc:docMk/>
            <pc:sldMk cId="1808692879" sldId="283"/>
            <ac:spMk id="18" creationId="{A57576B8-433E-4B75-8B7A-F82FEF39CA6B}"/>
          </ac:spMkLst>
        </pc:spChg>
        <pc:spChg chg="add mod">
          <ac:chgData name="Daya Adianto" userId="b8f9629b-c66d-481e-a54c-12c6eec2844d" providerId="ADAL" clId="{C9AC739A-971A-44E7-8AB5-6E84A22F78E1}" dt="2019-06-17T14:04:06.526" v="5649" actId="1076"/>
          <ac:spMkLst>
            <pc:docMk/>
            <pc:sldMk cId="1808692879" sldId="283"/>
            <ac:spMk id="19" creationId="{E1E3B175-5F78-4F3D-B3DA-32CCBA32052D}"/>
          </ac:spMkLst>
        </pc:spChg>
        <pc:spChg chg="add mod">
          <ac:chgData name="Daya Adianto" userId="b8f9629b-c66d-481e-a54c-12c6eec2844d" providerId="ADAL" clId="{C9AC739A-971A-44E7-8AB5-6E84A22F78E1}" dt="2019-06-17T14:08:03.673" v="5790" actId="20577"/>
          <ac:spMkLst>
            <pc:docMk/>
            <pc:sldMk cId="1808692879" sldId="283"/>
            <ac:spMk id="20" creationId="{190803BE-45BE-4350-B12F-4BAA2E6318BE}"/>
          </ac:spMkLst>
        </pc:spChg>
        <pc:spChg chg="add mod">
          <ac:chgData name="Daya Adianto" userId="b8f9629b-c66d-481e-a54c-12c6eec2844d" providerId="ADAL" clId="{C9AC739A-971A-44E7-8AB5-6E84A22F78E1}" dt="2019-06-17T14:14:56.328" v="5899" actId="1076"/>
          <ac:spMkLst>
            <pc:docMk/>
            <pc:sldMk cId="1808692879" sldId="283"/>
            <ac:spMk id="29" creationId="{064954A6-8BED-460D-B6B0-E37C3F7ECE69}"/>
          </ac:spMkLst>
        </pc:spChg>
        <pc:spChg chg="add mod">
          <ac:chgData name="Daya Adianto" userId="b8f9629b-c66d-481e-a54c-12c6eec2844d" providerId="ADAL" clId="{C9AC739A-971A-44E7-8AB5-6E84A22F78E1}" dt="2019-06-17T14:14:52.486" v="5898" actId="1076"/>
          <ac:spMkLst>
            <pc:docMk/>
            <pc:sldMk cId="1808692879" sldId="283"/>
            <ac:spMk id="30" creationId="{95F95CC7-0D58-419B-834D-118B9ADD7CB9}"/>
          </ac:spMkLst>
        </pc:spChg>
        <pc:spChg chg="add mod">
          <ac:chgData name="Daya Adianto" userId="b8f9629b-c66d-481e-a54c-12c6eec2844d" providerId="ADAL" clId="{C9AC739A-971A-44E7-8AB5-6E84A22F78E1}" dt="2019-06-17T14:15:14.366" v="5918" actId="1038"/>
          <ac:spMkLst>
            <pc:docMk/>
            <pc:sldMk cId="1808692879" sldId="283"/>
            <ac:spMk id="31" creationId="{807BAD13-014A-4860-9DB6-9A2BD968CC20}"/>
          </ac:spMkLst>
        </pc:spChg>
        <pc:spChg chg="add mod">
          <ac:chgData name="Daya Adianto" userId="b8f9629b-c66d-481e-a54c-12c6eec2844d" providerId="ADAL" clId="{C9AC739A-971A-44E7-8AB5-6E84A22F78E1}" dt="2019-06-17T14:15:35.126" v="5952" actId="1076"/>
          <ac:spMkLst>
            <pc:docMk/>
            <pc:sldMk cId="1808692879" sldId="283"/>
            <ac:spMk id="32" creationId="{0F86F0B8-182D-4CB3-80BC-94D1E124F052}"/>
          </ac:spMkLst>
        </pc:spChg>
        <pc:picChg chg="add mod">
          <ac:chgData name="Daya Adianto" userId="b8f9629b-c66d-481e-a54c-12c6eec2844d" providerId="ADAL" clId="{C9AC739A-971A-44E7-8AB5-6E84A22F78E1}" dt="2019-06-17T14:02:59.418" v="5632" actId="1076"/>
          <ac:picMkLst>
            <pc:docMk/>
            <pc:sldMk cId="1808692879" sldId="283"/>
            <ac:picMk id="8" creationId="{301C1AA8-768D-468D-8115-480839FC689B}"/>
          </ac:picMkLst>
        </pc:picChg>
        <pc:picChg chg="add mod">
          <ac:chgData name="Daya Adianto" userId="b8f9629b-c66d-481e-a54c-12c6eec2844d" providerId="ADAL" clId="{C9AC739A-971A-44E7-8AB5-6E84A22F78E1}" dt="2019-06-17T14:02:59.418" v="5632" actId="1076"/>
          <ac:picMkLst>
            <pc:docMk/>
            <pc:sldMk cId="1808692879" sldId="283"/>
            <ac:picMk id="9" creationId="{1EB3AFC9-1B68-4C40-85C3-48D45833BA0E}"/>
          </ac:picMkLst>
        </pc:picChg>
        <pc:picChg chg="add mod">
          <ac:chgData name="Daya Adianto" userId="b8f9629b-c66d-481e-a54c-12c6eec2844d" providerId="ADAL" clId="{C9AC739A-971A-44E7-8AB5-6E84A22F78E1}" dt="2019-06-17T14:02:59.418" v="5632" actId="1076"/>
          <ac:picMkLst>
            <pc:docMk/>
            <pc:sldMk cId="1808692879" sldId="283"/>
            <ac:picMk id="13" creationId="{AB1C835F-A0A2-4CC7-A0C8-D7838450D621}"/>
          </ac:picMkLst>
        </pc:picChg>
        <pc:picChg chg="add mod">
          <ac:chgData name="Daya Adianto" userId="b8f9629b-c66d-481e-a54c-12c6eec2844d" providerId="ADAL" clId="{C9AC739A-971A-44E7-8AB5-6E84A22F78E1}" dt="2019-06-17T14:02:59.418" v="5632" actId="1076"/>
          <ac:picMkLst>
            <pc:docMk/>
            <pc:sldMk cId="1808692879" sldId="283"/>
            <ac:picMk id="16" creationId="{3953D25F-BEFF-4027-AF8F-8976FE313310}"/>
          </ac:picMkLst>
        </pc:picChg>
        <pc:picChg chg="add mod">
          <ac:chgData name="Daya Adianto" userId="b8f9629b-c66d-481e-a54c-12c6eec2844d" providerId="ADAL" clId="{C9AC739A-971A-44E7-8AB5-6E84A22F78E1}" dt="2019-06-17T14:14:23.616" v="5870" actId="1076"/>
          <ac:picMkLst>
            <pc:docMk/>
            <pc:sldMk cId="1808692879" sldId="283"/>
            <ac:picMk id="22" creationId="{729A6574-379D-40D2-BE50-4B0ED382F0DF}"/>
          </ac:picMkLst>
        </pc:picChg>
        <pc:picChg chg="add mod">
          <ac:chgData name="Daya Adianto" userId="b8f9629b-c66d-481e-a54c-12c6eec2844d" providerId="ADAL" clId="{C9AC739A-971A-44E7-8AB5-6E84A22F78E1}" dt="2019-06-17T14:14:23.616" v="5870" actId="1076"/>
          <ac:picMkLst>
            <pc:docMk/>
            <pc:sldMk cId="1808692879" sldId="283"/>
            <ac:picMk id="24" creationId="{FD00D849-DE54-4592-BD38-EB54B260F954}"/>
          </ac:picMkLst>
        </pc:picChg>
        <pc:picChg chg="add mod">
          <ac:chgData name="Daya Adianto" userId="b8f9629b-c66d-481e-a54c-12c6eec2844d" providerId="ADAL" clId="{C9AC739A-971A-44E7-8AB5-6E84A22F78E1}" dt="2019-06-17T14:13:09.033" v="5809" actId="1076"/>
          <ac:picMkLst>
            <pc:docMk/>
            <pc:sldMk cId="1808692879" sldId="283"/>
            <ac:picMk id="26" creationId="{0A1E64E9-7C91-437D-A822-403C3C2E1895}"/>
          </ac:picMkLst>
        </pc:picChg>
        <pc:picChg chg="add mod">
          <ac:chgData name="Daya Adianto" userId="b8f9629b-c66d-481e-a54c-12c6eec2844d" providerId="ADAL" clId="{C9AC739A-971A-44E7-8AB5-6E84A22F78E1}" dt="2019-06-17T14:13:15.077" v="5811" actId="1076"/>
          <ac:picMkLst>
            <pc:docMk/>
            <pc:sldMk cId="1808692879" sldId="283"/>
            <ac:picMk id="28" creationId="{ED2C5830-AB3D-4774-B2EB-00FE63225A60}"/>
          </ac:picMkLst>
        </pc:picChg>
      </pc:sldChg>
      <pc:sldChg chg="modSp add">
        <pc:chgData name="Daya Adianto" userId="b8f9629b-c66d-481e-a54c-12c6eec2844d" providerId="ADAL" clId="{C9AC739A-971A-44E7-8AB5-6E84A22F78E1}" dt="2019-06-17T13:26:46.351" v="5066" actId="20577"/>
        <pc:sldMkLst>
          <pc:docMk/>
          <pc:sldMk cId="168859514" sldId="284"/>
        </pc:sldMkLst>
        <pc:spChg chg="mod">
          <ac:chgData name="Daya Adianto" userId="b8f9629b-c66d-481e-a54c-12c6eec2844d" providerId="ADAL" clId="{C9AC739A-971A-44E7-8AB5-6E84A22F78E1}" dt="2019-06-17T13:15:37.923" v="3710" actId="20577"/>
          <ac:spMkLst>
            <pc:docMk/>
            <pc:sldMk cId="168859514" sldId="284"/>
            <ac:spMk id="2" creationId="{53AF6308-F6C7-4F47-B7C8-61D7D134C046}"/>
          </ac:spMkLst>
        </pc:spChg>
        <pc:spChg chg="mod">
          <ac:chgData name="Daya Adianto" userId="b8f9629b-c66d-481e-a54c-12c6eec2844d" providerId="ADAL" clId="{C9AC739A-971A-44E7-8AB5-6E84A22F78E1}" dt="2019-06-17T13:26:46.351" v="5066" actId="20577"/>
          <ac:spMkLst>
            <pc:docMk/>
            <pc:sldMk cId="168859514" sldId="284"/>
            <ac:spMk id="3" creationId="{B9AAD509-7C76-4A51-8AC9-D251EB14BB37}"/>
          </ac:spMkLst>
        </pc:spChg>
      </pc:sldChg>
      <pc:sldChg chg="modSp add">
        <pc:chgData name="Daya Adianto" userId="b8f9629b-c66d-481e-a54c-12c6eec2844d" providerId="ADAL" clId="{C9AC739A-971A-44E7-8AB5-6E84A22F78E1}" dt="2019-06-17T13:49:39.173" v="5413" actId="20577"/>
        <pc:sldMkLst>
          <pc:docMk/>
          <pc:sldMk cId="3966969276" sldId="285"/>
        </pc:sldMkLst>
        <pc:spChg chg="mod">
          <ac:chgData name="Daya Adianto" userId="b8f9629b-c66d-481e-a54c-12c6eec2844d" providerId="ADAL" clId="{C9AC739A-971A-44E7-8AB5-6E84A22F78E1}" dt="2019-06-17T13:20:21.726" v="4400" actId="20577"/>
          <ac:spMkLst>
            <pc:docMk/>
            <pc:sldMk cId="3966969276" sldId="285"/>
            <ac:spMk id="2" creationId="{716C685E-3D60-4A45-8E00-6FDE742B6A14}"/>
          </ac:spMkLst>
        </pc:spChg>
        <pc:spChg chg="mod">
          <ac:chgData name="Daya Adianto" userId="b8f9629b-c66d-481e-a54c-12c6eec2844d" providerId="ADAL" clId="{C9AC739A-971A-44E7-8AB5-6E84A22F78E1}" dt="2019-06-17T13:49:39.173" v="5413" actId="20577"/>
          <ac:spMkLst>
            <pc:docMk/>
            <pc:sldMk cId="3966969276" sldId="285"/>
            <ac:spMk id="3" creationId="{A07396EE-2194-453A-898F-705E9C50DD05}"/>
          </ac:spMkLst>
        </pc:spChg>
      </pc:sldChg>
      <pc:sldChg chg="modSp add">
        <pc:chgData name="Daya Adianto" userId="b8f9629b-c66d-481e-a54c-12c6eec2844d" providerId="ADAL" clId="{C9AC739A-971A-44E7-8AB5-6E84A22F78E1}" dt="2019-06-17T14:25:23.334" v="7274" actId="20577"/>
        <pc:sldMkLst>
          <pc:docMk/>
          <pc:sldMk cId="1418984221" sldId="286"/>
        </pc:sldMkLst>
        <pc:spChg chg="mod">
          <ac:chgData name="Daya Adianto" userId="b8f9629b-c66d-481e-a54c-12c6eec2844d" providerId="ADAL" clId="{C9AC739A-971A-44E7-8AB5-6E84A22F78E1}" dt="2019-06-17T14:19:35.341" v="6467" actId="20577"/>
          <ac:spMkLst>
            <pc:docMk/>
            <pc:sldMk cId="1418984221" sldId="286"/>
            <ac:spMk id="2" creationId="{AF2E87E5-0F64-4B06-9EC7-2F0BFB5A8FB5}"/>
          </ac:spMkLst>
        </pc:spChg>
        <pc:spChg chg="mod">
          <ac:chgData name="Daya Adianto" userId="b8f9629b-c66d-481e-a54c-12c6eec2844d" providerId="ADAL" clId="{C9AC739A-971A-44E7-8AB5-6E84A22F78E1}" dt="2019-06-17T14:25:23.334" v="7274" actId="20577"/>
          <ac:spMkLst>
            <pc:docMk/>
            <pc:sldMk cId="1418984221" sldId="286"/>
            <ac:spMk id="3" creationId="{8DBE2AB1-BB16-4850-90C0-7505D7131DDD}"/>
          </ac:spMkLst>
        </pc:spChg>
      </pc:sldChg>
      <pc:sldChg chg="modSp add">
        <pc:chgData name="Daya Adianto" userId="b8f9629b-c66d-481e-a54c-12c6eec2844d" providerId="ADAL" clId="{C9AC739A-971A-44E7-8AB5-6E84A22F78E1}" dt="2019-06-17T14:31:12.496" v="7987" actId="20577"/>
        <pc:sldMkLst>
          <pc:docMk/>
          <pc:sldMk cId="997801529" sldId="287"/>
        </pc:sldMkLst>
        <pc:spChg chg="mod">
          <ac:chgData name="Daya Adianto" userId="b8f9629b-c66d-481e-a54c-12c6eec2844d" providerId="ADAL" clId="{C9AC739A-971A-44E7-8AB5-6E84A22F78E1}" dt="2019-06-17T14:25:51.931" v="7287" actId="20577"/>
          <ac:spMkLst>
            <pc:docMk/>
            <pc:sldMk cId="997801529" sldId="287"/>
            <ac:spMk id="2" creationId="{F7CABC4D-E976-4766-AF7E-92687D3478C7}"/>
          </ac:spMkLst>
        </pc:spChg>
        <pc:spChg chg="mod">
          <ac:chgData name="Daya Adianto" userId="b8f9629b-c66d-481e-a54c-12c6eec2844d" providerId="ADAL" clId="{C9AC739A-971A-44E7-8AB5-6E84A22F78E1}" dt="2019-06-17T14:31:12.496" v="7987" actId="20577"/>
          <ac:spMkLst>
            <pc:docMk/>
            <pc:sldMk cId="997801529" sldId="287"/>
            <ac:spMk id="3" creationId="{84625029-41F7-4831-B7AA-53122ACFDF65}"/>
          </ac:spMkLst>
        </pc:spChg>
      </pc:sldChg>
      <pc:sldChg chg="modSp add">
        <pc:chgData name="Daya Adianto" userId="b8f9629b-c66d-481e-a54c-12c6eec2844d" providerId="ADAL" clId="{C9AC739A-971A-44E7-8AB5-6E84A22F78E1}" dt="2019-06-17T14:32:42.122" v="8063" actId="20577"/>
        <pc:sldMkLst>
          <pc:docMk/>
          <pc:sldMk cId="3925104693" sldId="288"/>
        </pc:sldMkLst>
        <pc:spChg chg="mod">
          <ac:chgData name="Daya Adianto" userId="b8f9629b-c66d-481e-a54c-12c6eec2844d" providerId="ADAL" clId="{C9AC739A-971A-44E7-8AB5-6E84A22F78E1}" dt="2019-06-17T14:32:07.990" v="8002" actId="20577"/>
          <ac:spMkLst>
            <pc:docMk/>
            <pc:sldMk cId="3925104693" sldId="288"/>
            <ac:spMk id="2" creationId="{71047843-08F8-40EC-A91F-CB585E76EB12}"/>
          </ac:spMkLst>
        </pc:spChg>
        <pc:spChg chg="mod">
          <ac:chgData name="Daya Adianto" userId="b8f9629b-c66d-481e-a54c-12c6eec2844d" providerId="ADAL" clId="{C9AC739A-971A-44E7-8AB5-6E84A22F78E1}" dt="2019-06-17T14:32:42.122" v="8063" actId="20577"/>
          <ac:spMkLst>
            <pc:docMk/>
            <pc:sldMk cId="3925104693" sldId="288"/>
            <ac:spMk id="3" creationId="{15968678-B9BA-40C7-B22C-9992862378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51525E-C724-42EB-B891-DA1CBC673EEE}" type="datetimeFigureOut">
              <a:rPr lang="en-AU" smtClean="0"/>
              <a:t>9/07/2019</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D48F4-B3F6-4EFE-A6A9-73A11E33FE88}" type="slidenum">
              <a:rPr lang="en-AU" smtClean="0"/>
              <a:t>‹#›</a:t>
            </a:fld>
            <a:endParaRPr lang="en-AU"/>
          </a:p>
        </p:txBody>
      </p:sp>
    </p:spTree>
    <p:extLst>
      <p:ext uri="{BB962C8B-B14F-4D97-AF65-F5344CB8AC3E}">
        <p14:creationId xmlns:p14="http://schemas.microsoft.com/office/powerpoint/2010/main" val="17065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246D48F4-B3F6-4EFE-A6A9-73A11E33FE88}" type="slidenum">
              <a:rPr lang="en-AU" smtClean="0"/>
              <a:t>11</a:t>
            </a:fld>
            <a:endParaRPr lang="en-AU"/>
          </a:p>
        </p:txBody>
      </p:sp>
    </p:spTree>
    <p:extLst>
      <p:ext uri="{BB962C8B-B14F-4D97-AF65-F5344CB8AC3E}">
        <p14:creationId xmlns:p14="http://schemas.microsoft.com/office/powerpoint/2010/main" val="123146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a:t>
            </a:r>
            <a:r>
              <a:rPr lang="en-US" baseline="0"/>
              <a:t> pengertian: </a:t>
            </a:r>
            <a:r>
              <a:rPr lang="en-US" sz="1200"/>
              <a:t>Pengguna bisa langsung mendaftar ataupun memakai layanan yang ada. Banyak layanan Public Cloud yang gratis, dan ada juga yang perlu membayar untuk bisa menikmati layanannya</a:t>
            </a:r>
            <a:r>
              <a:rPr lang="en-US"/>
              <a:t>. </a:t>
            </a:r>
          </a:p>
          <a:p>
            <a:pPr marL="0" indent="0">
              <a:buNone/>
            </a:pPr>
            <a:endParaRPr lang="en-US"/>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41</a:t>
            </a:fld>
            <a:endParaRPr lang="id-ID"/>
          </a:p>
        </p:txBody>
      </p:sp>
    </p:spTree>
    <p:extLst>
      <p:ext uri="{BB962C8B-B14F-4D97-AF65-F5344CB8AC3E}">
        <p14:creationId xmlns:p14="http://schemas.microsoft.com/office/powerpoint/2010/main" val="288591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42</a:t>
            </a:fld>
            <a:endParaRPr lang="id-ID"/>
          </a:p>
        </p:txBody>
      </p:sp>
    </p:spTree>
    <p:extLst>
      <p:ext uri="{BB962C8B-B14F-4D97-AF65-F5344CB8AC3E}">
        <p14:creationId xmlns:p14="http://schemas.microsoft.com/office/powerpoint/2010/main" val="415437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43</a:t>
            </a:fld>
            <a:endParaRPr lang="id-ID"/>
          </a:p>
        </p:txBody>
      </p:sp>
    </p:spTree>
    <p:extLst>
      <p:ext uri="{BB962C8B-B14F-4D97-AF65-F5344CB8AC3E}">
        <p14:creationId xmlns:p14="http://schemas.microsoft.com/office/powerpoint/2010/main" val="2694098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contoh: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Untuk menaati peraturan yang ada, data nasabah dari perusahaan A tetap disimpan pada database mereka sendiri (Private Cloud), dan aplikasi akan melakukan konektifitasnya ke database internal tersebut. Perusahaan B menyewa layanan dari Office365 (Public Cloud). Karena perusahaan B tersebut sudah mempunyai banyak user yang tersimpan di Active Directory yang berjalan di atas Windows Server mereka (Private Cloud), akan lebih efektif kalau Active Directory tersebut dijadikan identity untuk login ke Office365. </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44</a:t>
            </a:fld>
            <a:endParaRPr lang="id-ID"/>
          </a:p>
        </p:txBody>
      </p:sp>
    </p:spTree>
    <p:extLst>
      <p:ext uri="{BB962C8B-B14F-4D97-AF65-F5344CB8AC3E}">
        <p14:creationId xmlns:p14="http://schemas.microsoft.com/office/powerpoint/2010/main" val="1747408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45</a:t>
            </a:fld>
            <a:endParaRPr lang="id-ID"/>
          </a:p>
        </p:txBody>
      </p:sp>
    </p:spTree>
    <p:extLst>
      <p:ext uri="{BB962C8B-B14F-4D97-AF65-F5344CB8AC3E}">
        <p14:creationId xmlns:p14="http://schemas.microsoft.com/office/powerpoint/2010/main" val="1503890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46</a:t>
            </a:fld>
            <a:endParaRPr lang="id-ID"/>
          </a:p>
        </p:txBody>
      </p:sp>
    </p:spTree>
    <p:extLst>
      <p:ext uri="{BB962C8B-B14F-4D97-AF65-F5344CB8AC3E}">
        <p14:creationId xmlns:p14="http://schemas.microsoft.com/office/powerpoint/2010/main" val="2684876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Community Cloud ini bisa dimiliki, dipelihara, dan dioperasikan oleh satu atau lebih organisasi dari komunitas tersebut, pihak ketiga, ataupun kombinasi dari keduanya</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47</a:t>
            </a:fld>
            <a:endParaRPr lang="id-ID"/>
          </a:p>
        </p:txBody>
      </p:sp>
    </p:spTree>
    <p:extLst>
      <p:ext uri="{BB962C8B-B14F-4D97-AF65-F5344CB8AC3E}">
        <p14:creationId xmlns:p14="http://schemas.microsoft.com/office/powerpoint/2010/main" val="602689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Lanjutan KEUNTUNGAN: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Kita tinggal memakai secara gratis (untuk layanan yang gratis) atau membayar sebanyak pemakaian (pay as you go). Dengan pendekatan ini, kita bisa mengurangi dan merubah biaya Capex (Capital Expenditure) menjadi Opex (Operational Expenditure).</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48</a:t>
            </a:fld>
            <a:endParaRPr lang="id-ID"/>
          </a:p>
        </p:txBody>
      </p:sp>
    </p:spTree>
    <p:extLst>
      <p:ext uri="{BB962C8B-B14F-4D97-AF65-F5344CB8AC3E}">
        <p14:creationId xmlns:p14="http://schemas.microsoft.com/office/powerpoint/2010/main" val="516826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100" dirty="0"/>
              <a:t>Komputasi cloud adalah pengiriman berdasarkan permintaan untuk daya komputasi, database, penyimpanan, aplikasi, dan sumber daya IT lain melalui platform layanan cloud via internet dengan harga sesuai penggunaan.</a:t>
            </a:r>
          </a:p>
          <a:p>
            <a:endParaRPr lang="id-ID" sz="1100" dirty="0"/>
          </a:p>
          <a:p>
            <a:r>
              <a:rPr lang="id-ID" sz="1100" dirty="0"/>
              <a:t>Contohnya jika kita menjalankan</a:t>
            </a:r>
            <a:r>
              <a:rPr lang="id-ID" sz="1100" baseline="0" dirty="0"/>
              <a:t> linux virtual mesin selama 5 jam, biaya yang dibayarkan hanya 5 jam saja. </a:t>
            </a:r>
            <a:endParaRPr lang="id-ID" sz="1100" dirty="0"/>
          </a:p>
        </p:txBody>
      </p:sp>
      <p:sp>
        <p:nvSpPr>
          <p:cNvPr id="4" name="Slide Number Placeholder 3"/>
          <p:cNvSpPr>
            <a:spLocks noGrp="1"/>
          </p:cNvSpPr>
          <p:nvPr>
            <p:ph type="sldNum" sz="quarter" idx="10"/>
          </p:nvPr>
        </p:nvSpPr>
        <p:spPr/>
        <p:txBody>
          <a:bodyPr/>
          <a:lstStyle/>
          <a:p>
            <a:fld id="{CF48818C-C5E6-444A-A9F7-917A97CA3904}" type="slidenum">
              <a:rPr lang="id-ID" smtClean="0"/>
              <a:t>52</a:t>
            </a:fld>
            <a:endParaRPr lang="id-ID"/>
          </a:p>
        </p:txBody>
      </p:sp>
    </p:spTree>
    <p:extLst>
      <p:ext uri="{BB962C8B-B14F-4D97-AF65-F5344CB8AC3E}">
        <p14:creationId xmlns:p14="http://schemas.microsoft.com/office/powerpoint/2010/main" val="4141700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Sebelum adanya</a:t>
            </a:r>
            <a:r>
              <a:rPr lang="id-ID" baseline="0" dirty="0"/>
              <a:t> AWS, kita harus menentukan kapasitas sumber daya yang dibutuhkan. Karena jika tidak menentukan hal tersebut akan mengakibatkan kita harus membayar mahal untuk sumber daya baik ketika sumber daya tersebut dipakai ataupun tidak</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53</a:t>
            </a:fld>
            <a:endParaRPr lang="id-ID"/>
          </a:p>
        </p:txBody>
      </p:sp>
    </p:spTree>
    <p:extLst>
      <p:ext uri="{BB962C8B-B14F-4D97-AF65-F5344CB8AC3E}">
        <p14:creationId xmlns:p14="http://schemas.microsoft.com/office/powerpoint/2010/main" val="338429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Cloud architecture according by (Mell, 2009) can be viewed as a tiered architecture. It starts from the infrastructure that provides computing resources, both physically and logically. The infrastructure then serves the computing resources so that the cloud service provider and even the users can build platforms on top the infrastructure. Based on the platforms, the cloud service provider and the users can develop software that provides business values to their customers.</a:t>
            </a:r>
          </a:p>
        </p:txBody>
      </p:sp>
      <p:sp>
        <p:nvSpPr>
          <p:cNvPr id="4" name="Slide Number Placeholder 3"/>
          <p:cNvSpPr>
            <a:spLocks noGrp="1"/>
          </p:cNvSpPr>
          <p:nvPr>
            <p:ph type="sldNum" sz="quarter" idx="5"/>
          </p:nvPr>
        </p:nvSpPr>
        <p:spPr/>
        <p:txBody>
          <a:bodyPr/>
          <a:lstStyle/>
          <a:p>
            <a:fld id="{246D48F4-B3F6-4EFE-A6A9-73A11E33FE88}" type="slidenum">
              <a:rPr lang="en-AU" smtClean="0"/>
              <a:t>18</a:t>
            </a:fld>
            <a:endParaRPr lang="en-AU"/>
          </a:p>
        </p:txBody>
      </p:sp>
    </p:spTree>
    <p:extLst>
      <p:ext uri="{BB962C8B-B14F-4D97-AF65-F5344CB8AC3E}">
        <p14:creationId xmlns:p14="http://schemas.microsoft.com/office/powerpoint/2010/main" val="1135532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Dengan menggunakan AWS, memudahkan</a:t>
            </a:r>
            <a:r>
              <a:rPr lang="id-ID" baseline="0" dirty="0"/>
              <a:t> kita untuk mengakses server, database, storage dan komponen aplikasi tingkat tinggi melalui internet. Bahkan layanan AWS ini dapat dimulai dalam hitungan detik tanpa harus memiliki banyak rak secara fisik dan bertumpuk, hanya dengan memanggil API </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54</a:t>
            </a:fld>
            <a:endParaRPr lang="id-ID"/>
          </a:p>
        </p:txBody>
      </p:sp>
    </p:spTree>
    <p:extLst>
      <p:ext uri="{BB962C8B-B14F-4D97-AF65-F5344CB8AC3E}">
        <p14:creationId xmlns:p14="http://schemas.microsoft.com/office/powerpoint/2010/main" val="3158007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Dengan AWS, kita tidak hanya bisa menginisiasi sumber daya TI dalam hitungan detik, tapi juga bisa menggunakannya</a:t>
            </a:r>
            <a:r>
              <a:rPr lang="id-ID" baseline="0" dirty="0"/>
              <a:t> untuk sumber daya yang bersifat sementara dan sekali pakai.</a:t>
            </a:r>
          </a:p>
          <a:p>
            <a:r>
              <a:rPr lang="id-ID" baseline="0" dirty="0"/>
              <a:t>Dan dengan AWS kita dapat melakukan pendekatan untuk mengubah pengujian manajemen, realibilitas dan perencanaan kapasitas yang dibutuhkan dengan lebih gesit dan efisien</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55</a:t>
            </a:fld>
            <a:endParaRPr lang="id-ID"/>
          </a:p>
        </p:txBody>
      </p:sp>
    </p:spTree>
    <p:extLst>
      <p:ext uri="{BB962C8B-B14F-4D97-AF65-F5344CB8AC3E}">
        <p14:creationId xmlns:p14="http://schemas.microsoft.com/office/powerpoint/2010/main" val="3004598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Salah satu alasan untuk berpindah mengunakan cloud adalah meningkatnya ketangkasan dalam pengolahan sumber daya. </a:t>
            </a:r>
          </a:p>
          <a:p>
            <a:r>
              <a:rPr lang="id-ID" dirty="0"/>
              <a:t>Terdapat tiga faktor yang mempengaruhi ketangkasan cloud computing, yaitu :</a:t>
            </a:r>
          </a:p>
          <a:p>
            <a:r>
              <a:rPr lang="id-ID" dirty="0"/>
              <a:t>Kecepatan,</a:t>
            </a:r>
            <a:r>
              <a:rPr lang="id-ID" baseline="0" dirty="0"/>
              <a:t> bereksperimen atau mencoba hal baru dan berinovasi</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56</a:t>
            </a:fld>
            <a:endParaRPr lang="id-ID"/>
          </a:p>
        </p:txBody>
      </p:sp>
    </p:spTree>
    <p:extLst>
      <p:ext uri="{BB962C8B-B14F-4D97-AF65-F5344CB8AC3E}">
        <p14:creationId xmlns:p14="http://schemas.microsoft.com/office/powerpoint/2010/main" val="201181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AWS menawarkan jangkauan secara</a:t>
            </a:r>
            <a:r>
              <a:rPr lang="id-ID" baseline="0" dirty="0"/>
              <a:t> global dan kita bisa mendapatkan manfaat yang banyak tanpa harus melakukan investasi awal yang besar.</a:t>
            </a:r>
          </a:p>
          <a:p>
            <a:endParaRPr lang="id-ID" baseline="0" dirty="0"/>
          </a:p>
          <a:p>
            <a:r>
              <a:rPr lang="id-ID" baseline="0" dirty="0"/>
              <a:t>dengan cloud computing, kita dapat mengurangi waktu yang lama menjadi lebih cepat untuk membuat suatu sumber daya. Terutama bagi pengembang yang awalnya membutuhkan waktu beberapa minggu menjadi hanya beberapa menit saja yang menghasilkan peningkatan kinerja untuk suatu organisasi.</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57</a:t>
            </a:fld>
            <a:endParaRPr lang="id-ID"/>
          </a:p>
        </p:txBody>
      </p:sp>
    </p:spTree>
    <p:extLst>
      <p:ext uri="{BB962C8B-B14F-4D97-AF65-F5344CB8AC3E}">
        <p14:creationId xmlns:p14="http://schemas.microsoft.com/office/powerpoint/2010/main" val="3367681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Keuntungan dari ketangkasan</a:t>
            </a:r>
            <a:r>
              <a:rPr lang="id-ID" baseline="0" dirty="0"/>
              <a:t> suatu cloud computing adalah dapat melakukan berbagai eksperimen lebih sering.</a:t>
            </a:r>
          </a:p>
          <a:p>
            <a:endParaRPr lang="id-ID" baseline="0" dirty="0"/>
          </a:p>
          <a:p>
            <a:r>
              <a:rPr lang="id-ID" baseline="0" dirty="0"/>
              <a:t>AWS memungkinkan berbagai operasi sebagai suatu kode dalam cloud dan memiliki kesempatan untuk mengembangkan berbagai eksperimen dengan aman, baik untuk mengembangkan suatu prosedur operasional ataupun mempraktekan suatu kegagalan.</a:t>
            </a:r>
          </a:p>
          <a:p>
            <a:endParaRPr lang="id-ID" baseline="0" dirty="0"/>
          </a:p>
          <a:p>
            <a:r>
              <a:rPr lang="id-ID" baseline="0" dirty="0"/>
              <a:t>Misal, dengan AWS kita dapat spin-up server dalam hitungan menit kemudian mengembalikannya kedalam keadaan semula atau menggunakannya kembali untuk percobaan yang lain. Dengan virtual resource dan automatable kita dapat dengan cepat melakukan perbandingan pengujian komparatif menggunakan berbagai jenis contoh penyimpanan atau konfigurasi.</a:t>
            </a:r>
          </a:p>
          <a:p>
            <a:endParaRPr lang="id-ID" baseline="0" dirty="0"/>
          </a:p>
          <a:p>
            <a:r>
              <a:rPr lang="id-ID" baseline="0" dirty="0"/>
              <a:t>menggunakan layanan seperti AWS cloud memungkinkan kita untuk konsisten dalam uji dan produksi template dan kebutuhan produksi dengan peningkatan level dari operational control</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58</a:t>
            </a:fld>
            <a:endParaRPr lang="id-ID"/>
          </a:p>
        </p:txBody>
      </p:sp>
    </p:spTree>
    <p:extLst>
      <p:ext uri="{BB962C8B-B14F-4D97-AF65-F5344CB8AC3E}">
        <p14:creationId xmlns:p14="http://schemas.microsoft.com/office/powerpoint/2010/main" val="2088337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Dengan mempergunakan cloud, akses ke suatu</a:t>
            </a:r>
            <a:r>
              <a:rPr lang="id-ID" baseline="0" dirty="0"/>
              <a:t> sumber daya dengan biaya yang rendah</a:t>
            </a:r>
            <a:r>
              <a:rPr lang="id-ID" dirty="0"/>
              <a:t>, kemudian</a:t>
            </a:r>
            <a:r>
              <a:rPr lang="id-ID" baseline="0" dirty="0"/>
              <a:t> berkurangnya juga suatu risiko dan dorongan yang lebih sering untuk melakukan percobaan ataupun mengembangkan suatu inovasi.</a:t>
            </a:r>
          </a:p>
          <a:p>
            <a:endParaRPr lang="id-ID" baseline="0" dirty="0"/>
          </a:p>
          <a:p>
            <a:r>
              <a:rPr lang="id-ID" baseline="0" dirty="0"/>
              <a:t>Hal ini sangat bagus dalam bidang IT karena mengarah pada suatu penemuan baru, konfigurasi dan inovasi secara berurutan </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59</a:t>
            </a:fld>
            <a:endParaRPr lang="id-ID"/>
          </a:p>
        </p:txBody>
      </p:sp>
    </p:spTree>
    <p:extLst>
      <p:ext uri="{BB962C8B-B14F-4D97-AF65-F5344CB8AC3E}">
        <p14:creationId xmlns:p14="http://schemas.microsoft.com/office/powerpoint/2010/main" val="2613463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id-ID" b="1" dirty="0">
                <a:effectLst/>
              </a:rPr>
              <a:t>Skalabilitas</a:t>
            </a:r>
          </a:p>
          <a:p>
            <a:pPr rtl="0"/>
            <a:r>
              <a:rPr lang="id-ID" dirty="0">
                <a:effectLst/>
              </a:rPr>
              <a:t>Infrastuktur Global AWS memungkinkan perusahaan menjadi teramat fleksibel dan menerima manfaat skalabilitas cloud yang tak terbatas secara konseptual. Kapasitas komputasi AWS naik pada tingkat yang tak tertandingi, menambah kapasitas komputasi pada perusahaan Fortune 500 setiap harinya. Kenaikan konstan dalam kapasitas ini mendorong automasi peningkatan pada proses dan praktik operasional AWS, yang membantu memastikan perusahaan yang bergantung pada AWS untuk selalu terbarukan. Perusahaan dapat menyediakan sumber daya yang dibutuhkan dengan cepat, yang menerapkan ratusan bahkan ribuan server dalam beberapa menit.</a:t>
            </a:r>
          </a:p>
          <a:p>
            <a:endParaRPr lang="id-ID" dirty="0"/>
          </a:p>
          <a:p>
            <a:pPr rtl="0"/>
            <a:r>
              <a:rPr lang="id-ID" b="1" dirty="0">
                <a:effectLst/>
              </a:rPr>
              <a:t>Keamanan</a:t>
            </a:r>
          </a:p>
          <a:p>
            <a:pPr rtl="0"/>
            <a:r>
              <a:rPr lang="id-ID" dirty="0">
                <a:effectLst/>
              </a:rPr>
              <a:t>Keamanan di AWS dimulai dengan infrastruktur inti. Dibuat khusus untuk cloud dan dirancang untuk memenuhi persyaratan keamanan yang lebih ketat di dunia, infrastruktur AWS dipantau 24/7 untuk membantu memastikan kerahasiaan, integritas, dan ketersediaan data pelanggan. Pelanggan dapat membuat infrastruktur global paling aman sehingga yakin bahwa mereka selalu memiliki datanya, termasuk kemampuan mengenkripsi, memindahkan, dan mengelola penyimpanannya.</a:t>
            </a:r>
          </a:p>
          <a:p>
            <a:endParaRPr lang="id-ID" dirty="0"/>
          </a:p>
          <a:p>
            <a:r>
              <a:rPr lang="id-ID" sz="1200" b="1" kern="1200" dirty="0">
                <a:solidFill>
                  <a:schemeClr val="tx1"/>
                </a:solidFill>
                <a:effectLst/>
                <a:latin typeface="+mn-lt"/>
                <a:ea typeface="+mn-ea"/>
                <a:cs typeface="+mn-cs"/>
              </a:rPr>
              <a:t>Elastisitas</a:t>
            </a:r>
          </a:p>
          <a:p>
            <a:r>
              <a:rPr lang="id-ID" dirty="0">
                <a:effectLst/>
              </a:rPr>
              <a:t>Sebelum komputasi cloud, kita harus banyak menyediakan infrastruktur untuk memastikan bahwa kita memiliki kapasitas cukup untuk menangani bisnis operasi di tingkat puncak aktivitas. Sekarang, kita dapat menyediakan jumlah sumber daya yang benar-benar dibutuhkan, mengetahui bahwa kita</a:t>
            </a:r>
            <a:r>
              <a:rPr lang="id-ID" baseline="0" dirty="0">
                <a:effectLst/>
              </a:rPr>
              <a:t> juga</a:t>
            </a:r>
            <a:r>
              <a:rPr lang="id-ID" dirty="0">
                <a:effectLst/>
              </a:rPr>
              <a:t> dapat secara instan menaikkan atau menurunkan skala dengan kebutuhan bisnis. Ini mengurangi biaya dan meningkatkan kemampuan kita untuk memenuhi permintaan pengguna.</a:t>
            </a:r>
          </a:p>
          <a:p>
            <a:endParaRPr lang="id-ID" b="1" dirty="0"/>
          </a:p>
          <a:p>
            <a:r>
              <a:rPr lang="id-ID" b="1" dirty="0"/>
              <a:t>Reliability</a:t>
            </a:r>
            <a:endParaRPr lang="id-ID" b="0" dirty="0"/>
          </a:p>
          <a:p>
            <a:pPr marL="171450" indent="-171450">
              <a:buFontTx/>
              <a:buChar char="-"/>
            </a:pPr>
            <a:r>
              <a:rPr lang="id-ID" b="0" dirty="0"/>
              <a:t>Memulihkan failure</a:t>
            </a:r>
          </a:p>
          <a:p>
            <a:pPr marL="171450" indent="-171450">
              <a:buFontTx/>
              <a:buChar char="-"/>
            </a:pPr>
            <a:r>
              <a:rPr lang="id-ID" b="0" dirty="0"/>
              <a:t>Sumber daya sesuai permintaan</a:t>
            </a:r>
          </a:p>
          <a:p>
            <a:pPr marL="171450" indent="-171450">
              <a:buFontTx/>
              <a:buChar char="-"/>
            </a:pPr>
            <a:r>
              <a:rPr lang="id-ID" b="0" dirty="0"/>
              <a:t>Mengurangi gangguan</a:t>
            </a:r>
          </a:p>
        </p:txBody>
      </p:sp>
      <p:sp>
        <p:nvSpPr>
          <p:cNvPr id="4" name="Slide Number Placeholder 3"/>
          <p:cNvSpPr>
            <a:spLocks noGrp="1"/>
          </p:cNvSpPr>
          <p:nvPr>
            <p:ph type="sldNum" sz="quarter" idx="10"/>
          </p:nvPr>
        </p:nvSpPr>
        <p:spPr/>
        <p:txBody>
          <a:bodyPr/>
          <a:lstStyle/>
          <a:p>
            <a:fld id="{CF48818C-C5E6-444A-A9F7-917A97CA3904}" type="slidenum">
              <a:rPr lang="id-ID" smtClean="0"/>
              <a:t>60</a:t>
            </a:fld>
            <a:endParaRPr lang="id-ID"/>
          </a:p>
        </p:txBody>
      </p:sp>
    </p:spTree>
    <p:extLst>
      <p:ext uri="{BB962C8B-B14F-4D97-AF65-F5344CB8AC3E}">
        <p14:creationId xmlns:p14="http://schemas.microsoft.com/office/powerpoint/2010/main" val="615458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Daerah/</a:t>
            </a:r>
            <a:r>
              <a:rPr lang="en-US" dirty="0" err="1"/>
              <a:t>kota</a:t>
            </a:r>
            <a:r>
              <a:rPr lang="en-US" dirty="0"/>
              <a:t>/negara </a:t>
            </a:r>
            <a:r>
              <a:rPr lang="en-US" dirty="0" err="1"/>
              <a:t>tempat</a:t>
            </a:r>
            <a:r>
              <a:rPr lang="en-US" dirty="0"/>
              <a:t> data center AWS </a:t>
            </a:r>
            <a:r>
              <a:rPr lang="en-US" dirty="0" err="1"/>
              <a:t>berada</a:t>
            </a:r>
            <a:endParaRPr lang="en-US" dirty="0"/>
          </a:p>
        </p:txBody>
      </p:sp>
      <p:sp>
        <p:nvSpPr>
          <p:cNvPr id="4" name="Slide Number Placeholder 3"/>
          <p:cNvSpPr>
            <a:spLocks noGrp="1"/>
          </p:cNvSpPr>
          <p:nvPr>
            <p:ph type="sldNum" sz="quarter" idx="5"/>
          </p:nvPr>
        </p:nvSpPr>
        <p:spPr/>
        <p:txBody>
          <a:bodyPr/>
          <a:lstStyle/>
          <a:p>
            <a:fld id="{246D48F4-B3F6-4EFE-A6A9-73A11E33FE88}" type="slidenum">
              <a:rPr lang="en-AU" smtClean="0"/>
              <a:t>61</a:t>
            </a:fld>
            <a:endParaRPr lang="en-AU"/>
          </a:p>
        </p:txBody>
      </p:sp>
    </p:spTree>
    <p:extLst>
      <p:ext uri="{BB962C8B-B14F-4D97-AF65-F5344CB8AC3E}">
        <p14:creationId xmlns:p14="http://schemas.microsoft.com/office/powerpoint/2010/main" val="129306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IaaS delivers computer infrastructure, typically a platform virtualization environment, as a service. Rather than purchasing servers, software, data center space or network equipment, clients instead buy those resources as a fully outsourced service.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PaaS delivers a computing platform where the developers can develop their own applications.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SaaS is a model of software deployment where the software applications are provided to the customers as a service.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a:latin typeface="Calibri" charset="0"/>
              <a:ea typeface="ＭＳ Ｐゴシック" charset="-128"/>
              <a:cs typeface="ＭＳ Ｐゴシック" charset="-128"/>
            </a:endParaRPr>
          </a:p>
          <a:p>
            <a:endParaRPr lang="en-AU" dirty="0"/>
          </a:p>
        </p:txBody>
      </p:sp>
      <p:sp>
        <p:nvSpPr>
          <p:cNvPr id="4" name="Slide Number Placeholder 3"/>
          <p:cNvSpPr>
            <a:spLocks noGrp="1"/>
          </p:cNvSpPr>
          <p:nvPr>
            <p:ph type="sldNum" sz="quarter" idx="5"/>
          </p:nvPr>
        </p:nvSpPr>
        <p:spPr/>
        <p:txBody>
          <a:bodyPr/>
          <a:lstStyle/>
          <a:p>
            <a:fld id="{246D48F4-B3F6-4EFE-A6A9-73A11E33FE88}" type="slidenum">
              <a:rPr lang="en-AU" smtClean="0"/>
              <a:t>19</a:t>
            </a:fld>
            <a:endParaRPr lang="en-AU"/>
          </a:p>
        </p:txBody>
      </p:sp>
    </p:spTree>
    <p:extLst>
      <p:ext uri="{BB962C8B-B14F-4D97-AF65-F5344CB8AC3E}">
        <p14:creationId xmlns:p14="http://schemas.microsoft.com/office/powerpoint/2010/main" val="42744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IaaS delivers computer infrastructure, typically a platform virtualization environment, as a service. Rather than purchasing servers, software, data center space or network equipment, clients instead buy those resources as a fully outsourced service.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PaaS delivers a computing platform where the developers can develop their own applications.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a:latin typeface="Calibri" charset="0"/>
                <a:ea typeface="ＭＳ Ｐゴシック" charset="-128"/>
                <a:cs typeface="ＭＳ Ｐゴシック" charset="-128"/>
              </a:rPr>
              <a:t>SaaS is a model of software deployment where the software applications are provided to the customers as a service.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a:latin typeface="Calibri" charset="0"/>
              <a:ea typeface="ＭＳ Ｐゴシック" charset="-128"/>
              <a:cs typeface="ＭＳ Ｐゴシック" charset="-128"/>
            </a:endParaRPr>
          </a:p>
          <a:p>
            <a:endParaRPr lang="en-AU" dirty="0"/>
          </a:p>
        </p:txBody>
      </p:sp>
      <p:sp>
        <p:nvSpPr>
          <p:cNvPr id="4" name="Slide Number Placeholder 3"/>
          <p:cNvSpPr>
            <a:spLocks noGrp="1"/>
          </p:cNvSpPr>
          <p:nvPr>
            <p:ph type="sldNum" sz="quarter" idx="5"/>
          </p:nvPr>
        </p:nvSpPr>
        <p:spPr/>
        <p:txBody>
          <a:bodyPr/>
          <a:lstStyle/>
          <a:p>
            <a:fld id="{246D48F4-B3F6-4EFE-A6A9-73A11E33FE88}" type="slidenum">
              <a:rPr lang="en-AU" smtClean="0"/>
              <a:t>20</a:t>
            </a:fld>
            <a:endParaRPr lang="en-AU"/>
          </a:p>
        </p:txBody>
      </p:sp>
    </p:spTree>
    <p:extLst>
      <p:ext uri="{BB962C8B-B14F-4D97-AF65-F5344CB8AC3E}">
        <p14:creationId xmlns:p14="http://schemas.microsoft.com/office/powerpoint/2010/main" val="400497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Berikan penjelasan yang orange</a:t>
            </a:r>
            <a:r>
              <a:rPr lang="id-ID" baseline="0" dirty="0"/>
              <a:t> atau ganti gambar pakai dari pihak ACCI</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23</a:t>
            </a:fld>
            <a:endParaRPr lang="id-ID"/>
          </a:p>
        </p:txBody>
      </p:sp>
    </p:spTree>
    <p:extLst>
      <p:ext uri="{BB962C8B-B14F-4D97-AF65-F5344CB8AC3E}">
        <p14:creationId xmlns:p14="http://schemas.microsoft.com/office/powerpoint/2010/main" val="177618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Berikan penjelasan yang orange</a:t>
            </a:r>
            <a:r>
              <a:rPr lang="id-ID" baseline="0" dirty="0"/>
              <a:t> atau ganti gambar pakai dari pihak ACCI</a:t>
            </a:r>
            <a:endParaRPr lang="id-ID" dirty="0"/>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27</a:t>
            </a:fld>
            <a:endParaRPr lang="id-ID"/>
          </a:p>
        </p:txBody>
      </p:sp>
    </p:spTree>
    <p:extLst>
      <p:ext uri="{BB962C8B-B14F-4D97-AF65-F5344CB8AC3E}">
        <p14:creationId xmlns:p14="http://schemas.microsoft.com/office/powerpoint/2010/main" val="2575198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31</a:t>
            </a:fld>
            <a:endParaRPr lang="id-ID"/>
          </a:p>
        </p:txBody>
      </p:sp>
    </p:spTree>
    <p:extLst>
      <p:ext uri="{BB962C8B-B14F-4D97-AF65-F5344CB8AC3E}">
        <p14:creationId xmlns:p14="http://schemas.microsoft.com/office/powerpoint/2010/main" val="109312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Biasanya departemen IT akan berperan sebagai service provider (penyedia layanan) dan departemen lain menjadi service consumer. Sebagai service provider, tentu saja Departemen IT harus bertanggung jawab agar layanan bisa berjalan dengan baik sesuai dengan standar kualitas layanan yang telah ditentukan oleh perusahaan, baik infrastruktur, platform, maupun aplikasi yang ada.</a:t>
            </a:r>
          </a:p>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39</a:t>
            </a:fld>
            <a:endParaRPr lang="id-ID"/>
          </a:p>
        </p:txBody>
      </p:sp>
    </p:spTree>
    <p:extLst>
      <p:ext uri="{BB962C8B-B14F-4D97-AF65-F5344CB8AC3E}">
        <p14:creationId xmlns:p14="http://schemas.microsoft.com/office/powerpoint/2010/main" val="78180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48818C-C5E6-444A-A9F7-917A97CA3904}" type="slidenum">
              <a:rPr lang="id-ID" smtClean="0"/>
              <a:t>40</a:t>
            </a:fld>
            <a:endParaRPr lang="id-ID"/>
          </a:p>
        </p:txBody>
      </p:sp>
    </p:spTree>
    <p:extLst>
      <p:ext uri="{BB962C8B-B14F-4D97-AF65-F5344CB8AC3E}">
        <p14:creationId xmlns:p14="http://schemas.microsoft.com/office/powerpoint/2010/main" val="177707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90620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2184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46338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solidFill>
                  <a:schemeClr val="tx1">
                    <a:lumMod val="65000"/>
                    <a:lumOff val="35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dirty="0"/>
              <a:t>Click to edit Master text styles</a:t>
            </a:r>
          </a:p>
        </p:txBody>
      </p:sp>
    </p:spTree>
    <p:extLst>
      <p:ext uri="{BB962C8B-B14F-4D97-AF65-F5344CB8AC3E}">
        <p14:creationId xmlns:p14="http://schemas.microsoft.com/office/powerpoint/2010/main" val="23651593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sz="3301">
                <a:solidFill>
                  <a:schemeClr val="tx1">
                    <a:lumMod val="65000"/>
                    <a:lumOff val="35000"/>
                  </a:schemeClr>
                </a:solidFill>
              </a:defRPr>
            </a:lvl1pPr>
          </a:lstStyle>
          <a:p>
            <a:r>
              <a:rPr lang="en-US" dirty="0"/>
              <a:t>Click to edit Master title style</a:t>
            </a:r>
          </a:p>
        </p:txBody>
      </p:sp>
      <p:sp>
        <p:nvSpPr>
          <p:cNvPr id="5" name="Text Placeholder 4"/>
          <p:cNvSpPr>
            <a:spLocks noGrp="1"/>
          </p:cNvSpPr>
          <p:nvPr>
            <p:ph type="body" sz="quarter" idx="10"/>
          </p:nvPr>
        </p:nvSpPr>
        <p:spPr>
          <a:xfrm>
            <a:off x="389436" y="1263501"/>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66494234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52872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32748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083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42192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20602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88021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0824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03976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A5F2D1-C77B-4614-B681-5858C958408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sp>
        <p:nvSpPr>
          <p:cNvPr id="15" name="Rectangle 14"/>
          <p:cNvSpPr/>
          <p:nvPr userDrawn="1"/>
        </p:nvSpPr>
        <p:spPr>
          <a:xfrm>
            <a:off x="-13251" y="742122"/>
            <a:ext cx="9289774" cy="597673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628650" y="739498"/>
            <a:ext cx="8515350" cy="95119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851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B8B-1B1C-42C4-BE9B-2D1516377903}" type="datetimeFigureOut">
              <a:rPr lang="en-US" smtClean="0"/>
              <a:t>7/9/2019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2BCBC-50EF-4175-83E0-F618B60D4316}" type="slidenum">
              <a:rPr lang="en-US" smtClean="0"/>
              <a:t>‹#›</a:t>
            </a:fld>
            <a:endParaRPr lang="en-US" dirty="0"/>
          </a:p>
        </p:txBody>
      </p:sp>
      <p:pic>
        <p:nvPicPr>
          <p:cNvPr id="8" name="Picture 7">
            <a:extLst>
              <a:ext uri="{FF2B5EF4-FFF2-40B4-BE49-F238E27FC236}">
                <a16:creationId xmlns:a16="http://schemas.microsoft.com/office/drawing/2014/main" id="{8EA70F98-D6BF-44D5-864A-E8B8E6EA8A9F}"/>
              </a:ext>
            </a:extLst>
          </p:cNvPr>
          <p:cNvPicPr>
            <a:picLocks noChangeAspect="1"/>
          </p:cNvPicPr>
          <p:nvPr userDrawn="1"/>
        </p:nvPicPr>
        <p:blipFill rotWithShape="1">
          <a:blip r:embed="rId16" cstate="hqprint">
            <a:extLst>
              <a:ext uri="{28A0092B-C50C-407E-A947-70E740481C1C}">
                <a14:useLocalDpi xmlns:a14="http://schemas.microsoft.com/office/drawing/2010/main" val="0"/>
              </a:ext>
            </a:extLst>
          </a:blip>
          <a:srcRect l="10124" t="28606" r="7380" b="32333"/>
          <a:stretch/>
        </p:blipFill>
        <p:spPr>
          <a:xfrm>
            <a:off x="2437420" y="-32039"/>
            <a:ext cx="1591241" cy="753815"/>
          </a:xfrm>
          <a:prstGeom prst="rect">
            <a:avLst/>
          </a:prstGeom>
        </p:spPr>
      </p:pic>
      <p:sp>
        <p:nvSpPr>
          <p:cNvPr id="9" name="Rectangle 8">
            <a:extLst>
              <a:ext uri="{FF2B5EF4-FFF2-40B4-BE49-F238E27FC236}">
                <a16:creationId xmlns:a16="http://schemas.microsoft.com/office/drawing/2014/main" id="{57E39DBC-BF39-4AA8-A8D4-8190CF567658}"/>
              </a:ext>
            </a:extLst>
          </p:cNvPr>
          <p:cNvSpPr/>
          <p:nvPr userDrawn="1"/>
        </p:nvSpPr>
        <p:spPr>
          <a:xfrm>
            <a:off x="0" y="-32037"/>
            <a:ext cx="1514628" cy="753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LOGO</a:t>
            </a:r>
          </a:p>
          <a:p>
            <a:r>
              <a:rPr lang="en-US" dirty="0">
                <a:solidFill>
                  <a:srgbClr val="FF0000"/>
                </a:solidFill>
              </a:rPr>
              <a:t>UNIV/POLTEK</a:t>
            </a:r>
          </a:p>
        </p:txBody>
      </p:sp>
      <p:pic>
        <p:nvPicPr>
          <p:cNvPr id="10" name="Picture 9">
            <a:extLst>
              <a:ext uri="{FF2B5EF4-FFF2-40B4-BE49-F238E27FC236}">
                <a16:creationId xmlns:a16="http://schemas.microsoft.com/office/drawing/2014/main" id="{089B2762-C2F9-4BAC-B1EE-95539397A963}"/>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1681018" y="-31599"/>
            <a:ext cx="719456" cy="750022"/>
          </a:xfrm>
          <a:prstGeom prst="rect">
            <a:avLst/>
          </a:prstGeom>
        </p:spPr>
      </p:pic>
      <p:grpSp>
        <p:nvGrpSpPr>
          <p:cNvPr id="11" name="Group 10">
            <a:extLst>
              <a:ext uri="{FF2B5EF4-FFF2-40B4-BE49-F238E27FC236}">
                <a16:creationId xmlns:a16="http://schemas.microsoft.com/office/drawing/2014/main" id="{4B60F85D-D540-4735-B378-D7D9225FE7F3}"/>
              </a:ext>
            </a:extLst>
          </p:cNvPr>
          <p:cNvGrpSpPr/>
          <p:nvPr userDrawn="1"/>
        </p:nvGrpSpPr>
        <p:grpSpPr>
          <a:xfrm>
            <a:off x="71968" y="6511126"/>
            <a:ext cx="2170463" cy="378419"/>
            <a:chOff x="4279782" y="5408838"/>
            <a:chExt cx="2170463" cy="378419"/>
          </a:xfrm>
        </p:grpSpPr>
        <p:pic>
          <p:nvPicPr>
            <p:cNvPr id="12" name="Picture 11">
              <a:extLst>
                <a:ext uri="{FF2B5EF4-FFF2-40B4-BE49-F238E27FC236}">
                  <a16:creationId xmlns:a16="http://schemas.microsoft.com/office/drawing/2014/main" id="{2CE453EB-EDB4-49CF-90BE-4F74F5C3CE50}"/>
                </a:ext>
              </a:extLst>
            </p:cNvPr>
            <p:cNvPicPr>
              <a:picLocks noChangeAspect="1"/>
            </p:cNvPicPr>
            <p:nvPr/>
          </p:nvPicPr>
          <p:blipFill>
            <a:blip r:embed="rId18" cstate="hq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13"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34045728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914400" rtl="0" eaLnBrk="1" latinLnBrk="0" hangingPunct="1">
        <a:lnSpc>
          <a:spcPct val="90000"/>
        </a:lnSpc>
        <a:spcBef>
          <a:spcPct val="0"/>
        </a:spcBef>
        <a:buNone/>
        <a:defRPr sz="4400" b="1" kern="1200">
          <a:solidFill>
            <a:srgbClr val="00009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wmf"/><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wmf"/><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ws.amazon.com/types-of-cloud-comput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ws.amazon.com/types-of-cloud-comput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ws.amazon.com/types-of-cloud-compu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aws.amazon.com/about-aws/global-infrastructure/regions_az"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hyperlink" Target="https://aws.amazon.com/about-aws/global-infrastructure/regional-product-service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ocs.aws.amazon.com/AWSEC2/latest/UserGuide/using-regions-availability-zones.html"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aws.amazon.com/products/"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s://aws.amazon.com/product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JPG"/><Relationship Id="rId3" Type="http://schemas.openxmlformats.org/officeDocument/2006/relationships/image" Target="../media/image53.svg"/><Relationship Id="rId7" Type="http://schemas.openxmlformats.org/officeDocument/2006/relationships/image" Target="../media/image57.svg"/><Relationship Id="rId12" Type="http://schemas.openxmlformats.org/officeDocument/2006/relationships/image" Target="../media/image62.JP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JPG"/><Relationship Id="rId5" Type="http://schemas.openxmlformats.org/officeDocument/2006/relationships/image" Target="../media/image55.svg"/><Relationship Id="rId10" Type="http://schemas.openxmlformats.org/officeDocument/2006/relationships/image" Target="../media/image60.JPG"/><Relationship Id="rId4" Type="http://schemas.openxmlformats.org/officeDocument/2006/relationships/image" Target="../media/image54.png"/><Relationship Id="rId9" Type="http://schemas.openxmlformats.org/officeDocument/2006/relationships/image" Target="../media/image59.sv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slideshare.net/AmazonWebServices/cloud-economics-how-to-quantify-the-benefits-of-moving-to-the-cloud-transformation-day-public-sector-london-2017" TargetMode="External"/><Relationship Id="rId2" Type="http://schemas.openxmlformats.org/officeDocument/2006/relationships/hyperlink" Target="https://www.cse.unr.edu/~mgunes/cpe401/cpe401sp17/8-Cloud.ppt" TargetMode="External"/><Relationship Id="rId1" Type="http://schemas.openxmlformats.org/officeDocument/2006/relationships/slideLayout" Target="../slideLayouts/slideLayout2.xml"/><Relationship Id="rId4" Type="http://schemas.openxmlformats.org/officeDocument/2006/relationships/hyperlink" Target="https://zxr.io/nsac/ccsw09/slides/mell.pdf" TargetMode="External"/></Relationships>
</file>

<file path=ppt/slides/_rels/slide7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lashdot_eff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1CA5F2D1-C77B-4614-B681-5858C9584088}"/>
              </a:ext>
            </a:extLst>
          </p:cNvPr>
          <p:cNvPicPr>
            <a:picLocks noChangeAspect="1"/>
          </p:cNvPicPr>
          <p:nvPr/>
        </p:nvPicPr>
        <p:blipFill rotWithShape="1">
          <a:blip r:embed="rId2">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grpSp>
        <p:nvGrpSpPr>
          <p:cNvPr id="46" name="Group 45">
            <a:extLst>
              <a:ext uri="{FF2B5EF4-FFF2-40B4-BE49-F238E27FC236}">
                <a16:creationId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id="{2CE453EB-EDB4-49CF-90BE-4F74F5C3CE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id="{FE488684-4B91-45E0-AC48-E54C1020FB09}"/>
              </a:ext>
            </a:extLst>
          </p:cNvPr>
          <p:cNvSpPr txBox="1">
            <a:spLocks/>
          </p:cNvSpPr>
          <p:nvPr/>
        </p:nvSpPr>
        <p:spPr>
          <a:xfrm>
            <a:off x="314035"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chemeClr val="accent1">
                    <a:lumMod val="50000"/>
                  </a:schemeClr>
                </a:solidFill>
                <a:latin typeface="HP Simplified" panose="020B0606020204020204" pitchFamily="34" charset="0"/>
              </a:rPr>
              <a:t>DIGITAL TALENT SCHOLARSHIP</a:t>
            </a:r>
          </a:p>
          <a:p>
            <a:pPr fontAlgn="base"/>
            <a:r>
              <a:rPr lang="en-US" dirty="0">
                <a:solidFill>
                  <a:schemeClr val="accent1">
                    <a:lumMod val="50000"/>
                  </a:schemeClr>
                </a:solidFill>
                <a:latin typeface="HP Simplified" panose="020B0606020204020204" pitchFamily="34" charset="0"/>
              </a:rPr>
              <a:t>2019</a:t>
            </a:r>
            <a:endParaRPr lang="en-US" sz="1800" dirty="0">
              <a:solidFill>
                <a:schemeClr val="accent1">
                  <a:lumMod val="50000"/>
                </a:schemeClr>
              </a:solidFill>
              <a:latin typeface="HP Simplified" panose="020B0606020204020204" pitchFamily="34" charset="0"/>
            </a:endParaRPr>
          </a:p>
        </p:txBody>
      </p:sp>
    </p:spTree>
    <p:extLst>
      <p:ext uri="{BB962C8B-B14F-4D97-AF65-F5344CB8AC3E}">
        <p14:creationId xmlns:p14="http://schemas.microsoft.com/office/powerpoint/2010/main" val="102108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A76-C014-437D-A529-9F65BE7187AF}"/>
              </a:ext>
            </a:extLst>
          </p:cNvPr>
          <p:cNvSpPr>
            <a:spLocks noGrp="1"/>
          </p:cNvSpPr>
          <p:nvPr>
            <p:ph type="title"/>
          </p:nvPr>
        </p:nvSpPr>
        <p:spPr/>
        <p:txBody>
          <a:bodyPr/>
          <a:lstStyle/>
          <a:p>
            <a:r>
              <a:rPr lang="en-AU" dirty="0"/>
              <a:t>What is Cloud Computing?</a:t>
            </a:r>
          </a:p>
        </p:txBody>
      </p:sp>
      <p:sp>
        <p:nvSpPr>
          <p:cNvPr id="3" name="Content Placeholder 2">
            <a:extLst>
              <a:ext uri="{FF2B5EF4-FFF2-40B4-BE49-F238E27FC236}">
                <a16:creationId xmlns:a16="http://schemas.microsoft.com/office/drawing/2014/main" id="{1A1EEFAD-D3D3-4FAB-B3F7-8E18AE53FEEC}"/>
              </a:ext>
            </a:extLst>
          </p:cNvPr>
          <p:cNvSpPr>
            <a:spLocks noGrp="1"/>
          </p:cNvSpPr>
          <p:nvPr>
            <p:ph sz="half" idx="1"/>
          </p:nvPr>
        </p:nvSpPr>
        <p:spPr/>
        <p:txBody>
          <a:bodyPr/>
          <a:lstStyle/>
          <a:p>
            <a:r>
              <a:rPr lang="en-AU" dirty="0"/>
              <a:t>Shared pool of configurable computing resources</a:t>
            </a:r>
          </a:p>
          <a:p>
            <a:r>
              <a:rPr lang="en-AU" dirty="0"/>
              <a:t>On-demand delivery through internet</a:t>
            </a:r>
          </a:p>
          <a:p>
            <a:r>
              <a:rPr lang="en-AU" dirty="0"/>
              <a:t>Provisioned by the service provider</a:t>
            </a:r>
          </a:p>
          <a:p>
            <a:r>
              <a:rPr lang="en-AU" dirty="0"/>
              <a:t>Pay-as-you-go pricing</a:t>
            </a:r>
          </a:p>
        </p:txBody>
      </p:sp>
      <p:grpSp>
        <p:nvGrpSpPr>
          <p:cNvPr id="41" name="Group 40">
            <a:extLst>
              <a:ext uri="{FF2B5EF4-FFF2-40B4-BE49-F238E27FC236}">
                <a16:creationId xmlns:a16="http://schemas.microsoft.com/office/drawing/2014/main" id="{6344B260-B90A-4412-8CB8-1AC2C33E322B}"/>
              </a:ext>
            </a:extLst>
          </p:cNvPr>
          <p:cNvGrpSpPr/>
          <p:nvPr/>
        </p:nvGrpSpPr>
        <p:grpSpPr>
          <a:xfrm>
            <a:off x="4000500" y="2439591"/>
            <a:ext cx="5450909" cy="3123406"/>
            <a:chOff x="1216837" y="-5387180"/>
            <a:chExt cx="7697787" cy="4597400"/>
          </a:xfrm>
        </p:grpSpPr>
        <p:sp>
          <p:nvSpPr>
            <p:cNvPr id="42" name="Text Box 4">
              <a:extLst>
                <a:ext uri="{FF2B5EF4-FFF2-40B4-BE49-F238E27FC236}">
                  <a16:creationId xmlns:a16="http://schemas.microsoft.com/office/drawing/2014/main" id="{A88A3C44-235C-41F0-A574-79AB03F4151E}"/>
                </a:ext>
              </a:extLst>
            </p:cNvPr>
            <p:cNvSpPr txBox="1">
              <a:spLocks noChangeArrowheads="1"/>
            </p:cNvSpPr>
            <p:nvPr/>
          </p:nvSpPr>
          <p:spPr bwMode="auto">
            <a:xfrm>
              <a:off x="1294624" y="-1127918"/>
              <a:ext cx="762000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a:extLst>
                <a:ext uri="{FF2B5EF4-FFF2-40B4-BE49-F238E27FC236}">
                  <a16:creationId xmlns:a16="http://schemas.microsoft.com/office/drawing/2014/main" id="{0F16B59B-7DBC-4641-AFDD-0047BFE90D12}"/>
                </a:ext>
              </a:extLst>
            </p:cNvPr>
            <p:cNvSpPr>
              <a:spLocks noChangeArrowheads="1"/>
            </p:cNvSpPr>
            <p:nvPr/>
          </p:nvSpPr>
          <p:spPr bwMode="auto">
            <a:xfrm>
              <a:off x="1216837" y="-5387180"/>
              <a:ext cx="7315200" cy="4038600"/>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G81" fmla="+- 1 0 0"/>
                <a:gd name="G82" fmla="+- 1 0 0"/>
                <a:gd name="G83" fmla="+- 1 0 0"/>
                <a:gd name="G84" fmla="+- 1 0 0"/>
                <a:gd name="G85" fmla="+- 1 0 0"/>
                <a:gd name="G86" fmla="+- 1 0 0"/>
                <a:gd name="G87" fmla="+- 1 0 0"/>
                <a:gd name="G88" fmla="+- 1 0 0"/>
                <a:gd name="G89" fmla="+- 1 0 0"/>
                <a:gd name="G90" fmla="+- 6266 0 0"/>
                <a:gd name="G91" fmla="+- 1 0 0"/>
                <a:gd name="G92" fmla="+- 1 0 0"/>
                <a:gd name="G93" fmla="+- 1 0 0"/>
                <a:gd name="G94" fmla="+- 1 0 0"/>
                <a:gd name="G95" fmla="+- 1 0 0"/>
                <a:gd name="G96" fmla="+- 1 0 0"/>
                <a:gd name="G97" fmla="+- 1 0 0"/>
                <a:gd name="G98" fmla="+- 1 0 0"/>
                <a:gd name="G99" fmla="+- 1 0 0"/>
                <a:gd name="G100" fmla="+- 1 0 0"/>
                <a:gd name="G101" fmla="+- 1 0 0"/>
                <a:gd name="G102" fmla="+- 1 0 0"/>
                <a:gd name="G103" fmla="+- 1 0 0"/>
                <a:gd name="G104" fmla="+- 1 0 0"/>
                <a:gd name="G105" fmla="+- 1 0 0"/>
                <a:gd name="G106" fmla="+- 1 0 0"/>
                <a:gd name="G107" fmla="+- 1 0 0"/>
                <a:gd name="T0" fmla="*/ 3900 w 43200"/>
                <a:gd name="T1" fmla="*/ 14370 h 43200"/>
                <a:gd name="T2" fmla="*/ 5623 w 43200"/>
                <a:gd name="T3" fmla="*/ 6907 h 43200"/>
                <a:gd name="T4" fmla="*/ 14005 w 43200"/>
                <a:gd name="T5" fmla="*/ 5202 h 43200"/>
                <a:gd name="T6" fmla="*/ 22456 w 43200"/>
                <a:gd name="T7" fmla="*/ 3432 h 43200"/>
                <a:gd name="T8" fmla="*/ 25749 w 43200"/>
                <a:gd name="T9" fmla="*/ 200 h 43200"/>
                <a:gd name="T10" fmla="*/ 29833 w 43200"/>
                <a:gd name="T11" fmla="*/ 2481 h 43200"/>
                <a:gd name="T12" fmla="*/ 35463 w 43200"/>
                <a:gd name="T13" fmla="*/ 690 h 43200"/>
                <a:gd name="T14" fmla="*/ 38318 w 43200"/>
                <a:gd name="T15" fmla="*/ 5576 h 43200"/>
                <a:gd name="T16" fmla="*/ 41982 w 43200"/>
                <a:gd name="T17" fmla="*/ 10318 h 43200"/>
                <a:gd name="T18" fmla="*/ 41818 w 43200"/>
                <a:gd name="T19" fmla="*/ 15460 h 43200"/>
                <a:gd name="T20" fmla="*/ 43016 w 43200"/>
                <a:gd name="T21" fmla="*/ 23322 h 43200"/>
                <a:gd name="T22" fmla="*/ 37404 w 43200"/>
                <a:gd name="T23" fmla="*/ 30204 h 43200"/>
                <a:gd name="T24" fmla="*/ 35395 w 43200"/>
                <a:gd name="T25" fmla="*/ 36101 h 43200"/>
                <a:gd name="T26" fmla="*/ 28555 w 43200"/>
                <a:gd name="T27" fmla="*/ 36815 h 43200"/>
                <a:gd name="T28" fmla="*/ 23667 w 43200"/>
                <a:gd name="T29" fmla="*/ 43106 h 43200"/>
                <a:gd name="T30" fmla="*/ 16480 w 43200"/>
                <a:gd name="T31" fmla="*/ 39266 h 43200"/>
                <a:gd name="T32" fmla="*/ 5804 w 43200"/>
                <a:gd name="T33" fmla="*/ 35472 h 43200"/>
                <a:gd name="T34" fmla="*/ 1110 w 43200"/>
                <a:gd name="T35" fmla="*/ 31250 h 43200"/>
                <a:gd name="T36" fmla="*/ 2113 w 43200"/>
                <a:gd name="T37" fmla="*/ 25551 h 43200"/>
                <a:gd name="T38" fmla="*/ -5 w 43200"/>
                <a:gd name="T39" fmla="*/ 19704 h 43200"/>
                <a:gd name="T40" fmla="*/ 3863 w 43200"/>
                <a:gd name="T41" fmla="*/ 14507 h 43200"/>
                <a:gd name="T42" fmla="*/ 3900 w 43200"/>
                <a:gd name="T43" fmla="*/ 14370 h 43200"/>
                <a:gd name="T44" fmla="*/ 4693 w 43200"/>
                <a:gd name="T45" fmla="*/ 26177 h 43200"/>
                <a:gd name="T46" fmla="*/ 2160 w 43200"/>
                <a:gd name="T47" fmla="*/ 25380 h 43200"/>
                <a:gd name="T48" fmla="*/ 6928 w 43200"/>
                <a:gd name="T49" fmla="*/ 34899 h 43200"/>
                <a:gd name="T50" fmla="*/ 5820 w 43200"/>
                <a:gd name="T51" fmla="*/ 35280 h 43200"/>
                <a:gd name="T52" fmla="*/ 16478 w 43200"/>
                <a:gd name="T53" fmla="*/ 39090 h 43200"/>
                <a:gd name="T54" fmla="*/ 15810 w 43200"/>
                <a:gd name="T55" fmla="*/ 37350 h 43200"/>
                <a:gd name="T56" fmla="*/ 28827 w 43200"/>
                <a:gd name="T57" fmla="*/ 34751 h 43200"/>
                <a:gd name="T58" fmla="*/ 28560 w 43200"/>
                <a:gd name="T59" fmla="*/ 36660 h 43200"/>
                <a:gd name="T60" fmla="*/ 34129 w 43200"/>
                <a:gd name="T61" fmla="*/ 22954 h 43200"/>
                <a:gd name="T62" fmla="*/ 37380 w 43200"/>
                <a:gd name="T63" fmla="*/ 30090 h 43200"/>
                <a:gd name="T64" fmla="*/ 41798 w 43200"/>
                <a:gd name="T65" fmla="*/ 15354 h 43200"/>
                <a:gd name="T66" fmla="*/ 40350 w 43200"/>
                <a:gd name="T67" fmla="*/ 18030 h 43200"/>
                <a:gd name="T68" fmla="*/ 38324 w 43200"/>
                <a:gd name="T69" fmla="*/ 5426 h 43200"/>
                <a:gd name="T70" fmla="*/ 38400 w 43200"/>
                <a:gd name="T71" fmla="*/ 6690 h 43200"/>
                <a:gd name="T72" fmla="*/ 29078 w 43200"/>
                <a:gd name="T73" fmla="*/ 3952 h 43200"/>
                <a:gd name="T74" fmla="*/ 29820 w 43200"/>
                <a:gd name="T75" fmla="*/ 2340 h 43200"/>
                <a:gd name="T76" fmla="*/ 22141 w 43200"/>
                <a:gd name="T77" fmla="*/ 4720 h 43200"/>
                <a:gd name="T78" fmla="*/ 22500 w 43200"/>
                <a:gd name="T79" fmla="*/ 3330 h 43200"/>
                <a:gd name="T80" fmla="*/ 14000 w 43200"/>
                <a:gd name="T81" fmla="*/ 5192 h 43200"/>
                <a:gd name="T82" fmla="*/ 15300 w 43200"/>
                <a:gd name="T83" fmla="*/ 6540 h 43200"/>
                <a:gd name="T84" fmla="*/ 4127 w 43200"/>
                <a:gd name="T85" fmla="*/ 15789 h 43200"/>
                <a:gd name="T86" fmla="*/ 3900 w 43200"/>
                <a:gd name="T87" fmla="*/ 1437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EEECE1"/>
            </a:solidFill>
            <a:ln w="25560" cap="flat">
              <a:solidFill>
                <a:srgbClr val="4F81BD"/>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44" name="Picture 43">
              <a:extLst>
                <a:ext uri="{FF2B5EF4-FFF2-40B4-BE49-F238E27FC236}">
                  <a16:creationId xmlns:a16="http://schemas.microsoft.com/office/drawing/2014/main" id="{BDEE0E49-B76F-4F4D-B35D-47D2904B9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837" y="-4625180"/>
              <a:ext cx="1441450" cy="1516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5" name="Picture 44">
              <a:extLst>
                <a:ext uri="{FF2B5EF4-FFF2-40B4-BE49-F238E27FC236}">
                  <a16:creationId xmlns:a16="http://schemas.microsoft.com/office/drawing/2014/main" id="{B26D2FFF-3FFC-4128-9DE1-C704492EE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812" y="-3101180"/>
              <a:ext cx="2438400"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6" name="Picture 45">
              <a:extLst>
                <a:ext uri="{FF2B5EF4-FFF2-40B4-BE49-F238E27FC236}">
                  <a16:creationId xmlns:a16="http://schemas.microsoft.com/office/drawing/2014/main" id="{6F84B1FD-7F14-4118-96E0-64E387B9A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437" y="-4015580"/>
              <a:ext cx="1714500" cy="1714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7" name="Picture 46">
              <a:extLst>
                <a:ext uri="{FF2B5EF4-FFF2-40B4-BE49-F238E27FC236}">
                  <a16:creationId xmlns:a16="http://schemas.microsoft.com/office/drawing/2014/main" id="{82493300-2163-464D-842C-2C22CD8454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8637" y="-3405980"/>
              <a:ext cx="1447800" cy="167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8" name="Picture 47">
              <a:extLst>
                <a:ext uri="{FF2B5EF4-FFF2-40B4-BE49-F238E27FC236}">
                  <a16:creationId xmlns:a16="http://schemas.microsoft.com/office/drawing/2014/main" id="{CCFF9B15-51FE-4725-B5BB-6BA5A226AB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812" y="-2412205"/>
              <a:ext cx="2359025" cy="358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9" name="Picture 48">
              <a:extLst>
                <a:ext uri="{FF2B5EF4-FFF2-40B4-BE49-F238E27FC236}">
                  <a16:creationId xmlns:a16="http://schemas.microsoft.com/office/drawing/2014/main" id="{D9634231-E38B-4076-9FF5-71AB87E115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7237" y="-1802605"/>
              <a:ext cx="1146175" cy="358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0" name="Picture 49">
              <a:extLst>
                <a:ext uri="{FF2B5EF4-FFF2-40B4-BE49-F238E27FC236}">
                  <a16:creationId xmlns:a16="http://schemas.microsoft.com/office/drawing/2014/main" id="{60ACA0C2-D81F-44E1-8AC5-B50C7E2186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2437" y="-4701380"/>
              <a:ext cx="1314450" cy="1149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1" name="Picture 50">
              <a:extLst>
                <a:ext uri="{FF2B5EF4-FFF2-40B4-BE49-F238E27FC236}">
                  <a16:creationId xmlns:a16="http://schemas.microsoft.com/office/drawing/2014/main" id="{586FAF34-008F-4CB6-9183-0EAB2C829A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8437" y="-4625180"/>
              <a:ext cx="1146175" cy="36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2" name="Picture 51">
              <a:extLst>
                <a:ext uri="{FF2B5EF4-FFF2-40B4-BE49-F238E27FC236}">
                  <a16:creationId xmlns:a16="http://schemas.microsoft.com/office/drawing/2014/main" id="{188003AB-09EC-41C5-A378-12CB5B31F7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7012" y="-4929980"/>
              <a:ext cx="1597025" cy="360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3" name="Line 16">
              <a:extLst>
                <a:ext uri="{FF2B5EF4-FFF2-40B4-BE49-F238E27FC236}">
                  <a16:creationId xmlns:a16="http://schemas.microsoft.com/office/drawing/2014/main" id="{7C9D4131-2DA0-444B-9008-3670B6C27614}"/>
                </a:ext>
              </a:extLst>
            </p:cNvPr>
            <p:cNvSpPr>
              <a:spLocks noChangeShapeType="1"/>
            </p:cNvSpPr>
            <p:nvPr/>
          </p:nvSpPr>
          <p:spPr bwMode="auto">
            <a:xfrm flipV="1">
              <a:off x="5636437" y="-3713955"/>
              <a:ext cx="609600" cy="1149350"/>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4" name="Line 17">
              <a:extLst>
                <a:ext uri="{FF2B5EF4-FFF2-40B4-BE49-F238E27FC236}">
                  <a16:creationId xmlns:a16="http://schemas.microsoft.com/office/drawing/2014/main" id="{DC9B435A-6A9F-4E99-B8C2-733F48808BF5}"/>
                </a:ext>
              </a:extLst>
            </p:cNvPr>
            <p:cNvSpPr>
              <a:spLocks noChangeShapeType="1"/>
            </p:cNvSpPr>
            <p:nvPr/>
          </p:nvSpPr>
          <p:spPr bwMode="auto">
            <a:xfrm flipH="1" flipV="1">
              <a:off x="5423712" y="-4129880"/>
              <a:ext cx="825500" cy="422275"/>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5" name="Line 18">
              <a:extLst>
                <a:ext uri="{FF2B5EF4-FFF2-40B4-BE49-F238E27FC236}">
                  <a16:creationId xmlns:a16="http://schemas.microsoft.com/office/drawing/2014/main" id="{B52DD86B-A5A9-4C1A-BD01-A616CEF9988D}"/>
                </a:ext>
              </a:extLst>
            </p:cNvPr>
            <p:cNvSpPr>
              <a:spLocks noChangeShapeType="1"/>
            </p:cNvSpPr>
            <p:nvPr/>
          </p:nvSpPr>
          <p:spPr bwMode="auto">
            <a:xfrm flipV="1">
              <a:off x="2893237" y="-4320380"/>
              <a:ext cx="266700" cy="384175"/>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6" name="Line 19">
              <a:extLst>
                <a:ext uri="{FF2B5EF4-FFF2-40B4-BE49-F238E27FC236}">
                  <a16:creationId xmlns:a16="http://schemas.microsoft.com/office/drawing/2014/main" id="{A55F91A5-7C3E-4D9A-BB4E-83A3F2DBAE4B}"/>
                </a:ext>
              </a:extLst>
            </p:cNvPr>
            <p:cNvSpPr>
              <a:spLocks noChangeShapeType="1"/>
            </p:cNvSpPr>
            <p:nvPr/>
          </p:nvSpPr>
          <p:spPr bwMode="auto">
            <a:xfrm flipH="1" flipV="1">
              <a:off x="3423462" y="-3105943"/>
              <a:ext cx="768350" cy="692150"/>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7" name="Line 20">
              <a:extLst>
                <a:ext uri="{FF2B5EF4-FFF2-40B4-BE49-F238E27FC236}">
                  <a16:creationId xmlns:a16="http://schemas.microsoft.com/office/drawing/2014/main" id="{2A3AEC9F-AD7E-443B-A4C1-E8A0B5235862}"/>
                </a:ext>
              </a:extLst>
            </p:cNvPr>
            <p:cNvSpPr>
              <a:spLocks noChangeShapeType="1"/>
            </p:cNvSpPr>
            <p:nvPr/>
          </p:nvSpPr>
          <p:spPr bwMode="auto">
            <a:xfrm flipH="1">
              <a:off x="3118662" y="-4396580"/>
              <a:ext cx="996950" cy="152400"/>
            </a:xfrm>
            <a:prstGeom prst="line">
              <a:avLst/>
            </a:prstGeom>
            <a:noFill/>
            <a:ln w="25560" cap="sq">
              <a:solidFill>
                <a:srgbClr val="4A7EB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
        <p:nvSpPr>
          <p:cNvPr id="60" name="Content Placeholder 2">
            <a:extLst>
              <a:ext uri="{FF2B5EF4-FFF2-40B4-BE49-F238E27FC236}">
                <a16:creationId xmlns:a16="http://schemas.microsoft.com/office/drawing/2014/main" id="{066BA9A6-6A78-4EC7-862C-953E95CB48EF}"/>
              </a:ext>
            </a:extLst>
          </p:cNvPr>
          <p:cNvSpPr txBox="1">
            <a:spLocks/>
          </p:cNvSpPr>
          <p:nvPr/>
        </p:nvSpPr>
        <p:spPr>
          <a:xfrm>
            <a:off x="2606608" y="5889482"/>
            <a:ext cx="4190699" cy="491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i="1" dirty="0"/>
              <a:t>Adopted from (Mell, 2009) </a:t>
            </a:r>
          </a:p>
        </p:txBody>
      </p:sp>
    </p:spTree>
    <p:extLst>
      <p:ext uri="{BB962C8B-B14F-4D97-AF65-F5344CB8AC3E}">
        <p14:creationId xmlns:p14="http://schemas.microsoft.com/office/powerpoint/2010/main" val="89364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3D2C-5BCE-49F1-8B77-D8CAA878D699}"/>
              </a:ext>
            </a:extLst>
          </p:cNvPr>
          <p:cNvSpPr>
            <a:spLocks noGrp="1"/>
          </p:cNvSpPr>
          <p:nvPr>
            <p:ph type="title"/>
          </p:nvPr>
        </p:nvSpPr>
        <p:spPr>
          <a:xfrm>
            <a:off x="628650" y="739498"/>
            <a:ext cx="8515350" cy="951191"/>
          </a:xfrm>
        </p:spPr>
        <p:txBody>
          <a:bodyPr/>
          <a:lstStyle/>
          <a:p>
            <a:r>
              <a:rPr lang="en-ID" dirty="0"/>
              <a:t>History</a:t>
            </a:r>
          </a:p>
        </p:txBody>
      </p:sp>
      <p:sp>
        <p:nvSpPr>
          <p:cNvPr id="3" name="Content Placeholder 2">
            <a:extLst>
              <a:ext uri="{FF2B5EF4-FFF2-40B4-BE49-F238E27FC236}">
                <a16:creationId xmlns:a16="http://schemas.microsoft.com/office/drawing/2014/main" id="{D5335302-3ED1-43C9-81EA-F70944AFE2CF}"/>
              </a:ext>
            </a:extLst>
          </p:cNvPr>
          <p:cNvSpPr>
            <a:spLocks noGrp="1"/>
          </p:cNvSpPr>
          <p:nvPr>
            <p:ph idx="1"/>
          </p:nvPr>
        </p:nvSpPr>
        <p:spPr/>
        <p:txBody>
          <a:bodyPr>
            <a:normAutofit fontScale="92500" lnSpcReduction="20000"/>
          </a:bodyPr>
          <a:lstStyle/>
          <a:p>
            <a:r>
              <a:rPr lang="en-ID" dirty="0" err="1"/>
              <a:t>Evolusi</a:t>
            </a:r>
            <a:r>
              <a:rPr lang="en-ID" dirty="0"/>
              <a:t> cloud computing </a:t>
            </a:r>
            <a:r>
              <a:rPr lang="en-ID" dirty="0" err="1"/>
              <a:t>dimulai</a:t>
            </a:r>
            <a:r>
              <a:rPr lang="en-ID" dirty="0"/>
              <a:t> </a:t>
            </a:r>
            <a:r>
              <a:rPr lang="en-ID" dirty="0" err="1"/>
              <a:t>dari</a:t>
            </a:r>
            <a:r>
              <a:rPr lang="en-ID" dirty="0"/>
              <a:t> </a:t>
            </a:r>
            <a:r>
              <a:rPr lang="en-ID" dirty="0" err="1"/>
              <a:t>tahun</a:t>
            </a:r>
            <a:r>
              <a:rPr lang="en-ID" dirty="0"/>
              <a:t> 1950an -&gt; mainframe computing</a:t>
            </a:r>
          </a:p>
          <a:p>
            <a:r>
              <a:rPr lang="en-ID" dirty="0" err="1"/>
              <a:t>Tahun</a:t>
            </a:r>
            <a:r>
              <a:rPr lang="en-ID" dirty="0"/>
              <a:t> 1970an -&gt; </a:t>
            </a:r>
            <a:r>
              <a:rPr lang="en-ID" dirty="0" err="1"/>
              <a:t>konsep</a:t>
            </a:r>
            <a:r>
              <a:rPr lang="en-ID" dirty="0"/>
              <a:t> virtual machines -&gt; </a:t>
            </a:r>
            <a:r>
              <a:rPr lang="en-ID" dirty="0" err="1"/>
              <a:t>virtualisasi</a:t>
            </a:r>
            <a:endParaRPr lang="en-ID" dirty="0"/>
          </a:p>
          <a:p>
            <a:r>
              <a:rPr lang="en-ID" dirty="0" err="1"/>
              <a:t>Tahun</a:t>
            </a:r>
            <a:r>
              <a:rPr lang="en-ID" dirty="0"/>
              <a:t> 1990an -&gt; virtualized private network connections (oleh </a:t>
            </a:r>
            <a:r>
              <a:rPr lang="en-ID" dirty="0" err="1"/>
              <a:t>beberapa</a:t>
            </a:r>
            <a:r>
              <a:rPr lang="en-ID" dirty="0"/>
              <a:t> </a:t>
            </a:r>
            <a:r>
              <a:rPr lang="en-ID" dirty="0" err="1"/>
              <a:t>perusahaan</a:t>
            </a:r>
            <a:r>
              <a:rPr lang="en-ID" dirty="0"/>
              <a:t> </a:t>
            </a:r>
            <a:r>
              <a:rPr lang="en-ID" dirty="0" err="1"/>
              <a:t>telekomunikasi</a:t>
            </a:r>
            <a:r>
              <a:rPr lang="en-ID" dirty="0"/>
              <a:t>)</a:t>
            </a:r>
          </a:p>
          <a:p>
            <a:r>
              <a:rPr lang="en-ID" dirty="0" err="1"/>
              <a:t>Tahun</a:t>
            </a:r>
            <a:r>
              <a:rPr lang="en-ID" dirty="0"/>
              <a:t> 1997 -&gt; </a:t>
            </a:r>
            <a:r>
              <a:rPr lang="en-ID" dirty="0" err="1"/>
              <a:t>muncul</a:t>
            </a:r>
            <a:r>
              <a:rPr lang="en-ID" dirty="0"/>
              <a:t> </a:t>
            </a:r>
            <a:r>
              <a:rPr lang="en-ID" dirty="0" err="1"/>
              <a:t>istilah</a:t>
            </a:r>
            <a:r>
              <a:rPr lang="en-ID" dirty="0"/>
              <a:t> Cloud Computing </a:t>
            </a:r>
            <a:r>
              <a:rPr lang="en-US" dirty="0"/>
              <a:t>“</a:t>
            </a:r>
            <a:r>
              <a:rPr lang="en-US" i="1" dirty="0"/>
              <a:t>computing paradigm, where the boundaries of computing will be determined by economic rationale, rather than technical limits.</a:t>
            </a:r>
            <a:r>
              <a:rPr lang="en-US" dirty="0"/>
              <a:t>”</a:t>
            </a:r>
          </a:p>
          <a:p>
            <a:r>
              <a:rPr lang="en-US" dirty="0" err="1"/>
              <a:t>Tahun</a:t>
            </a:r>
            <a:r>
              <a:rPr lang="en-US" dirty="0"/>
              <a:t> 1999 -&gt; Salesforce.com (</a:t>
            </a:r>
            <a:r>
              <a:rPr lang="en-US" dirty="0" err="1"/>
              <a:t>menggunakan</a:t>
            </a:r>
            <a:r>
              <a:rPr lang="en-US" dirty="0"/>
              <a:t> internet </a:t>
            </a:r>
            <a:r>
              <a:rPr lang="en-US" dirty="0" err="1"/>
              <a:t>untuk</a:t>
            </a:r>
            <a:r>
              <a:rPr lang="en-US" dirty="0"/>
              <a:t> </a:t>
            </a:r>
            <a:r>
              <a:rPr lang="en-US" dirty="0" err="1"/>
              <a:t>mengirim</a:t>
            </a:r>
            <a:r>
              <a:rPr lang="en-US" dirty="0"/>
              <a:t> software on demand </a:t>
            </a:r>
            <a:r>
              <a:rPr lang="en-US" dirty="0" err="1"/>
              <a:t>ke</a:t>
            </a:r>
            <a:r>
              <a:rPr lang="en-US" dirty="0"/>
              <a:t> </a:t>
            </a:r>
            <a:r>
              <a:rPr lang="en-US" dirty="0" err="1"/>
              <a:t>klien</a:t>
            </a:r>
            <a:r>
              <a:rPr lang="en-US" dirty="0"/>
              <a:t>)</a:t>
            </a:r>
          </a:p>
          <a:p>
            <a:r>
              <a:rPr lang="en-US" dirty="0" err="1"/>
              <a:t>Tahun</a:t>
            </a:r>
            <a:r>
              <a:rPr lang="en-US" dirty="0"/>
              <a:t> 2006 -&gt; Amazon </a:t>
            </a:r>
            <a:r>
              <a:rPr lang="en-US" dirty="0" err="1"/>
              <a:t>membuka</a:t>
            </a:r>
            <a:r>
              <a:rPr lang="en-US" dirty="0"/>
              <a:t> AWS (Amazon Web Service)</a:t>
            </a:r>
            <a:endParaRPr lang="en-ID" dirty="0"/>
          </a:p>
          <a:p>
            <a:endParaRPr lang="en-ID" dirty="0"/>
          </a:p>
        </p:txBody>
      </p:sp>
    </p:spTree>
    <p:extLst>
      <p:ext uri="{BB962C8B-B14F-4D97-AF65-F5344CB8AC3E}">
        <p14:creationId xmlns:p14="http://schemas.microsoft.com/office/powerpoint/2010/main" val="216477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E6F-300E-4180-8563-6FC4AF552F4E}"/>
              </a:ext>
            </a:extLst>
          </p:cNvPr>
          <p:cNvSpPr>
            <a:spLocks noGrp="1"/>
          </p:cNvSpPr>
          <p:nvPr>
            <p:ph type="title"/>
          </p:nvPr>
        </p:nvSpPr>
        <p:spPr>
          <a:xfrm>
            <a:off x="628650" y="778945"/>
            <a:ext cx="7886700" cy="1325563"/>
          </a:xfrm>
        </p:spPr>
        <p:txBody>
          <a:bodyPr/>
          <a:lstStyle/>
          <a:p>
            <a:r>
              <a:rPr lang="en-AU" dirty="0"/>
              <a:t>CC’s Characteristics</a:t>
            </a:r>
          </a:p>
        </p:txBody>
      </p:sp>
      <p:sp>
        <p:nvSpPr>
          <p:cNvPr id="4" name="Text Placeholder 3">
            <a:extLst>
              <a:ext uri="{FF2B5EF4-FFF2-40B4-BE49-F238E27FC236}">
                <a16:creationId xmlns:a16="http://schemas.microsoft.com/office/drawing/2014/main" id="{A705F607-B0D9-41B3-AA86-31F4B83DBC4A}"/>
              </a:ext>
            </a:extLst>
          </p:cNvPr>
          <p:cNvSpPr>
            <a:spLocks noGrp="1"/>
          </p:cNvSpPr>
          <p:nvPr>
            <p:ph type="body" idx="1"/>
          </p:nvPr>
        </p:nvSpPr>
        <p:spPr/>
        <p:txBody>
          <a:bodyPr/>
          <a:lstStyle/>
          <a:p>
            <a:r>
              <a:rPr lang="en-AU" dirty="0"/>
              <a:t>Common Characteristics</a:t>
            </a:r>
          </a:p>
        </p:txBody>
      </p:sp>
      <p:sp>
        <p:nvSpPr>
          <p:cNvPr id="3" name="Content Placeholder 2">
            <a:extLst>
              <a:ext uri="{FF2B5EF4-FFF2-40B4-BE49-F238E27FC236}">
                <a16:creationId xmlns:a16="http://schemas.microsoft.com/office/drawing/2014/main" id="{87A2C4AE-04A0-4A30-8EB0-D2514C508597}"/>
              </a:ext>
            </a:extLst>
          </p:cNvPr>
          <p:cNvSpPr>
            <a:spLocks noGrp="1"/>
          </p:cNvSpPr>
          <p:nvPr>
            <p:ph sz="half" idx="2"/>
          </p:nvPr>
        </p:nvSpPr>
        <p:spPr/>
        <p:txBody>
          <a:bodyPr>
            <a:normAutofit fontScale="92500" lnSpcReduction="10000"/>
          </a:bodyPr>
          <a:lstStyle/>
          <a:p>
            <a:r>
              <a:rPr lang="en-AU" dirty="0"/>
              <a:t>Skala massive</a:t>
            </a:r>
          </a:p>
          <a:p>
            <a:r>
              <a:rPr lang="en-AU" dirty="0" err="1"/>
              <a:t>Homogenitas</a:t>
            </a:r>
            <a:endParaRPr lang="en-AU" dirty="0"/>
          </a:p>
          <a:p>
            <a:r>
              <a:rPr lang="en-AU" dirty="0"/>
              <a:t>Low cost software</a:t>
            </a:r>
          </a:p>
          <a:p>
            <a:r>
              <a:rPr lang="en-AU" dirty="0"/>
              <a:t>Virtualization</a:t>
            </a:r>
          </a:p>
          <a:p>
            <a:r>
              <a:rPr lang="en-AU" dirty="0"/>
              <a:t>Robust computation</a:t>
            </a:r>
          </a:p>
          <a:p>
            <a:r>
              <a:rPr lang="en-AU" dirty="0"/>
              <a:t>Geographic distribution</a:t>
            </a:r>
          </a:p>
          <a:p>
            <a:r>
              <a:rPr lang="en-AU" dirty="0"/>
              <a:t>Service orientation</a:t>
            </a:r>
          </a:p>
          <a:p>
            <a:r>
              <a:rPr lang="en-AU" dirty="0"/>
              <a:t>Advanced security</a:t>
            </a:r>
          </a:p>
        </p:txBody>
      </p:sp>
      <p:sp>
        <p:nvSpPr>
          <p:cNvPr id="5" name="Text Placeholder 4">
            <a:extLst>
              <a:ext uri="{FF2B5EF4-FFF2-40B4-BE49-F238E27FC236}">
                <a16:creationId xmlns:a16="http://schemas.microsoft.com/office/drawing/2014/main" id="{B0722ADB-5E96-416B-8954-CB7ED3B6FFB9}"/>
              </a:ext>
            </a:extLst>
          </p:cNvPr>
          <p:cNvSpPr>
            <a:spLocks noGrp="1"/>
          </p:cNvSpPr>
          <p:nvPr>
            <p:ph type="body" sz="quarter" idx="3"/>
          </p:nvPr>
        </p:nvSpPr>
        <p:spPr/>
        <p:txBody>
          <a:bodyPr/>
          <a:lstStyle/>
          <a:p>
            <a:r>
              <a:rPr lang="en-AU" dirty="0"/>
              <a:t>Essential Characteristics</a:t>
            </a:r>
          </a:p>
        </p:txBody>
      </p:sp>
      <p:sp>
        <p:nvSpPr>
          <p:cNvPr id="6" name="Content Placeholder 5">
            <a:extLst>
              <a:ext uri="{FF2B5EF4-FFF2-40B4-BE49-F238E27FC236}">
                <a16:creationId xmlns:a16="http://schemas.microsoft.com/office/drawing/2014/main" id="{AA578418-4C6C-4C59-A1BE-B7D8CBA9FD33}"/>
              </a:ext>
            </a:extLst>
          </p:cNvPr>
          <p:cNvSpPr>
            <a:spLocks noGrp="1"/>
          </p:cNvSpPr>
          <p:nvPr>
            <p:ph sz="quarter" idx="4"/>
          </p:nvPr>
        </p:nvSpPr>
        <p:spPr/>
        <p:txBody>
          <a:bodyPr>
            <a:normAutofit fontScale="92500" lnSpcReduction="10000"/>
          </a:bodyPr>
          <a:lstStyle/>
          <a:p>
            <a:r>
              <a:rPr lang="en-AU" dirty="0"/>
              <a:t>On-demand self service</a:t>
            </a:r>
          </a:p>
          <a:p>
            <a:r>
              <a:rPr lang="en-AU" dirty="0"/>
              <a:t>Broad network access</a:t>
            </a:r>
          </a:p>
          <a:p>
            <a:r>
              <a:rPr lang="en-AU" dirty="0"/>
              <a:t>Rapid elasticity</a:t>
            </a:r>
          </a:p>
          <a:p>
            <a:r>
              <a:rPr lang="en-AU" dirty="0"/>
              <a:t>Resource pooling</a:t>
            </a:r>
          </a:p>
          <a:p>
            <a:r>
              <a:rPr lang="en-AU" dirty="0"/>
              <a:t>Measured service</a:t>
            </a:r>
          </a:p>
        </p:txBody>
      </p:sp>
      <p:sp>
        <p:nvSpPr>
          <p:cNvPr id="7" name="Content Placeholder 2">
            <a:extLst>
              <a:ext uri="{FF2B5EF4-FFF2-40B4-BE49-F238E27FC236}">
                <a16:creationId xmlns:a16="http://schemas.microsoft.com/office/drawing/2014/main" id="{03503397-9ABB-483E-A455-10B8F01C2E80}"/>
              </a:ext>
            </a:extLst>
          </p:cNvPr>
          <p:cNvSpPr txBox="1">
            <a:spLocks/>
          </p:cNvSpPr>
          <p:nvPr/>
        </p:nvSpPr>
        <p:spPr>
          <a:xfrm>
            <a:off x="4629150" y="5944002"/>
            <a:ext cx="4190699" cy="491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i="1" dirty="0"/>
              <a:t>Adopted from (Mell, 2009) </a:t>
            </a:r>
          </a:p>
        </p:txBody>
      </p:sp>
    </p:spTree>
    <p:extLst>
      <p:ext uri="{BB962C8B-B14F-4D97-AF65-F5344CB8AC3E}">
        <p14:creationId xmlns:p14="http://schemas.microsoft.com/office/powerpoint/2010/main" val="254383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32C5D7-5FEE-4EB8-9060-DD78E369DEF2}"/>
              </a:ext>
            </a:extLst>
          </p:cNvPr>
          <p:cNvSpPr>
            <a:spLocks noGrp="1"/>
          </p:cNvSpPr>
          <p:nvPr>
            <p:ph type="title"/>
          </p:nvPr>
        </p:nvSpPr>
        <p:spPr/>
        <p:txBody>
          <a:bodyPr>
            <a:normAutofit fontScale="90000"/>
          </a:bodyPr>
          <a:lstStyle/>
          <a:p>
            <a:r>
              <a:rPr lang="en-AU" dirty="0"/>
              <a:t>Basic Cloud Characteristics (Mell, 2009)</a:t>
            </a:r>
          </a:p>
        </p:txBody>
      </p:sp>
      <p:sp>
        <p:nvSpPr>
          <p:cNvPr id="6" name="Content Placeholder 5">
            <a:extLst>
              <a:ext uri="{FF2B5EF4-FFF2-40B4-BE49-F238E27FC236}">
                <a16:creationId xmlns:a16="http://schemas.microsoft.com/office/drawing/2014/main" id="{3E81EB53-6539-43C3-B2FF-6A363D86E240}"/>
              </a:ext>
            </a:extLst>
          </p:cNvPr>
          <p:cNvSpPr>
            <a:spLocks noGrp="1"/>
          </p:cNvSpPr>
          <p:nvPr>
            <p:ph idx="1"/>
          </p:nvPr>
        </p:nvSpPr>
        <p:spPr/>
        <p:txBody>
          <a:bodyPr>
            <a:noAutofit/>
          </a:bodyPr>
          <a:lstStyle/>
          <a:p>
            <a:r>
              <a:rPr lang="en-AU" sz="2400" dirty="0"/>
              <a:t>The “no-need-to-know” in terms of the underlying of the infrastructure, applications interface with the infrastructure via the APIs</a:t>
            </a:r>
          </a:p>
          <a:p>
            <a:r>
              <a:rPr lang="en-AU" sz="2400" dirty="0"/>
              <a:t>The “flexibility-and-elasticity” allows these systems to scale up/down at will utilizing the resources of all kinds (CPU, storage, load balancing, etc.)</a:t>
            </a:r>
          </a:p>
          <a:p>
            <a:r>
              <a:rPr lang="en-AU" sz="2400" dirty="0"/>
              <a:t>The “pay-as-much-as-used-and-needed” type of utility computing and the ubiquitous (anywhere) type of network-based computing</a:t>
            </a:r>
          </a:p>
          <a:p>
            <a:r>
              <a:rPr lang="en-AU" sz="2400" dirty="0"/>
              <a:t>Cloud are transparent to users and applications, they can be built in multiple ways</a:t>
            </a:r>
          </a:p>
          <a:p>
            <a:r>
              <a:rPr lang="en-AU" sz="2400" dirty="0"/>
              <a:t>In general, they are built on clusters of PC servers and off-the-shelf components plus open-source software combined with in-house applications and/or system software</a:t>
            </a:r>
          </a:p>
        </p:txBody>
      </p:sp>
    </p:spTree>
    <p:extLst>
      <p:ext uri="{BB962C8B-B14F-4D97-AF65-F5344CB8AC3E}">
        <p14:creationId xmlns:p14="http://schemas.microsoft.com/office/powerpoint/2010/main" val="222043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B787-441C-4DA0-B6FF-72963E717112}"/>
              </a:ext>
            </a:extLst>
          </p:cNvPr>
          <p:cNvSpPr>
            <a:spLocks noGrp="1"/>
          </p:cNvSpPr>
          <p:nvPr>
            <p:ph type="title"/>
          </p:nvPr>
        </p:nvSpPr>
        <p:spPr/>
        <p:txBody>
          <a:bodyPr/>
          <a:lstStyle/>
          <a:p>
            <a:r>
              <a:rPr lang="en-AU" dirty="0"/>
              <a:t>Advantages (Mell, 2009)</a:t>
            </a:r>
          </a:p>
        </p:txBody>
      </p:sp>
      <p:sp>
        <p:nvSpPr>
          <p:cNvPr id="4" name="Content Placeholder 3">
            <a:extLst>
              <a:ext uri="{FF2B5EF4-FFF2-40B4-BE49-F238E27FC236}">
                <a16:creationId xmlns:a16="http://schemas.microsoft.com/office/drawing/2014/main" id="{BBE63D36-00A8-4E3E-A204-F505C8CD90C3}"/>
              </a:ext>
            </a:extLst>
          </p:cNvPr>
          <p:cNvSpPr>
            <a:spLocks noGrp="1"/>
          </p:cNvSpPr>
          <p:nvPr>
            <p:ph sz="half" idx="1"/>
          </p:nvPr>
        </p:nvSpPr>
        <p:spPr/>
        <p:txBody>
          <a:bodyPr/>
          <a:lstStyle/>
          <a:p>
            <a:r>
              <a:rPr lang="en-AU" dirty="0"/>
              <a:t>Lower computer costs</a:t>
            </a:r>
          </a:p>
          <a:p>
            <a:r>
              <a:rPr lang="en-AU" dirty="0"/>
              <a:t>Improved performance</a:t>
            </a:r>
          </a:p>
          <a:p>
            <a:r>
              <a:rPr lang="en-AU" dirty="0"/>
              <a:t>Reduced software costs</a:t>
            </a:r>
          </a:p>
          <a:p>
            <a:r>
              <a:rPr lang="en-AU" dirty="0"/>
              <a:t>Instant software updates</a:t>
            </a:r>
          </a:p>
          <a:p>
            <a:r>
              <a:rPr lang="en-AU" dirty="0"/>
              <a:t>Improved document format compatibility</a:t>
            </a:r>
          </a:p>
          <a:p>
            <a:r>
              <a:rPr lang="en-AU" dirty="0"/>
              <a:t>Unlimited storage capacity*</a:t>
            </a:r>
          </a:p>
        </p:txBody>
      </p:sp>
      <p:sp>
        <p:nvSpPr>
          <p:cNvPr id="5" name="Content Placeholder 4">
            <a:extLst>
              <a:ext uri="{FF2B5EF4-FFF2-40B4-BE49-F238E27FC236}">
                <a16:creationId xmlns:a16="http://schemas.microsoft.com/office/drawing/2014/main" id="{D96E9798-024F-4B66-AFB2-2A0128B389DE}"/>
              </a:ext>
            </a:extLst>
          </p:cNvPr>
          <p:cNvSpPr>
            <a:spLocks noGrp="1"/>
          </p:cNvSpPr>
          <p:nvPr>
            <p:ph sz="half" idx="2"/>
          </p:nvPr>
        </p:nvSpPr>
        <p:spPr/>
        <p:txBody>
          <a:bodyPr/>
          <a:lstStyle/>
          <a:p>
            <a:r>
              <a:rPr lang="en-AU" dirty="0"/>
              <a:t>Increased data reliability*</a:t>
            </a:r>
          </a:p>
          <a:p>
            <a:r>
              <a:rPr lang="en-AU" dirty="0"/>
              <a:t>Universal document access*</a:t>
            </a:r>
          </a:p>
          <a:p>
            <a:r>
              <a:rPr lang="en-AU" dirty="0"/>
              <a:t>Latest version availability</a:t>
            </a:r>
          </a:p>
          <a:p>
            <a:r>
              <a:rPr lang="en-AU" dirty="0"/>
              <a:t>Easier group collaboration</a:t>
            </a:r>
          </a:p>
          <a:p>
            <a:r>
              <a:rPr lang="en-AU" dirty="0"/>
              <a:t>Device independence</a:t>
            </a:r>
          </a:p>
        </p:txBody>
      </p:sp>
    </p:spTree>
    <p:extLst>
      <p:ext uri="{BB962C8B-B14F-4D97-AF65-F5344CB8AC3E}">
        <p14:creationId xmlns:p14="http://schemas.microsoft.com/office/powerpoint/2010/main" val="154065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B787-441C-4DA0-B6FF-72963E717112}"/>
              </a:ext>
            </a:extLst>
          </p:cNvPr>
          <p:cNvSpPr>
            <a:spLocks noGrp="1"/>
          </p:cNvSpPr>
          <p:nvPr>
            <p:ph type="title"/>
          </p:nvPr>
        </p:nvSpPr>
        <p:spPr/>
        <p:txBody>
          <a:bodyPr/>
          <a:lstStyle/>
          <a:p>
            <a:r>
              <a:rPr lang="en-AU" dirty="0"/>
              <a:t>Disadvantages (Mell, 2009)</a:t>
            </a:r>
          </a:p>
        </p:txBody>
      </p:sp>
      <p:sp>
        <p:nvSpPr>
          <p:cNvPr id="4" name="Content Placeholder 3">
            <a:extLst>
              <a:ext uri="{FF2B5EF4-FFF2-40B4-BE49-F238E27FC236}">
                <a16:creationId xmlns:a16="http://schemas.microsoft.com/office/drawing/2014/main" id="{BBE63D36-00A8-4E3E-A204-F505C8CD90C3}"/>
              </a:ext>
            </a:extLst>
          </p:cNvPr>
          <p:cNvSpPr>
            <a:spLocks noGrp="1"/>
          </p:cNvSpPr>
          <p:nvPr>
            <p:ph sz="half" idx="1"/>
          </p:nvPr>
        </p:nvSpPr>
        <p:spPr/>
        <p:txBody>
          <a:bodyPr>
            <a:normAutofit lnSpcReduction="10000"/>
          </a:bodyPr>
          <a:lstStyle/>
          <a:p>
            <a:r>
              <a:rPr lang="en-AU" dirty="0"/>
              <a:t>Requires a constant Internet connection</a:t>
            </a:r>
          </a:p>
          <a:p>
            <a:r>
              <a:rPr lang="en-AU" dirty="0"/>
              <a:t>Does not work well in a slow Internet connection</a:t>
            </a:r>
          </a:p>
          <a:p>
            <a:r>
              <a:rPr lang="en-AU" dirty="0"/>
              <a:t>Can be slow in terms of throughput</a:t>
            </a:r>
          </a:p>
          <a:p>
            <a:r>
              <a:rPr lang="en-AU" dirty="0"/>
              <a:t>Stored data might be not secure</a:t>
            </a:r>
          </a:p>
          <a:p>
            <a:r>
              <a:rPr lang="en-AU" dirty="0"/>
              <a:t>Stored data can be lost</a:t>
            </a:r>
          </a:p>
        </p:txBody>
      </p:sp>
      <p:sp>
        <p:nvSpPr>
          <p:cNvPr id="5" name="Content Placeholder 4">
            <a:extLst>
              <a:ext uri="{FF2B5EF4-FFF2-40B4-BE49-F238E27FC236}">
                <a16:creationId xmlns:a16="http://schemas.microsoft.com/office/drawing/2014/main" id="{D96E9798-024F-4B66-AFB2-2A0128B389DE}"/>
              </a:ext>
            </a:extLst>
          </p:cNvPr>
          <p:cNvSpPr>
            <a:spLocks noGrp="1"/>
          </p:cNvSpPr>
          <p:nvPr>
            <p:ph sz="half" idx="2"/>
          </p:nvPr>
        </p:nvSpPr>
        <p:spPr/>
        <p:txBody>
          <a:bodyPr>
            <a:normAutofit lnSpcReduction="10000"/>
          </a:bodyPr>
          <a:lstStyle/>
          <a:p>
            <a:r>
              <a:rPr lang="en-AU" dirty="0"/>
              <a:t>Vendor (cloud service provider) lock-in</a:t>
            </a:r>
          </a:p>
        </p:txBody>
      </p:sp>
    </p:spTree>
    <p:extLst>
      <p:ext uri="{BB962C8B-B14F-4D97-AF65-F5344CB8AC3E}">
        <p14:creationId xmlns:p14="http://schemas.microsoft.com/office/powerpoint/2010/main" val="288152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1D9B-6C70-4EEE-8D81-00BD29B74E8E}"/>
              </a:ext>
            </a:extLst>
          </p:cNvPr>
          <p:cNvSpPr>
            <a:spLocks noGrp="1"/>
          </p:cNvSpPr>
          <p:nvPr>
            <p:ph type="title"/>
          </p:nvPr>
        </p:nvSpPr>
        <p:spPr/>
        <p:txBody>
          <a:bodyPr>
            <a:normAutofit fontScale="90000"/>
          </a:bodyPr>
          <a:lstStyle/>
          <a:p>
            <a:r>
              <a:rPr lang="en-AU" dirty="0"/>
              <a:t>Opportunities &amp; Challenges (Mell, 2009)</a:t>
            </a:r>
          </a:p>
        </p:txBody>
      </p:sp>
      <p:sp>
        <p:nvSpPr>
          <p:cNvPr id="3" name="Content Placeholder 2">
            <a:extLst>
              <a:ext uri="{FF2B5EF4-FFF2-40B4-BE49-F238E27FC236}">
                <a16:creationId xmlns:a16="http://schemas.microsoft.com/office/drawing/2014/main" id="{DA245D83-474B-4C95-B7F1-FD33232DF368}"/>
              </a:ext>
            </a:extLst>
          </p:cNvPr>
          <p:cNvSpPr>
            <a:spLocks noGrp="1"/>
          </p:cNvSpPr>
          <p:nvPr>
            <p:ph sz="half" idx="1"/>
          </p:nvPr>
        </p:nvSpPr>
        <p:spPr/>
        <p:txBody>
          <a:bodyPr>
            <a:normAutofit fontScale="92500" lnSpcReduction="10000"/>
          </a:bodyPr>
          <a:lstStyle/>
          <a:p>
            <a:r>
              <a:rPr lang="en-AU" dirty="0"/>
              <a:t>Enables services to be used without any understanding of their infrastructure</a:t>
            </a:r>
          </a:p>
          <a:p>
            <a:r>
              <a:rPr lang="en-AU" dirty="0"/>
              <a:t>Data and services are stored remotely but accessible from anywhere</a:t>
            </a:r>
          </a:p>
          <a:p>
            <a:r>
              <a:rPr lang="en-AU" dirty="0"/>
              <a:t>Works using economies of scale</a:t>
            </a:r>
          </a:p>
        </p:txBody>
      </p:sp>
      <p:sp>
        <p:nvSpPr>
          <p:cNvPr id="4" name="Content Placeholder 3">
            <a:extLst>
              <a:ext uri="{FF2B5EF4-FFF2-40B4-BE49-F238E27FC236}">
                <a16:creationId xmlns:a16="http://schemas.microsoft.com/office/drawing/2014/main" id="{C9164D1B-850A-4D6B-A896-7F41AD9F9869}"/>
              </a:ext>
            </a:extLst>
          </p:cNvPr>
          <p:cNvSpPr>
            <a:spLocks noGrp="1"/>
          </p:cNvSpPr>
          <p:nvPr>
            <p:ph sz="half" idx="2"/>
          </p:nvPr>
        </p:nvSpPr>
        <p:spPr/>
        <p:txBody>
          <a:bodyPr>
            <a:normAutofit fontScale="92500" lnSpcReduction="10000"/>
          </a:bodyPr>
          <a:lstStyle/>
          <a:p>
            <a:r>
              <a:rPr lang="en-AU" dirty="0"/>
              <a:t>Dependence on certain service provider could possibly limit flexibility and innovation</a:t>
            </a:r>
          </a:p>
          <a:p>
            <a:r>
              <a:rPr lang="en-AU" dirty="0"/>
              <a:t>Issues with policy and access regarding to the data in the cloud</a:t>
            </a:r>
          </a:p>
          <a:p>
            <a:r>
              <a:rPr lang="en-AU" dirty="0"/>
              <a:t>It is still unclear how safe out-sourced data is and when using these services ownership of data is not always clear</a:t>
            </a:r>
          </a:p>
        </p:txBody>
      </p:sp>
    </p:spTree>
    <p:extLst>
      <p:ext uri="{BB962C8B-B14F-4D97-AF65-F5344CB8AC3E}">
        <p14:creationId xmlns:p14="http://schemas.microsoft.com/office/powerpoint/2010/main" val="129303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97564-D072-4A41-8F97-223FC9E0EB45}"/>
              </a:ext>
            </a:extLst>
          </p:cNvPr>
          <p:cNvSpPr>
            <a:spLocks noGrp="1"/>
          </p:cNvSpPr>
          <p:nvPr>
            <p:ph type="title"/>
          </p:nvPr>
        </p:nvSpPr>
        <p:spPr/>
        <p:txBody>
          <a:bodyPr/>
          <a:lstStyle/>
          <a:p>
            <a:r>
              <a:rPr lang="en-AU" dirty="0"/>
              <a:t>Cloud Architecture &amp; Service Models</a:t>
            </a:r>
          </a:p>
        </p:txBody>
      </p:sp>
      <p:sp>
        <p:nvSpPr>
          <p:cNvPr id="5" name="Text Placeholder 4">
            <a:extLst>
              <a:ext uri="{FF2B5EF4-FFF2-40B4-BE49-F238E27FC236}">
                <a16:creationId xmlns:a16="http://schemas.microsoft.com/office/drawing/2014/main" id="{BB2985D4-5907-4A5A-A241-482529982E6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64207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4922E-7090-4EEB-B644-E11E28BB7BA9}"/>
              </a:ext>
            </a:extLst>
          </p:cNvPr>
          <p:cNvSpPr>
            <a:spLocks noGrp="1"/>
          </p:cNvSpPr>
          <p:nvPr>
            <p:ph type="title"/>
          </p:nvPr>
        </p:nvSpPr>
        <p:spPr/>
        <p:txBody>
          <a:bodyPr/>
          <a:lstStyle/>
          <a:p>
            <a:r>
              <a:rPr lang="en-AU"/>
              <a:t>Cloud Services </a:t>
            </a:r>
            <a:r>
              <a:rPr lang="en-AU" dirty="0"/>
              <a:t>(Mell, 2009) </a:t>
            </a:r>
          </a:p>
        </p:txBody>
      </p:sp>
      <p:pic>
        <p:nvPicPr>
          <p:cNvPr id="6" name="Picture 5">
            <a:extLst>
              <a:ext uri="{FF2B5EF4-FFF2-40B4-BE49-F238E27FC236}">
                <a16:creationId xmlns:a16="http://schemas.microsoft.com/office/drawing/2014/main" id="{6D4F38F0-2F7C-4A64-A2BC-6CF6AEEF7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690689"/>
            <a:ext cx="6934200" cy="50255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Box 6">
            <a:extLst>
              <a:ext uri="{FF2B5EF4-FFF2-40B4-BE49-F238E27FC236}">
                <a16:creationId xmlns:a16="http://schemas.microsoft.com/office/drawing/2014/main" id="{D27874DB-6C89-4C8E-92CB-4DD879E68C40}"/>
              </a:ext>
            </a:extLst>
          </p:cNvPr>
          <p:cNvSpPr txBox="1"/>
          <p:nvPr/>
        </p:nvSpPr>
        <p:spPr>
          <a:xfrm>
            <a:off x="5013158" y="3091752"/>
            <a:ext cx="2294021" cy="261610"/>
          </a:xfrm>
          <a:prstGeom prst="rect">
            <a:avLst/>
          </a:prstGeom>
          <a:noFill/>
        </p:spPr>
        <p:txBody>
          <a:bodyPr wrap="square" rtlCol="0">
            <a:spAutoFit/>
          </a:bodyPr>
          <a:lstStyle/>
          <a:p>
            <a:r>
              <a:rPr lang="en-AU" sz="1100" b="1" dirty="0"/>
              <a:t>/ Software as a Service</a:t>
            </a:r>
          </a:p>
        </p:txBody>
      </p:sp>
    </p:spTree>
    <p:extLst>
      <p:ext uri="{BB962C8B-B14F-4D97-AF65-F5344CB8AC3E}">
        <p14:creationId xmlns:p14="http://schemas.microsoft.com/office/powerpoint/2010/main" val="301650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FEB7-B244-44DE-8F35-BD78EDD0F6B9}"/>
              </a:ext>
            </a:extLst>
          </p:cNvPr>
          <p:cNvSpPr>
            <a:spLocks noGrp="1"/>
          </p:cNvSpPr>
          <p:nvPr>
            <p:ph type="title"/>
          </p:nvPr>
        </p:nvSpPr>
        <p:spPr/>
        <p:txBody>
          <a:bodyPr/>
          <a:lstStyle/>
          <a:p>
            <a:r>
              <a:rPr lang="en-AU" dirty="0"/>
              <a:t>Cloud Service Models</a:t>
            </a:r>
          </a:p>
        </p:txBody>
      </p:sp>
      <p:grpSp>
        <p:nvGrpSpPr>
          <p:cNvPr id="16" name="Group 15">
            <a:extLst>
              <a:ext uri="{FF2B5EF4-FFF2-40B4-BE49-F238E27FC236}">
                <a16:creationId xmlns:a16="http://schemas.microsoft.com/office/drawing/2014/main" id="{6FF92892-FF2B-4D88-9610-05FCC65990AD}"/>
              </a:ext>
            </a:extLst>
          </p:cNvPr>
          <p:cNvGrpSpPr/>
          <p:nvPr/>
        </p:nvGrpSpPr>
        <p:grpSpPr>
          <a:xfrm>
            <a:off x="628649" y="1726358"/>
            <a:ext cx="7806223" cy="3806695"/>
            <a:chOff x="1086700" y="1592036"/>
            <a:chExt cx="6187678" cy="3378995"/>
          </a:xfrm>
        </p:grpSpPr>
        <p:pic>
          <p:nvPicPr>
            <p:cNvPr id="17" name="Picture 6">
              <a:extLst>
                <a:ext uri="{FF2B5EF4-FFF2-40B4-BE49-F238E27FC236}">
                  <a16:creationId xmlns:a16="http://schemas.microsoft.com/office/drawing/2014/main" id="{2988D2A0-1C1B-4A78-8F5B-A100AAFA0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944" y="3878037"/>
              <a:ext cx="4618434" cy="1092994"/>
            </a:xfrm>
            <a:prstGeom prst="rect">
              <a:avLst/>
            </a:prstGeom>
            <a:gradFill rotWithShape="0">
              <a:gsLst>
                <a:gs pos="0">
                  <a:srgbClr val="EDEDED"/>
                </a:gs>
                <a:gs pos="100000">
                  <a:srgbClr val="BCBCBC"/>
                </a:gs>
              </a:gsLst>
              <a:lin ang="5400000" scaled="1"/>
            </a:gradFill>
            <a:ln>
              <a:noFill/>
            </a:ln>
            <a:effectLst>
              <a:outerShdw blurRad="63500" dist="20160" dir="5400000" algn="ctr" rotWithShape="0">
                <a:srgbClr val="000000">
                  <a:alpha val="38034"/>
                </a:srgbClr>
              </a:outerShdw>
            </a:effectLst>
            <a:extLst>
              <a:ext uri="{91240B29-F687-4F45-9708-019B960494DF}">
                <a14:hiddenLine xmlns:a14="http://schemas.microsoft.com/office/drawing/2010/main" w="9525" cap="flat">
                  <a:solidFill>
                    <a:srgbClr val="3465A4"/>
                  </a:solidFill>
                  <a:round/>
                  <a:headEnd/>
                  <a:tailEnd/>
                </a14:hiddenLine>
              </a:ext>
            </a:extLst>
          </p:spPr>
        </p:pic>
        <p:pic>
          <p:nvPicPr>
            <p:cNvPr id="18" name="Picture 7">
              <a:extLst>
                <a:ext uri="{FF2B5EF4-FFF2-40B4-BE49-F238E27FC236}">
                  <a16:creationId xmlns:a16="http://schemas.microsoft.com/office/drawing/2014/main" id="{31C6BED8-7D5F-42BD-84B7-1549E710A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611" y="2620736"/>
              <a:ext cx="4618435" cy="1085850"/>
            </a:xfrm>
            <a:prstGeom prst="rect">
              <a:avLst/>
            </a:prstGeom>
            <a:gradFill rotWithShape="0">
              <a:gsLst>
                <a:gs pos="0">
                  <a:srgbClr val="EDEDED"/>
                </a:gs>
                <a:gs pos="100000">
                  <a:srgbClr val="BCBCBC"/>
                </a:gs>
              </a:gsLst>
              <a:lin ang="5400000" scaled="1"/>
            </a:gradFill>
            <a:ln>
              <a:noFill/>
            </a:ln>
            <a:effectLst>
              <a:outerShdw blurRad="63500" dist="20160" dir="5400000" algn="ctr" rotWithShape="0">
                <a:srgbClr val="000000">
                  <a:alpha val="38034"/>
                </a:srgbClr>
              </a:outerShdw>
            </a:effectLst>
            <a:extLst>
              <a:ext uri="{91240B29-F687-4F45-9708-019B960494DF}">
                <a14:hiddenLine xmlns:a14="http://schemas.microsoft.com/office/drawing/2010/main" w="9525" cap="flat">
                  <a:solidFill>
                    <a:srgbClr val="3465A4"/>
                  </a:solidFill>
                  <a:round/>
                  <a:headEnd/>
                  <a:tailEnd/>
                </a14:hiddenLine>
              </a:ext>
            </a:extLst>
          </p:spPr>
        </p:pic>
        <p:pic>
          <p:nvPicPr>
            <p:cNvPr id="19" name="Picture 8">
              <a:extLst>
                <a:ext uri="{FF2B5EF4-FFF2-40B4-BE49-F238E27FC236}">
                  <a16:creationId xmlns:a16="http://schemas.microsoft.com/office/drawing/2014/main" id="{7C79968C-1B31-4873-BF08-04111255C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944" y="1592036"/>
              <a:ext cx="4618434" cy="914400"/>
            </a:xfrm>
            <a:prstGeom prst="rect">
              <a:avLst/>
            </a:prstGeom>
            <a:gradFill rotWithShape="0">
              <a:gsLst>
                <a:gs pos="0">
                  <a:srgbClr val="EDEDED"/>
                </a:gs>
                <a:gs pos="100000">
                  <a:srgbClr val="BCBCBC"/>
                </a:gs>
              </a:gsLst>
              <a:lin ang="5400000" scaled="1"/>
            </a:gradFill>
            <a:ln>
              <a:noFill/>
            </a:ln>
            <a:effectLst>
              <a:outerShdw blurRad="63500" dist="20160" dir="5400000" algn="ctr" rotWithShape="0">
                <a:srgbClr val="000000">
                  <a:alpha val="38034"/>
                </a:srgbClr>
              </a:outerShdw>
            </a:effectLst>
            <a:extLst>
              <a:ext uri="{91240B29-F687-4F45-9708-019B960494DF}">
                <a14:hiddenLine xmlns:a14="http://schemas.microsoft.com/office/drawing/2010/main" w="9525" cap="flat">
                  <a:solidFill>
                    <a:srgbClr val="3465A4"/>
                  </a:solidFill>
                  <a:round/>
                  <a:headEnd/>
                  <a:tailEnd/>
                </a14:hiddenLine>
              </a:ext>
            </a:extLst>
          </p:spPr>
        </p:pic>
        <p:pic>
          <p:nvPicPr>
            <p:cNvPr id="20" name="Picture 9">
              <a:extLst>
                <a:ext uri="{FF2B5EF4-FFF2-40B4-BE49-F238E27FC236}">
                  <a16:creationId xmlns:a16="http://schemas.microsoft.com/office/drawing/2014/main" id="{B2A2D137-6394-46BD-9807-D0CA25DEEB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626" y="3995908"/>
              <a:ext cx="1171575" cy="428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 name="Picture 10">
              <a:extLst>
                <a:ext uri="{FF2B5EF4-FFF2-40B4-BE49-F238E27FC236}">
                  <a16:creationId xmlns:a16="http://schemas.microsoft.com/office/drawing/2014/main" id="{10A9EC71-6418-4ED9-8E0C-E005018B46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057" y="4542404"/>
              <a:ext cx="1128713" cy="428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22" name="Group 11">
              <a:extLst>
                <a:ext uri="{FF2B5EF4-FFF2-40B4-BE49-F238E27FC236}">
                  <a16:creationId xmlns:a16="http://schemas.microsoft.com/office/drawing/2014/main" id="{E2B72137-ED61-4A04-B9C7-ACCA16737B08}"/>
                </a:ext>
              </a:extLst>
            </p:cNvPr>
            <p:cNvGrpSpPr>
              <a:grpSpLocks/>
            </p:cNvGrpSpPr>
            <p:nvPr/>
          </p:nvGrpSpPr>
          <p:grpSpPr bwMode="auto">
            <a:xfrm>
              <a:off x="1086700" y="2620735"/>
              <a:ext cx="1566863" cy="423863"/>
              <a:chOff x="35" y="2016"/>
              <a:chExt cx="1316" cy="356"/>
            </a:xfrm>
          </p:grpSpPr>
          <p:pic>
            <p:nvPicPr>
              <p:cNvPr id="26" name="Picture 12">
                <a:extLst>
                  <a:ext uri="{FF2B5EF4-FFF2-40B4-BE49-F238E27FC236}">
                    <a16:creationId xmlns:a16="http://schemas.microsoft.com/office/drawing/2014/main" id="{33BDF308-0735-40B7-905D-97143CBCC1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 y="2016"/>
                <a:ext cx="347"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7" name="Text Box 13">
                <a:extLst>
                  <a:ext uri="{FF2B5EF4-FFF2-40B4-BE49-F238E27FC236}">
                    <a16:creationId xmlns:a16="http://schemas.microsoft.com/office/drawing/2014/main" id="{E0128D21-7FFD-4BCB-A8EE-2188F45034B1}"/>
                  </a:ext>
                </a:extLst>
              </p:cNvPr>
              <p:cNvSpPr txBox="1">
                <a:spLocks noChangeArrowheads="1"/>
              </p:cNvSpPr>
              <p:nvPr/>
            </p:nvSpPr>
            <p:spPr bwMode="auto">
              <a:xfrm>
                <a:off x="480" y="2016"/>
                <a:ext cx="871"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500" tIns="35100" rIns="67500" bIns="35100">
                <a:spAutoFit/>
              </a:bodyPr>
              <a:lstStyle>
                <a:lvl1pPr>
                  <a:tabLst>
                    <a:tab pos="457200" algn="l"/>
                    <a:tab pos="914400" algn="l"/>
                    <a:tab pos="1371600" algn="l"/>
                  </a:tabLst>
                  <a:defRPr>
                    <a:solidFill>
                      <a:srgbClr val="000000"/>
                    </a:solidFill>
                    <a:latin typeface="Arial" charset="0"/>
                    <a:ea typeface="Noto Sans CJK SC Regular" charset="0"/>
                    <a:cs typeface="Noto Sans CJK SC Regular" charset="0"/>
                  </a:defRPr>
                </a:lvl1pPr>
                <a:lvl2pPr>
                  <a:tabLst>
                    <a:tab pos="457200" algn="l"/>
                    <a:tab pos="914400" algn="l"/>
                    <a:tab pos="1371600" algn="l"/>
                  </a:tabLst>
                  <a:defRPr>
                    <a:solidFill>
                      <a:srgbClr val="000000"/>
                    </a:solidFill>
                    <a:latin typeface="Arial" charset="0"/>
                    <a:ea typeface="Noto Sans CJK SC Regular" charset="0"/>
                    <a:cs typeface="Noto Sans CJK SC Regular" charset="0"/>
                  </a:defRPr>
                </a:lvl2pPr>
                <a:lvl3pPr>
                  <a:tabLst>
                    <a:tab pos="457200" algn="l"/>
                    <a:tab pos="914400" algn="l"/>
                    <a:tab pos="1371600" algn="l"/>
                  </a:tabLst>
                  <a:defRPr>
                    <a:solidFill>
                      <a:srgbClr val="000000"/>
                    </a:solidFill>
                    <a:latin typeface="Arial" charset="0"/>
                    <a:ea typeface="Noto Sans CJK SC Regular" charset="0"/>
                    <a:cs typeface="Noto Sans CJK SC Regular" charset="0"/>
                  </a:defRPr>
                </a:lvl3pPr>
                <a:lvl4pPr>
                  <a:tabLst>
                    <a:tab pos="457200" algn="l"/>
                    <a:tab pos="914400" algn="l"/>
                    <a:tab pos="1371600" algn="l"/>
                  </a:tabLst>
                  <a:defRPr>
                    <a:solidFill>
                      <a:srgbClr val="000000"/>
                    </a:solidFill>
                    <a:latin typeface="Arial" charset="0"/>
                    <a:ea typeface="Noto Sans CJK SC Regular" charset="0"/>
                    <a:cs typeface="Noto Sans CJK SC Regular" charset="0"/>
                  </a:defRPr>
                </a:lvl4pPr>
                <a:lvl5pPr>
                  <a:tabLst>
                    <a:tab pos="457200" algn="l"/>
                    <a:tab pos="914400" algn="l"/>
                    <a:tab pos="1371600" algn="l"/>
                  </a:tabLst>
                  <a:defRPr>
                    <a:solidFill>
                      <a:srgbClr val="000000"/>
                    </a:solidFill>
                    <a:latin typeface="Arial"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9pPr>
              </a:lstStyle>
              <a:p>
                <a:pPr hangingPunct="1">
                  <a:lnSpc>
                    <a:spcPct val="100000"/>
                  </a:lnSpc>
                  <a:buClrTx/>
                  <a:buFontTx/>
                  <a:buNone/>
                </a:pPr>
                <a:r>
                  <a:rPr lang="en-US" altLang="x-none" sz="1013" b="1"/>
                  <a:t>Google App Engine</a:t>
                </a:r>
              </a:p>
            </p:txBody>
          </p:sp>
        </p:grpSp>
        <p:pic>
          <p:nvPicPr>
            <p:cNvPr id="23" name="Picture 14">
              <a:extLst>
                <a:ext uri="{FF2B5EF4-FFF2-40B4-BE49-F238E27FC236}">
                  <a16:creationId xmlns:a16="http://schemas.microsoft.com/office/drawing/2014/main" id="{BE3A8F1A-3019-4445-94B8-F74E9BDEFA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3869" y="3169614"/>
              <a:ext cx="1294209"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4" name="Rectangle 15">
              <a:extLst>
                <a:ext uri="{FF2B5EF4-FFF2-40B4-BE49-F238E27FC236}">
                  <a16:creationId xmlns:a16="http://schemas.microsoft.com/office/drawing/2014/main" id="{B32FBB5B-8BCB-42B5-88D4-582593751707}"/>
                </a:ext>
              </a:extLst>
            </p:cNvPr>
            <p:cNvSpPr>
              <a:spLocks noChangeArrowheads="1"/>
            </p:cNvSpPr>
            <p:nvPr/>
          </p:nvSpPr>
          <p:spPr bwMode="auto">
            <a:xfrm>
              <a:off x="1167663" y="1780155"/>
              <a:ext cx="1333500" cy="440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500" tIns="35100" rIns="67500" bIns="35100">
              <a:spAutoFit/>
            </a:bodyPr>
            <a:lstStyle>
              <a:lvl1pPr>
                <a:tabLst>
                  <a:tab pos="457200" algn="l"/>
                  <a:tab pos="914400" algn="l"/>
                  <a:tab pos="1371600" algn="l"/>
                </a:tabLst>
                <a:defRPr>
                  <a:solidFill>
                    <a:srgbClr val="000000"/>
                  </a:solidFill>
                  <a:latin typeface="Arial" charset="0"/>
                  <a:ea typeface="Noto Sans CJK SC Regular" charset="0"/>
                  <a:cs typeface="Noto Sans CJK SC Regular" charset="0"/>
                </a:defRPr>
              </a:lvl1pPr>
              <a:lvl2pPr>
                <a:tabLst>
                  <a:tab pos="457200" algn="l"/>
                  <a:tab pos="914400" algn="l"/>
                  <a:tab pos="1371600" algn="l"/>
                </a:tabLst>
                <a:defRPr>
                  <a:solidFill>
                    <a:srgbClr val="000000"/>
                  </a:solidFill>
                  <a:latin typeface="Arial" charset="0"/>
                  <a:ea typeface="Noto Sans CJK SC Regular" charset="0"/>
                  <a:cs typeface="Noto Sans CJK SC Regular" charset="0"/>
                </a:defRPr>
              </a:lvl2pPr>
              <a:lvl3pPr>
                <a:tabLst>
                  <a:tab pos="457200" algn="l"/>
                  <a:tab pos="914400" algn="l"/>
                  <a:tab pos="1371600" algn="l"/>
                </a:tabLst>
                <a:defRPr>
                  <a:solidFill>
                    <a:srgbClr val="000000"/>
                  </a:solidFill>
                  <a:latin typeface="Arial" charset="0"/>
                  <a:ea typeface="Noto Sans CJK SC Regular" charset="0"/>
                  <a:cs typeface="Noto Sans CJK SC Regular" charset="0"/>
                </a:defRPr>
              </a:lvl3pPr>
              <a:lvl4pPr>
                <a:tabLst>
                  <a:tab pos="457200" algn="l"/>
                  <a:tab pos="914400" algn="l"/>
                  <a:tab pos="1371600" algn="l"/>
                </a:tabLst>
                <a:defRPr>
                  <a:solidFill>
                    <a:srgbClr val="000000"/>
                  </a:solidFill>
                  <a:latin typeface="Arial" charset="0"/>
                  <a:ea typeface="Noto Sans CJK SC Regular" charset="0"/>
                  <a:cs typeface="Noto Sans CJK SC Regular" charset="0"/>
                </a:defRPr>
              </a:lvl4pPr>
              <a:lvl5pPr>
                <a:tabLst>
                  <a:tab pos="457200" algn="l"/>
                  <a:tab pos="914400" algn="l"/>
                  <a:tab pos="1371600" algn="l"/>
                </a:tabLst>
                <a:defRPr>
                  <a:solidFill>
                    <a:srgbClr val="000000"/>
                  </a:solidFill>
                  <a:latin typeface="Arial"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9pPr>
            </a:lstStyle>
            <a:p>
              <a:pPr hangingPunct="1">
                <a:lnSpc>
                  <a:spcPct val="100000"/>
                </a:lnSpc>
                <a:buClrTx/>
                <a:buFontTx/>
                <a:buNone/>
              </a:pPr>
              <a:r>
                <a:rPr lang="en-US" altLang="x-none" sz="1200" b="1"/>
                <a:t>SalesForce CRM</a:t>
              </a:r>
            </a:p>
          </p:txBody>
        </p:sp>
        <p:sp>
          <p:nvSpPr>
            <p:cNvPr id="25" name="Rectangle 16">
              <a:extLst>
                <a:ext uri="{FF2B5EF4-FFF2-40B4-BE49-F238E27FC236}">
                  <a16:creationId xmlns:a16="http://schemas.microsoft.com/office/drawing/2014/main" id="{F4CF4F87-F647-4253-9633-426AA98F88FA}"/>
                </a:ext>
              </a:extLst>
            </p:cNvPr>
            <p:cNvSpPr>
              <a:spLocks noChangeArrowheads="1"/>
            </p:cNvSpPr>
            <p:nvPr/>
          </p:nvSpPr>
          <p:spPr bwMode="auto">
            <a:xfrm>
              <a:off x="1171236" y="2111149"/>
              <a:ext cx="1332310"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67500" tIns="35100" rIns="67500" bIns="35100">
              <a:spAutoFit/>
            </a:bodyPr>
            <a:lstStyle>
              <a:lvl1pPr>
                <a:tabLst>
                  <a:tab pos="457200" algn="l"/>
                  <a:tab pos="914400" algn="l"/>
                  <a:tab pos="1371600" algn="l"/>
                </a:tabLst>
                <a:defRPr>
                  <a:solidFill>
                    <a:srgbClr val="000000"/>
                  </a:solidFill>
                  <a:latin typeface="Arial" charset="0"/>
                  <a:ea typeface="Noto Sans CJK SC Regular" charset="0"/>
                  <a:cs typeface="Noto Sans CJK SC Regular" charset="0"/>
                </a:defRPr>
              </a:lvl1pPr>
              <a:lvl2pPr>
                <a:tabLst>
                  <a:tab pos="457200" algn="l"/>
                  <a:tab pos="914400" algn="l"/>
                  <a:tab pos="1371600" algn="l"/>
                </a:tabLst>
                <a:defRPr>
                  <a:solidFill>
                    <a:srgbClr val="000000"/>
                  </a:solidFill>
                  <a:latin typeface="Arial" charset="0"/>
                  <a:ea typeface="Noto Sans CJK SC Regular" charset="0"/>
                  <a:cs typeface="Noto Sans CJK SC Regular" charset="0"/>
                </a:defRPr>
              </a:lvl2pPr>
              <a:lvl3pPr>
                <a:tabLst>
                  <a:tab pos="457200" algn="l"/>
                  <a:tab pos="914400" algn="l"/>
                  <a:tab pos="1371600" algn="l"/>
                </a:tabLst>
                <a:defRPr>
                  <a:solidFill>
                    <a:srgbClr val="000000"/>
                  </a:solidFill>
                  <a:latin typeface="Arial" charset="0"/>
                  <a:ea typeface="Noto Sans CJK SC Regular" charset="0"/>
                  <a:cs typeface="Noto Sans CJK SC Regular" charset="0"/>
                </a:defRPr>
              </a:lvl3pPr>
              <a:lvl4pPr>
                <a:tabLst>
                  <a:tab pos="457200" algn="l"/>
                  <a:tab pos="914400" algn="l"/>
                  <a:tab pos="1371600" algn="l"/>
                </a:tabLst>
                <a:defRPr>
                  <a:solidFill>
                    <a:srgbClr val="000000"/>
                  </a:solidFill>
                  <a:latin typeface="Arial" charset="0"/>
                  <a:ea typeface="Noto Sans CJK SC Regular" charset="0"/>
                  <a:cs typeface="Noto Sans CJK SC Regular" charset="0"/>
                </a:defRPr>
              </a:lvl4pPr>
              <a:lvl5pPr>
                <a:tabLst>
                  <a:tab pos="457200" algn="l"/>
                  <a:tab pos="914400" algn="l"/>
                  <a:tab pos="1371600" algn="l"/>
                </a:tabLst>
                <a:defRPr>
                  <a:solidFill>
                    <a:srgbClr val="000000"/>
                  </a:solidFill>
                  <a:latin typeface="Arial"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Lst>
                <a:defRPr>
                  <a:solidFill>
                    <a:srgbClr val="000000"/>
                  </a:solidFill>
                  <a:latin typeface="Arial" charset="0"/>
                  <a:ea typeface="Noto Sans CJK SC Regular" charset="0"/>
                  <a:cs typeface="Noto Sans CJK SC Regular" charset="0"/>
                </a:defRPr>
              </a:lvl9pPr>
            </a:lstStyle>
            <a:p>
              <a:pPr hangingPunct="1">
                <a:lnSpc>
                  <a:spcPct val="100000"/>
                </a:lnSpc>
                <a:buClrTx/>
                <a:buFontTx/>
                <a:buNone/>
              </a:pPr>
              <a:r>
                <a:rPr lang="en-US" altLang="x-none" sz="1200" b="1"/>
                <a:t>LotusLive</a:t>
              </a:r>
            </a:p>
          </p:txBody>
        </p:sp>
      </p:grpSp>
      <p:sp>
        <p:nvSpPr>
          <p:cNvPr id="28" name="Content Placeholder 2">
            <a:extLst>
              <a:ext uri="{FF2B5EF4-FFF2-40B4-BE49-F238E27FC236}">
                <a16:creationId xmlns:a16="http://schemas.microsoft.com/office/drawing/2014/main" id="{3CA2B907-FC5E-4D37-92D6-520B73C2B4D5}"/>
              </a:ext>
            </a:extLst>
          </p:cNvPr>
          <p:cNvSpPr txBox="1">
            <a:spLocks/>
          </p:cNvSpPr>
          <p:nvPr/>
        </p:nvSpPr>
        <p:spPr>
          <a:xfrm>
            <a:off x="2707044" y="5726205"/>
            <a:ext cx="4190699" cy="49132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i="1" dirty="0"/>
              <a:t>Figure modified from (Mell, 2009) </a:t>
            </a:r>
          </a:p>
        </p:txBody>
      </p:sp>
    </p:spTree>
    <p:extLst>
      <p:ext uri="{BB962C8B-B14F-4D97-AF65-F5344CB8AC3E}">
        <p14:creationId xmlns:p14="http://schemas.microsoft.com/office/powerpoint/2010/main" val="220089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9848D6-76FE-4DE8-9428-83181C933F1A}"/>
              </a:ext>
            </a:extLst>
          </p:cNvPr>
          <p:cNvSpPr>
            <a:spLocks noGrp="1"/>
          </p:cNvSpPr>
          <p:nvPr>
            <p:ph type="ctrTitle"/>
          </p:nvPr>
        </p:nvSpPr>
        <p:spPr/>
        <p:txBody>
          <a:bodyPr>
            <a:normAutofit fontScale="90000"/>
          </a:bodyPr>
          <a:lstStyle/>
          <a:p>
            <a:r>
              <a:rPr lang="en-AU" dirty="0"/>
              <a:t>Introduction to Cloud Computing and Service Models</a:t>
            </a:r>
          </a:p>
        </p:txBody>
      </p:sp>
      <p:sp>
        <p:nvSpPr>
          <p:cNvPr id="3" name="Subtitle 2">
            <a:extLst>
              <a:ext uri="{FF2B5EF4-FFF2-40B4-BE49-F238E27FC236}">
                <a16:creationId xmlns:a16="http://schemas.microsoft.com/office/drawing/2014/main" id="{4552F21E-0D7D-864E-A42E-70EAED7EAF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924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FEB7-B244-44DE-8F35-BD78EDD0F6B9}"/>
              </a:ext>
            </a:extLst>
          </p:cNvPr>
          <p:cNvSpPr>
            <a:spLocks noGrp="1"/>
          </p:cNvSpPr>
          <p:nvPr>
            <p:ph type="title"/>
          </p:nvPr>
        </p:nvSpPr>
        <p:spPr/>
        <p:txBody>
          <a:bodyPr/>
          <a:lstStyle/>
          <a:p>
            <a:r>
              <a:rPr lang="en-AU" dirty="0"/>
              <a:t>Cloud Service Models (another view)</a:t>
            </a:r>
          </a:p>
        </p:txBody>
      </p:sp>
      <p:pic>
        <p:nvPicPr>
          <p:cNvPr id="36" name="Picture 35" descr="what-is-paas.png">
            <a:extLst>
              <a:ext uri="{FF2B5EF4-FFF2-40B4-BE49-F238E27FC236}">
                <a16:creationId xmlns:a16="http://schemas.microsoft.com/office/drawing/2014/main" id="{0B292560-1716-44B4-8066-E29FE0BE2168}"/>
              </a:ext>
            </a:extLst>
          </p:cNvPr>
          <p:cNvPicPr>
            <a:picLocks noChangeAspect="1"/>
          </p:cNvPicPr>
          <p:nvPr/>
        </p:nvPicPr>
        <p:blipFill>
          <a:blip r:embed="rId3"/>
          <a:stretch>
            <a:fillRect/>
          </a:stretch>
        </p:blipFill>
        <p:spPr>
          <a:xfrm>
            <a:off x="0" y="1961760"/>
            <a:ext cx="9144000" cy="2283670"/>
          </a:xfrm>
          <a:prstGeom prst="rect">
            <a:avLst/>
          </a:prstGeom>
        </p:spPr>
      </p:pic>
      <p:sp>
        <p:nvSpPr>
          <p:cNvPr id="37" name="TextBox 36">
            <a:extLst>
              <a:ext uri="{FF2B5EF4-FFF2-40B4-BE49-F238E27FC236}">
                <a16:creationId xmlns:a16="http://schemas.microsoft.com/office/drawing/2014/main" id="{4E7A6C86-43ED-4EC8-AA10-7AF4D2E573A3}"/>
              </a:ext>
            </a:extLst>
          </p:cNvPr>
          <p:cNvSpPr txBox="1"/>
          <p:nvPr/>
        </p:nvSpPr>
        <p:spPr>
          <a:xfrm>
            <a:off x="7972005" y="4100587"/>
            <a:ext cx="1160072" cy="1477328"/>
          </a:xfrm>
          <a:prstGeom prst="rect">
            <a:avLst/>
          </a:prstGeom>
          <a:noFill/>
        </p:spPr>
        <p:txBody>
          <a:bodyPr wrap="square" rtlCol="0">
            <a:spAutoFit/>
          </a:bodyPr>
          <a:lstStyle/>
          <a:p>
            <a:r>
              <a:rPr lang="en-US" dirty="0"/>
              <a:t>Data center </a:t>
            </a:r>
          </a:p>
          <a:p>
            <a:r>
              <a:rPr lang="en-US" dirty="0"/>
              <a:t>physical plant</a:t>
            </a:r>
          </a:p>
          <a:p>
            <a:r>
              <a:rPr lang="en-US" dirty="0"/>
              <a:t>/building</a:t>
            </a:r>
          </a:p>
        </p:txBody>
      </p:sp>
      <p:sp>
        <p:nvSpPr>
          <p:cNvPr id="38" name="TextBox 37">
            <a:extLst>
              <a:ext uri="{FF2B5EF4-FFF2-40B4-BE49-F238E27FC236}">
                <a16:creationId xmlns:a16="http://schemas.microsoft.com/office/drawing/2014/main" id="{30817F2A-4141-441A-A42D-BD3264A07C3C}"/>
              </a:ext>
            </a:extLst>
          </p:cNvPr>
          <p:cNvSpPr txBox="1"/>
          <p:nvPr/>
        </p:nvSpPr>
        <p:spPr>
          <a:xfrm>
            <a:off x="221080" y="4129561"/>
            <a:ext cx="1402447" cy="1200329"/>
          </a:xfrm>
          <a:prstGeom prst="rect">
            <a:avLst/>
          </a:prstGeom>
          <a:noFill/>
        </p:spPr>
        <p:txBody>
          <a:bodyPr wrap="square" rtlCol="0">
            <a:spAutoFit/>
          </a:bodyPr>
          <a:lstStyle/>
          <a:p>
            <a:r>
              <a:rPr lang="en-US" dirty="0"/>
              <a:t>Hosted applications</a:t>
            </a:r>
          </a:p>
          <a:p>
            <a:r>
              <a:rPr lang="en-US" dirty="0"/>
              <a:t>/apps</a:t>
            </a:r>
          </a:p>
          <a:p>
            <a:endParaRPr lang="en-US" dirty="0"/>
          </a:p>
        </p:txBody>
      </p:sp>
      <p:sp>
        <p:nvSpPr>
          <p:cNvPr id="39" name="TextBox 38">
            <a:extLst>
              <a:ext uri="{FF2B5EF4-FFF2-40B4-BE49-F238E27FC236}">
                <a16:creationId xmlns:a16="http://schemas.microsoft.com/office/drawing/2014/main" id="{AF418B07-0DE5-4500-9383-C995CEF4F22B}"/>
              </a:ext>
            </a:extLst>
          </p:cNvPr>
          <p:cNvSpPr txBox="1"/>
          <p:nvPr/>
        </p:nvSpPr>
        <p:spPr>
          <a:xfrm>
            <a:off x="1513479" y="4083395"/>
            <a:ext cx="1529867" cy="1754326"/>
          </a:xfrm>
          <a:prstGeom prst="rect">
            <a:avLst/>
          </a:prstGeom>
          <a:noFill/>
        </p:spPr>
        <p:txBody>
          <a:bodyPr wrap="square" rtlCol="0">
            <a:spAutoFit/>
          </a:bodyPr>
          <a:lstStyle/>
          <a:p>
            <a:r>
              <a:rPr lang="en-US" dirty="0"/>
              <a:t>Development tools, </a:t>
            </a:r>
          </a:p>
          <a:p>
            <a:r>
              <a:rPr lang="en-US" dirty="0"/>
              <a:t>database </a:t>
            </a:r>
          </a:p>
          <a:p>
            <a:r>
              <a:rPr lang="en-US" dirty="0"/>
              <a:t>management, </a:t>
            </a:r>
          </a:p>
          <a:p>
            <a:r>
              <a:rPr lang="en-US" dirty="0"/>
              <a:t>business analytics</a:t>
            </a:r>
          </a:p>
        </p:txBody>
      </p:sp>
      <p:sp>
        <p:nvSpPr>
          <p:cNvPr id="40" name="TextBox 39">
            <a:extLst>
              <a:ext uri="{FF2B5EF4-FFF2-40B4-BE49-F238E27FC236}">
                <a16:creationId xmlns:a16="http://schemas.microsoft.com/office/drawing/2014/main" id="{8DD7A07F-FD2B-427A-A030-6FF90E9A41C6}"/>
              </a:ext>
            </a:extLst>
          </p:cNvPr>
          <p:cNvSpPr txBox="1"/>
          <p:nvPr/>
        </p:nvSpPr>
        <p:spPr>
          <a:xfrm>
            <a:off x="3043346" y="4083395"/>
            <a:ext cx="1245727" cy="923330"/>
          </a:xfrm>
          <a:prstGeom prst="rect">
            <a:avLst/>
          </a:prstGeom>
          <a:noFill/>
        </p:spPr>
        <p:txBody>
          <a:bodyPr wrap="square" rtlCol="0">
            <a:spAutoFit/>
          </a:bodyPr>
          <a:lstStyle/>
          <a:p>
            <a:r>
              <a:rPr lang="en-US" dirty="0"/>
              <a:t>Operating system</a:t>
            </a:r>
          </a:p>
          <a:p>
            <a:endParaRPr lang="en-US" dirty="0"/>
          </a:p>
        </p:txBody>
      </p:sp>
      <p:sp>
        <p:nvSpPr>
          <p:cNvPr id="41" name="TextBox 40">
            <a:extLst>
              <a:ext uri="{FF2B5EF4-FFF2-40B4-BE49-F238E27FC236}">
                <a16:creationId xmlns:a16="http://schemas.microsoft.com/office/drawing/2014/main" id="{83F6109B-94E9-4859-AFE3-4450C5D94820}"/>
              </a:ext>
            </a:extLst>
          </p:cNvPr>
          <p:cNvSpPr txBox="1"/>
          <p:nvPr/>
        </p:nvSpPr>
        <p:spPr>
          <a:xfrm>
            <a:off x="4577407" y="4083395"/>
            <a:ext cx="1245726" cy="923330"/>
          </a:xfrm>
          <a:prstGeom prst="rect">
            <a:avLst/>
          </a:prstGeom>
          <a:noFill/>
        </p:spPr>
        <p:txBody>
          <a:bodyPr wrap="none" rtlCol="0">
            <a:spAutoFit/>
          </a:bodyPr>
          <a:lstStyle/>
          <a:p>
            <a:r>
              <a:rPr lang="en-US" dirty="0"/>
              <a:t>Server and </a:t>
            </a:r>
          </a:p>
          <a:p>
            <a:r>
              <a:rPr lang="en-US" dirty="0"/>
              <a:t>storage</a:t>
            </a:r>
          </a:p>
          <a:p>
            <a:endParaRPr lang="en-US" dirty="0"/>
          </a:p>
        </p:txBody>
      </p:sp>
      <p:sp>
        <p:nvSpPr>
          <p:cNvPr id="42" name="TextBox 41">
            <a:extLst>
              <a:ext uri="{FF2B5EF4-FFF2-40B4-BE49-F238E27FC236}">
                <a16:creationId xmlns:a16="http://schemas.microsoft.com/office/drawing/2014/main" id="{09508CDD-8540-4D0B-896C-E6BE16024978}"/>
              </a:ext>
            </a:extLst>
          </p:cNvPr>
          <p:cNvSpPr txBox="1"/>
          <p:nvPr/>
        </p:nvSpPr>
        <p:spPr>
          <a:xfrm>
            <a:off x="6352290" y="4074639"/>
            <a:ext cx="1006045" cy="923330"/>
          </a:xfrm>
          <a:prstGeom prst="rect">
            <a:avLst/>
          </a:prstGeom>
          <a:noFill/>
        </p:spPr>
        <p:txBody>
          <a:bodyPr wrap="none" rtlCol="0">
            <a:spAutoFit/>
          </a:bodyPr>
          <a:lstStyle/>
          <a:p>
            <a:r>
              <a:rPr lang="en-US" dirty="0"/>
              <a:t>Networking</a:t>
            </a:r>
          </a:p>
          <a:p>
            <a:r>
              <a:rPr lang="en-US" dirty="0"/>
              <a:t>Firewalls</a:t>
            </a:r>
          </a:p>
          <a:p>
            <a:r>
              <a:rPr lang="en-US" dirty="0"/>
              <a:t>Security</a:t>
            </a:r>
          </a:p>
          <a:p>
            <a:endParaRPr lang="en-US" dirty="0"/>
          </a:p>
        </p:txBody>
      </p:sp>
    </p:spTree>
    <p:extLst>
      <p:ext uri="{BB962C8B-B14F-4D97-AF65-F5344CB8AC3E}">
        <p14:creationId xmlns:p14="http://schemas.microsoft.com/office/powerpoint/2010/main" val="322971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BE37-3C9E-46E8-BE19-5A0DF87181EE}"/>
              </a:ext>
            </a:extLst>
          </p:cNvPr>
          <p:cNvSpPr>
            <a:spLocks noGrp="1"/>
          </p:cNvSpPr>
          <p:nvPr>
            <p:ph type="title"/>
          </p:nvPr>
        </p:nvSpPr>
        <p:spPr/>
        <p:txBody>
          <a:bodyPr/>
          <a:lstStyle/>
          <a:p>
            <a:r>
              <a:rPr lang="en-AU" dirty="0"/>
              <a:t>Infrastructure-as-a-Service (IaaS)</a:t>
            </a:r>
          </a:p>
        </p:txBody>
      </p:sp>
      <p:sp>
        <p:nvSpPr>
          <p:cNvPr id="3" name="Content Placeholder 2">
            <a:extLst>
              <a:ext uri="{FF2B5EF4-FFF2-40B4-BE49-F238E27FC236}">
                <a16:creationId xmlns:a16="http://schemas.microsoft.com/office/drawing/2014/main" id="{5B012BC0-23D1-4172-B8A5-DF167A686C91}"/>
              </a:ext>
            </a:extLst>
          </p:cNvPr>
          <p:cNvSpPr>
            <a:spLocks noGrp="1"/>
          </p:cNvSpPr>
          <p:nvPr>
            <p:ph idx="1"/>
          </p:nvPr>
        </p:nvSpPr>
        <p:spPr/>
        <p:txBody>
          <a:bodyPr/>
          <a:lstStyle/>
          <a:p>
            <a:r>
              <a:rPr lang="en-AU" dirty="0"/>
              <a:t>“</a:t>
            </a:r>
            <a:r>
              <a:rPr lang="en-AU" i="1" dirty="0"/>
              <a:t>Contains the basic building blocks for cloud IT and typically provide access to networking features, computers (either virtual or on dedicated hardware), and data storage service</a:t>
            </a:r>
            <a:r>
              <a:rPr lang="en-AU" dirty="0"/>
              <a:t>” – </a:t>
            </a:r>
            <a:r>
              <a:rPr lang="en-AU" dirty="0">
                <a:hlinkClick r:id="rId2"/>
              </a:rPr>
              <a:t>Amazon AWS</a:t>
            </a:r>
            <a:endParaRPr lang="en-AU" dirty="0"/>
          </a:p>
          <a:p>
            <a:r>
              <a:rPr lang="en-AU" dirty="0"/>
              <a:t>Examples:</a:t>
            </a:r>
          </a:p>
          <a:p>
            <a:pPr lvl="1"/>
            <a:r>
              <a:rPr lang="en-AU" dirty="0"/>
              <a:t>Amazon </a:t>
            </a:r>
            <a:r>
              <a:rPr lang="en-AU" dirty="0" err="1"/>
              <a:t>Lightsail</a:t>
            </a:r>
            <a:endParaRPr lang="en-AU" dirty="0"/>
          </a:p>
          <a:p>
            <a:pPr lvl="1"/>
            <a:r>
              <a:rPr lang="en-AU" dirty="0"/>
              <a:t>Amazon EC2 (finer-grained than </a:t>
            </a:r>
            <a:r>
              <a:rPr lang="en-AU" dirty="0" err="1"/>
              <a:t>Lightsail</a:t>
            </a:r>
            <a:r>
              <a:rPr lang="en-AU" dirty="0"/>
              <a:t>, e.g. more flexible on customizing the VM’s specs)</a:t>
            </a:r>
          </a:p>
        </p:txBody>
      </p:sp>
    </p:spTree>
    <p:extLst>
      <p:ext uri="{BB962C8B-B14F-4D97-AF65-F5344CB8AC3E}">
        <p14:creationId xmlns:p14="http://schemas.microsoft.com/office/powerpoint/2010/main" val="150008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E769-0F70-47BB-8014-31857AD99526}"/>
              </a:ext>
            </a:extLst>
          </p:cNvPr>
          <p:cNvSpPr>
            <a:spLocks noGrp="1"/>
          </p:cNvSpPr>
          <p:nvPr>
            <p:ph type="title"/>
          </p:nvPr>
        </p:nvSpPr>
        <p:spPr/>
        <p:txBody>
          <a:bodyPr/>
          <a:lstStyle/>
          <a:p>
            <a:r>
              <a:rPr lang="en-ID" dirty="0"/>
              <a:t>IaaS</a:t>
            </a:r>
          </a:p>
        </p:txBody>
      </p:sp>
      <p:sp>
        <p:nvSpPr>
          <p:cNvPr id="3" name="Content Placeholder 2">
            <a:extLst>
              <a:ext uri="{FF2B5EF4-FFF2-40B4-BE49-F238E27FC236}">
                <a16:creationId xmlns:a16="http://schemas.microsoft.com/office/drawing/2014/main" id="{B09B545C-314A-4406-B9BA-BC843D2B4002}"/>
              </a:ext>
            </a:extLst>
          </p:cNvPr>
          <p:cNvSpPr>
            <a:spLocks noGrp="1"/>
          </p:cNvSpPr>
          <p:nvPr>
            <p:ph idx="1"/>
          </p:nvPr>
        </p:nvSpPr>
        <p:spPr/>
        <p:txBody>
          <a:bodyPr>
            <a:normAutofit/>
          </a:bodyPr>
          <a:lstStyle/>
          <a:p>
            <a:r>
              <a:rPr lang="en-ID" dirty="0"/>
              <a:t>IaaS </a:t>
            </a:r>
            <a:r>
              <a:rPr lang="en-ID" dirty="0" err="1"/>
              <a:t>adalah</a:t>
            </a:r>
            <a:r>
              <a:rPr lang="en-ID" dirty="0"/>
              <a:t> </a:t>
            </a:r>
            <a:r>
              <a:rPr lang="en-ID" dirty="0" err="1"/>
              <a:t>layanan</a:t>
            </a:r>
            <a:r>
              <a:rPr lang="en-ID" dirty="0"/>
              <a:t> </a:t>
            </a:r>
            <a:r>
              <a:rPr lang="en-ID" dirty="0" err="1"/>
              <a:t>dari</a:t>
            </a:r>
            <a:r>
              <a:rPr lang="en-ID" dirty="0"/>
              <a:t> Cloud Computing </a:t>
            </a:r>
            <a:r>
              <a:rPr lang="en-ID" dirty="0" err="1"/>
              <a:t>sewaktu</a:t>
            </a:r>
            <a:r>
              <a:rPr lang="en-ID" dirty="0"/>
              <a:t> </a:t>
            </a:r>
            <a:r>
              <a:rPr lang="en-ID" dirty="0" err="1"/>
              <a:t>kita</a:t>
            </a:r>
            <a:r>
              <a:rPr lang="en-ID" dirty="0"/>
              <a:t> </a:t>
            </a:r>
            <a:r>
              <a:rPr lang="en-ID" dirty="0" err="1"/>
              <a:t>bisa</a:t>
            </a:r>
            <a:r>
              <a:rPr lang="en-ID" dirty="0"/>
              <a:t> “</a:t>
            </a:r>
            <a:r>
              <a:rPr lang="en-ID" dirty="0" err="1"/>
              <a:t>menyewa</a:t>
            </a:r>
            <a:r>
              <a:rPr lang="en-ID" dirty="0"/>
              <a:t>” </a:t>
            </a:r>
            <a:r>
              <a:rPr lang="en-ID" dirty="0" err="1"/>
              <a:t>infrastruktur</a:t>
            </a:r>
            <a:r>
              <a:rPr lang="en-ID" dirty="0"/>
              <a:t> IT (unit </a:t>
            </a:r>
            <a:r>
              <a:rPr lang="en-ID" dirty="0" err="1"/>
              <a:t>komputasi</a:t>
            </a:r>
            <a:r>
              <a:rPr lang="en-ID" dirty="0"/>
              <a:t>, storage, memory, network, </a:t>
            </a:r>
            <a:r>
              <a:rPr lang="en-ID" dirty="0" err="1"/>
              <a:t>dsb</a:t>
            </a:r>
            <a:r>
              <a:rPr lang="en-ID" dirty="0"/>
              <a:t>). </a:t>
            </a:r>
            <a:r>
              <a:rPr lang="en-ID" dirty="0" err="1"/>
              <a:t>Dapat</a:t>
            </a:r>
            <a:r>
              <a:rPr lang="en-ID" dirty="0"/>
              <a:t> </a:t>
            </a:r>
            <a:r>
              <a:rPr lang="en-ID" dirty="0" err="1"/>
              <a:t>didefinisikan</a:t>
            </a:r>
            <a:r>
              <a:rPr lang="en-ID" dirty="0"/>
              <a:t> </a:t>
            </a:r>
            <a:r>
              <a:rPr lang="en-ID" dirty="0" err="1"/>
              <a:t>berapa</a:t>
            </a:r>
            <a:r>
              <a:rPr lang="en-ID" dirty="0"/>
              <a:t> </a:t>
            </a:r>
            <a:r>
              <a:rPr lang="en-ID" dirty="0" err="1"/>
              <a:t>besar</a:t>
            </a:r>
            <a:r>
              <a:rPr lang="en-ID" dirty="0"/>
              <a:t> unit </a:t>
            </a:r>
            <a:r>
              <a:rPr lang="en-ID" dirty="0" err="1"/>
              <a:t>komputasi</a:t>
            </a:r>
            <a:r>
              <a:rPr lang="en-ID" dirty="0"/>
              <a:t> (CPU), </a:t>
            </a:r>
            <a:r>
              <a:rPr lang="en-ID" dirty="0" err="1"/>
              <a:t>penyimpanan</a:t>
            </a:r>
            <a:r>
              <a:rPr lang="en-ID" dirty="0"/>
              <a:t> data (storage), memory (RAM), bandwidth, dan </a:t>
            </a:r>
            <a:r>
              <a:rPr lang="en-ID" dirty="0" err="1"/>
              <a:t>konfigurasi</a:t>
            </a:r>
            <a:r>
              <a:rPr lang="en-ID" dirty="0"/>
              <a:t> </a:t>
            </a:r>
            <a:r>
              <a:rPr lang="en-ID" dirty="0" err="1"/>
              <a:t>lainnya</a:t>
            </a:r>
            <a:r>
              <a:rPr lang="en-ID" dirty="0"/>
              <a:t> yang </a:t>
            </a:r>
            <a:r>
              <a:rPr lang="en-ID" dirty="0" err="1"/>
              <a:t>akan</a:t>
            </a:r>
            <a:r>
              <a:rPr lang="en-ID" dirty="0"/>
              <a:t> </a:t>
            </a:r>
            <a:r>
              <a:rPr lang="en-ID" dirty="0" err="1"/>
              <a:t>disewa</a:t>
            </a:r>
            <a:r>
              <a:rPr lang="en-ID" dirty="0"/>
              <a:t>.</a:t>
            </a:r>
            <a:br>
              <a:rPr lang="en-ID" dirty="0"/>
            </a:br>
            <a:endParaRPr lang="en-ID" dirty="0"/>
          </a:p>
          <a:p>
            <a:r>
              <a:rPr lang="en-ID" dirty="0" err="1"/>
              <a:t>Keuntungan</a:t>
            </a:r>
            <a:r>
              <a:rPr lang="en-ID" dirty="0"/>
              <a:t>: </a:t>
            </a:r>
            <a:r>
              <a:rPr lang="en-ID" dirty="0" err="1"/>
              <a:t>tidak</a:t>
            </a:r>
            <a:r>
              <a:rPr lang="en-ID" dirty="0"/>
              <a:t> </a:t>
            </a:r>
            <a:r>
              <a:rPr lang="en-ID" dirty="0" err="1"/>
              <a:t>perlu</a:t>
            </a:r>
            <a:r>
              <a:rPr lang="en-ID" dirty="0"/>
              <a:t> </a:t>
            </a:r>
            <a:r>
              <a:rPr lang="en-ID" dirty="0" err="1"/>
              <a:t>membeli</a:t>
            </a:r>
            <a:r>
              <a:rPr lang="en-ID" dirty="0"/>
              <a:t> </a:t>
            </a:r>
            <a:r>
              <a:rPr lang="en-ID" dirty="0" err="1"/>
              <a:t>komputer</a:t>
            </a:r>
            <a:r>
              <a:rPr lang="en-ID" dirty="0"/>
              <a:t> </a:t>
            </a:r>
            <a:r>
              <a:rPr lang="en-ID" dirty="0" err="1"/>
              <a:t>fisik</a:t>
            </a:r>
            <a:r>
              <a:rPr lang="en-ID" dirty="0"/>
              <a:t>, dan </a:t>
            </a:r>
            <a:r>
              <a:rPr lang="en-ID" dirty="0" err="1"/>
              <a:t>konfigurasi</a:t>
            </a:r>
            <a:r>
              <a:rPr lang="en-ID" dirty="0"/>
              <a:t> </a:t>
            </a:r>
            <a:r>
              <a:rPr lang="en-ID" dirty="0" err="1"/>
              <a:t>komputer</a:t>
            </a:r>
            <a:r>
              <a:rPr lang="en-ID" dirty="0"/>
              <a:t> virtual </a:t>
            </a:r>
            <a:r>
              <a:rPr lang="en-ID" dirty="0" err="1"/>
              <a:t>tersebut</a:t>
            </a:r>
            <a:r>
              <a:rPr lang="en-ID" dirty="0"/>
              <a:t> </a:t>
            </a:r>
            <a:r>
              <a:rPr lang="en-ID" dirty="0" err="1"/>
              <a:t>dapat</a:t>
            </a:r>
            <a:r>
              <a:rPr lang="en-ID" dirty="0"/>
              <a:t> </a:t>
            </a:r>
            <a:r>
              <a:rPr lang="en-ID" dirty="0" err="1"/>
              <a:t>diubah</a:t>
            </a:r>
            <a:r>
              <a:rPr lang="en-ID" dirty="0"/>
              <a:t> (scale up/scale down) </a:t>
            </a:r>
            <a:r>
              <a:rPr lang="en-ID" dirty="0" err="1"/>
              <a:t>dengan</a:t>
            </a:r>
            <a:r>
              <a:rPr lang="en-ID" dirty="0"/>
              <a:t> </a:t>
            </a:r>
            <a:r>
              <a:rPr lang="en-ID" dirty="0" err="1"/>
              <a:t>mudah</a:t>
            </a:r>
            <a:r>
              <a:rPr lang="en-ID" dirty="0"/>
              <a:t>.</a:t>
            </a:r>
          </a:p>
          <a:p>
            <a:endParaRPr lang="en-ID" dirty="0"/>
          </a:p>
        </p:txBody>
      </p:sp>
    </p:spTree>
    <p:extLst>
      <p:ext uri="{BB962C8B-B14F-4D97-AF65-F5344CB8AC3E}">
        <p14:creationId xmlns:p14="http://schemas.microsoft.com/office/powerpoint/2010/main" val="99660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a:t>	Infrastructure as a Service (IaaS)</a:t>
            </a:r>
          </a:p>
        </p:txBody>
      </p:sp>
      <p:pic>
        <p:nvPicPr>
          <p:cNvPr id="7" name="Content Placeholder 6"/>
          <p:cNvPicPr>
            <a:picLocks noGrp="1" noChangeAspect="1"/>
          </p:cNvPicPr>
          <p:nvPr>
            <p:ph idx="1"/>
          </p:nvPr>
        </p:nvPicPr>
        <p:blipFill>
          <a:blip r:embed="rId3"/>
          <a:stretch>
            <a:fillRect/>
          </a:stretch>
        </p:blipFill>
        <p:spPr>
          <a:xfrm>
            <a:off x="0" y="1768838"/>
            <a:ext cx="8516144" cy="4051369"/>
          </a:xfrm>
          <a:prstGeom prst="rect">
            <a:avLst/>
          </a:prstGeom>
        </p:spPr>
      </p:pic>
    </p:spTree>
    <p:extLst>
      <p:ext uri="{BB962C8B-B14F-4D97-AF65-F5344CB8AC3E}">
        <p14:creationId xmlns:p14="http://schemas.microsoft.com/office/powerpoint/2010/main" val="217566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6C16-2903-46A2-970C-DDB6F89139D0}"/>
              </a:ext>
            </a:extLst>
          </p:cNvPr>
          <p:cNvSpPr>
            <a:spLocks noGrp="1"/>
          </p:cNvSpPr>
          <p:nvPr>
            <p:ph type="title"/>
          </p:nvPr>
        </p:nvSpPr>
        <p:spPr/>
        <p:txBody>
          <a:bodyPr/>
          <a:lstStyle/>
          <a:p>
            <a:r>
              <a:rPr lang="en-ID" dirty="0"/>
              <a:t>IaaS Examples</a:t>
            </a:r>
          </a:p>
        </p:txBody>
      </p:sp>
      <p:pic>
        <p:nvPicPr>
          <p:cNvPr id="4" name="Content Placeholder 6">
            <a:extLst>
              <a:ext uri="{FF2B5EF4-FFF2-40B4-BE49-F238E27FC236}">
                <a16:creationId xmlns:a16="http://schemas.microsoft.com/office/drawing/2014/main" id="{EFFE0A2E-61A9-4BAE-8967-9522C082CD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531930"/>
            <a:ext cx="7294078" cy="4842626"/>
          </a:xfrm>
        </p:spPr>
      </p:pic>
    </p:spTree>
    <p:extLst>
      <p:ext uri="{BB962C8B-B14F-4D97-AF65-F5344CB8AC3E}">
        <p14:creationId xmlns:p14="http://schemas.microsoft.com/office/powerpoint/2010/main" val="1484065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BE37-3C9E-46E8-BE19-5A0DF87181EE}"/>
              </a:ext>
            </a:extLst>
          </p:cNvPr>
          <p:cNvSpPr>
            <a:spLocks noGrp="1"/>
          </p:cNvSpPr>
          <p:nvPr>
            <p:ph type="title"/>
          </p:nvPr>
        </p:nvSpPr>
        <p:spPr/>
        <p:txBody>
          <a:bodyPr/>
          <a:lstStyle/>
          <a:p>
            <a:r>
              <a:rPr lang="en-AU" dirty="0"/>
              <a:t>Platform-as-a-Service (PaaS)</a:t>
            </a:r>
          </a:p>
        </p:txBody>
      </p:sp>
      <p:sp>
        <p:nvSpPr>
          <p:cNvPr id="3" name="Content Placeholder 2">
            <a:extLst>
              <a:ext uri="{FF2B5EF4-FFF2-40B4-BE49-F238E27FC236}">
                <a16:creationId xmlns:a16="http://schemas.microsoft.com/office/drawing/2014/main" id="{5B012BC0-23D1-4172-B8A5-DF167A686C91}"/>
              </a:ext>
            </a:extLst>
          </p:cNvPr>
          <p:cNvSpPr>
            <a:spLocks noGrp="1"/>
          </p:cNvSpPr>
          <p:nvPr>
            <p:ph idx="1"/>
          </p:nvPr>
        </p:nvSpPr>
        <p:spPr/>
        <p:txBody>
          <a:bodyPr/>
          <a:lstStyle/>
          <a:p>
            <a:r>
              <a:rPr lang="en-AU" dirty="0"/>
              <a:t>Abstracts away the infrastructure (e.g. server, network connectivity) so that the customers can “</a:t>
            </a:r>
            <a:r>
              <a:rPr lang="en-AU" i="1" dirty="0"/>
              <a:t>focus on the deployment and management of the applications</a:t>
            </a:r>
            <a:r>
              <a:rPr lang="en-AU" dirty="0"/>
              <a:t>” – </a:t>
            </a:r>
            <a:r>
              <a:rPr lang="en-AU" dirty="0">
                <a:hlinkClick r:id="rId2"/>
              </a:rPr>
              <a:t>Amazon AWS</a:t>
            </a:r>
            <a:endParaRPr lang="en-AU" dirty="0"/>
          </a:p>
          <a:p>
            <a:r>
              <a:rPr lang="en-AU" dirty="0"/>
              <a:t>Examples:</a:t>
            </a:r>
          </a:p>
          <a:p>
            <a:pPr lvl="1"/>
            <a:r>
              <a:rPr lang="en-AU" dirty="0"/>
              <a:t>AWS Elastic Beanstalk</a:t>
            </a:r>
          </a:p>
          <a:p>
            <a:pPr lvl="1"/>
            <a:r>
              <a:rPr lang="en-AU" dirty="0"/>
              <a:t>Heroku</a:t>
            </a:r>
          </a:p>
        </p:txBody>
      </p:sp>
    </p:spTree>
    <p:extLst>
      <p:ext uri="{BB962C8B-B14F-4D97-AF65-F5344CB8AC3E}">
        <p14:creationId xmlns:p14="http://schemas.microsoft.com/office/powerpoint/2010/main" val="1682721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EA7D-C878-4D34-B527-4E4AD596BA5B}"/>
              </a:ext>
            </a:extLst>
          </p:cNvPr>
          <p:cNvSpPr>
            <a:spLocks noGrp="1"/>
          </p:cNvSpPr>
          <p:nvPr>
            <p:ph type="title"/>
          </p:nvPr>
        </p:nvSpPr>
        <p:spPr/>
        <p:txBody>
          <a:bodyPr/>
          <a:lstStyle/>
          <a:p>
            <a:r>
              <a:rPr lang="en-ID" dirty="0"/>
              <a:t>PaaS Cloud</a:t>
            </a:r>
          </a:p>
        </p:txBody>
      </p:sp>
      <p:sp>
        <p:nvSpPr>
          <p:cNvPr id="3" name="Content Placeholder 2">
            <a:extLst>
              <a:ext uri="{FF2B5EF4-FFF2-40B4-BE49-F238E27FC236}">
                <a16:creationId xmlns:a16="http://schemas.microsoft.com/office/drawing/2014/main" id="{4E0E6798-7E02-4E8F-9873-484BA883EECF}"/>
              </a:ext>
            </a:extLst>
          </p:cNvPr>
          <p:cNvSpPr>
            <a:spLocks noGrp="1"/>
          </p:cNvSpPr>
          <p:nvPr>
            <p:ph idx="1"/>
          </p:nvPr>
        </p:nvSpPr>
        <p:spPr/>
        <p:txBody>
          <a:bodyPr>
            <a:normAutofit/>
          </a:bodyPr>
          <a:lstStyle/>
          <a:p>
            <a:r>
              <a:rPr lang="en-ID" dirty="0"/>
              <a:t>PaaS </a:t>
            </a:r>
            <a:r>
              <a:rPr lang="en-ID" dirty="0" err="1"/>
              <a:t>adalah</a:t>
            </a:r>
            <a:r>
              <a:rPr lang="en-ID" dirty="0"/>
              <a:t> </a:t>
            </a:r>
            <a:r>
              <a:rPr lang="en-ID" dirty="0" err="1"/>
              <a:t>layanan</a:t>
            </a:r>
            <a:r>
              <a:rPr lang="en-ID" dirty="0"/>
              <a:t> </a:t>
            </a:r>
            <a:r>
              <a:rPr lang="en-ID" dirty="0" err="1"/>
              <a:t>dari</a:t>
            </a:r>
            <a:r>
              <a:rPr lang="en-ID" dirty="0"/>
              <a:t> Cloud Computing </a:t>
            </a:r>
            <a:r>
              <a:rPr lang="en-ID" dirty="0" err="1"/>
              <a:t>kita</a:t>
            </a:r>
            <a:r>
              <a:rPr lang="en-ID" dirty="0"/>
              <a:t> </a:t>
            </a:r>
            <a:r>
              <a:rPr lang="en-ID" dirty="0" err="1"/>
              <a:t>bisa</a:t>
            </a:r>
            <a:r>
              <a:rPr lang="en-ID" dirty="0"/>
              <a:t> </a:t>
            </a:r>
            <a:r>
              <a:rPr lang="en-ID" dirty="0" err="1"/>
              <a:t>menyewa</a:t>
            </a:r>
            <a:r>
              <a:rPr lang="en-ID" dirty="0"/>
              <a:t> “</a:t>
            </a:r>
            <a:r>
              <a:rPr lang="en-ID" dirty="0" err="1"/>
              <a:t>rumah</a:t>
            </a:r>
            <a:r>
              <a:rPr lang="en-ID" dirty="0"/>
              <a:t>” </a:t>
            </a:r>
            <a:r>
              <a:rPr lang="en-ID" dirty="0" err="1"/>
              <a:t>berikut</a:t>
            </a:r>
            <a:r>
              <a:rPr lang="en-ID" dirty="0"/>
              <a:t> </a:t>
            </a:r>
            <a:r>
              <a:rPr lang="en-ID" dirty="0" err="1"/>
              <a:t>lingkungannya</a:t>
            </a:r>
            <a:r>
              <a:rPr lang="en-ID" dirty="0"/>
              <a:t>, </a:t>
            </a:r>
            <a:r>
              <a:rPr lang="en-ID" dirty="0" err="1"/>
              <a:t>untuk</a:t>
            </a:r>
            <a:r>
              <a:rPr lang="en-ID" dirty="0"/>
              <a:t> </a:t>
            </a:r>
            <a:r>
              <a:rPr lang="en-ID" dirty="0" err="1"/>
              <a:t>menjalankan</a:t>
            </a:r>
            <a:r>
              <a:rPr lang="en-ID" dirty="0"/>
              <a:t> </a:t>
            </a:r>
            <a:r>
              <a:rPr lang="en-ID" dirty="0" err="1"/>
              <a:t>aplikasi</a:t>
            </a:r>
            <a:r>
              <a:rPr lang="en-ID" dirty="0"/>
              <a:t> yang </a:t>
            </a:r>
            <a:r>
              <a:rPr lang="en-ID" dirty="0" err="1"/>
              <a:t>telah</a:t>
            </a:r>
            <a:r>
              <a:rPr lang="en-ID" dirty="0"/>
              <a:t> </a:t>
            </a:r>
            <a:r>
              <a:rPr lang="en-ID" dirty="0" err="1"/>
              <a:t>dibuat</a:t>
            </a:r>
            <a:r>
              <a:rPr lang="en-ID" dirty="0"/>
              <a:t>. </a:t>
            </a:r>
            <a:r>
              <a:rPr lang="en-ID" dirty="0" err="1"/>
              <a:t>Pelanggan</a:t>
            </a:r>
            <a:r>
              <a:rPr lang="en-ID" dirty="0"/>
              <a:t> </a:t>
            </a:r>
            <a:r>
              <a:rPr lang="en-ID" dirty="0" err="1"/>
              <a:t>tidak</a:t>
            </a:r>
            <a:r>
              <a:rPr lang="en-ID" dirty="0"/>
              <a:t> </a:t>
            </a:r>
            <a:r>
              <a:rPr lang="en-ID" dirty="0" err="1"/>
              <a:t>perlu</a:t>
            </a:r>
            <a:r>
              <a:rPr lang="en-ID" dirty="0"/>
              <a:t> </a:t>
            </a:r>
            <a:r>
              <a:rPr lang="en-ID" dirty="0" err="1"/>
              <a:t>pusing</a:t>
            </a:r>
            <a:r>
              <a:rPr lang="en-ID" dirty="0"/>
              <a:t> </a:t>
            </a:r>
            <a:r>
              <a:rPr lang="en-ID" dirty="0" err="1"/>
              <a:t>untuk</a:t>
            </a:r>
            <a:r>
              <a:rPr lang="en-ID" dirty="0"/>
              <a:t> </a:t>
            </a:r>
            <a:r>
              <a:rPr lang="en-ID" dirty="0" err="1"/>
              <a:t>menyiapkan</a:t>
            </a:r>
            <a:r>
              <a:rPr lang="en-ID" dirty="0"/>
              <a:t> “</a:t>
            </a:r>
            <a:r>
              <a:rPr lang="en-ID" dirty="0" err="1"/>
              <a:t>rumah</a:t>
            </a:r>
            <a:r>
              <a:rPr lang="en-ID" dirty="0"/>
              <a:t>” dan </a:t>
            </a:r>
            <a:r>
              <a:rPr lang="en-ID" dirty="0" err="1"/>
              <a:t>memelihara</a:t>
            </a:r>
            <a:r>
              <a:rPr lang="en-ID" dirty="0"/>
              <a:t> “</a:t>
            </a:r>
            <a:r>
              <a:rPr lang="en-ID" dirty="0" err="1"/>
              <a:t>rumah</a:t>
            </a:r>
            <a:r>
              <a:rPr lang="en-ID" dirty="0"/>
              <a:t>” </a:t>
            </a:r>
            <a:r>
              <a:rPr lang="en-ID" dirty="0" err="1"/>
              <a:t>tersebut</a:t>
            </a:r>
            <a:r>
              <a:rPr lang="en-ID" dirty="0"/>
              <a:t>. </a:t>
            </a:r>
            <a:br>
              <a:rPr lang="en-ID" dirty="0"/>
            </a:br>
            <a:endParaRPr lang="en-ID" dirty="0"/>
          </a:p>
          <a:p>
            <a:r>
              <a:rPr lang="en-ID" dirty="0" err="1"/>
              <a:t>Keuntungan</a:t>
            </a:r>
            <a:r>
              <a:rPr lang="en-ID" dirty="0"/>
              <a:t>: </a:t>
            </a:r>
            <a:r>
              <a:rPr lang="en-ID" dirty="0" err="1"/>
              <a:t>pengembang</a:t>
            </a:r>
            <a:r>
              <a:rPr lang="en-ID" dirty="0"/>
              <a:t> </a:t>
            </a:r>
            <a:r>
              <a:rPr lang="en-ID" dirty="0" err="1"/>
              <a:t>dapat</a:t>
            </a:r>
            <a:r>
              <a:rPr lang="en-ID" dirty="0"/>
              <a:t> </a:t>
            </a:r>
            <a:r>
              <a:rPr lang="en-ID" dirty="0" err="1"/>
              <a:t>fokus</a:t>
            </a:r>
            <a:r>
              <a:rPr lang="en-ID" dirty="0"/>
              <a:t> pada </a:t>
            </a:r>
            <a:r>
              <a:rPr lang="en-ID" dirty="0" err="1"/>
              <a:t>aplikasi</a:t>
            </a:r>
            <a:r>
              <a:rPr lang="en-ID" dirty="0"/>
              <a:t> yang </a:t>
            </a:r>
            <a:r>
              <a:rPr lang="en-ID" dirty="0" err="1"/>
              <a:t>sedang</a:t>
            </a:r>
            <a:r>
              <a:rPr lang="en-ID" dirty="0"/>
              <a:t> </a:t>
            </a:r>
            <a:r>
              <a:rPr lang="en-ID" dirty="0" err="1"/>
              <a:t>dikembangkan</a:t>
            </a:r>
            <a:r>
              <a:rPr lang="en-ID" dirty="0"/>
              <a:t> </a:t>
            </a:r>
            <a:r>
              <a:rPr lang="en-ID" dirty="0" err="1"/>
              <a:t>tanpa</a:t>
            </a:r>
            <a:r>
              <a:rPr lang="en-ID" dirty="0"/>
              <a:t> </a:t>
            </a:r>
            <a:r>
              <a:rPr lang="en-ID" dirty="0" err="1"/>
              <a:t>harus</a:t>
            </a:r>
            <a:r>
              <a:rPr lang="en-ID" dirty="0"/>
              <a:t> </a:t>
            </a:r>
            <a:r>
              <a:rPr lang="en-ID" dirty="0" err="1"/>
              <a:t>memikirkan</a:t>
            </a:r>
            <a:r>
              <a:rPr lang="en-ID" dirty="0"/>
              <a:t> “</a:t>
            </a:r>
            <a:r>
              <a:rPr lang="en-ID" dirty="0" err="1"/>
              <a:t>rumah</a:t>
            </a:r>
            <a:r>
              <a:rPr lang="en-ID" dirty="0"/>
              <a:t>”</a:t>
            </a:r>
          </a:p>
          <a:p>
            <a:endParaRPr lang="en-ID" dirty="0"/>
          </a:p>
        </p:txBody>
      </p:sp>
    </p:spTree>
    <p:extLst>
      <p:ext uri="{BB962C8B-B14F-4D97-AF65-F5344CB8AC3E}">
        <p14:creationId xmlns:p14="http://schemas.microsoft.com/office/powerpoint/2010/main" val="3474859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07592"/>
            <a:ext cx="8515350" cy="951191"/>
          </a:xfrm>
        </p:spPr>
        <p:txBody>
          <a:bodyPr/>
          <a:lstStyle/>
          <a:p>
            <a:r>
              <a:rPr lang="id-ID" dirty="0"/>
              <a:t>Platform as </a:t>
            </a:r>
            <a:r>
              <a:rPr lang="id-ID" dirty="0" err="1"/>
              <a:t>a</a:t>
            </a:r>
            <a:r>
              <a:rPr lang="id-ID" dirty="0"/>
              <a:t> Service (</a:t>
            </a:r>
            <a:r>
              <a:rPr lang="id-ID" dirty="0" err="1"/>
              <a:t>PaaS</a:t>
            </a:r>
            <a:r>
              <a:rPr lang="id-ID" dirty="0"/>
              <a:t>) </a:t>
            </a:r>
          </a:p>
        </p:txBody>
      </p:sp>
      <p:pic>
        <p:nvPicPr>
          <p:cNvPr id="7" name="Content Placeholder 6"/>
          <p:cNvPicPr>
            <a:picLocks noGrp="1" noChangeAspect="1"/>
          </p:cNvPicPr>
          <p:nvPr>
            <p:ph idx="1"/>
          </p:nvPr>
        </p:nvPicPr>
        <p:blipFill>
          <a:blip r:embed="rId3"/>
          <a:stretch>
            <a:fillRect/>
          </a:stretch>
        </p:blipFill>
        <p:spPr>
          <a:xfrm>
            <a:off x="512145" y="2208608"/>
            <a:ext cx="8160225" cy="3266204"/>
          </a:xfrm>
          <a:prstGeom prst="rect">
            <a:avLst/>
          </a:prstGeom>
        </p:spPr>
      </p:pic>
    </p:spTree>
    <p:extLst>
      <p:ext uri="{BB962C8B-B14F-4D97-AF65-F5344CB8AC3E}">
        <p14:creationId xmlns:p14="http://schemas.microsoft.com/office/powerpoint/2010/main" val="3702629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5AEB-460B-49BC-A6DB-F509E5F661B0}"/>
              </a:ext>
            </a:extLst>
          </p:cNvPr>
          <p:cNvSpPr>
            <a:spLocks noGrp="1"/>
          </p:cNvSpPr>
          <p:nvPr>
            <p:ph type="title"/>
          </p:nvPr>
        </p:nvSpPr>
        <p:spPr/>
        <p:txBody>
          <a:bodyPr/>
          <a:lstStyle/>
          <a:p>
            <a:r>
              <a:rPr lang="en-ID" dirty="0"/>
              <a:t>PaaS Examples</a:t>
            </a:r>
          </a:p>
        </p:txBody>
      </p:sp>
      <p:pic>
        <p:nvPicPr>
          <p:cNvPr id="4" name="Content Placeholder 6">
            <a:extLst>
              <a:ext uri="{FF2B5EF4-FFF2-40B4-BE49-F238E27FC236}">
                <a16:creationId xmlns:a16="http://schemas.microsoft.com/office/drawing/2014/main" id="{96EE428F-473B-4788-B005-C42A3BC74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918" y="1591865"/>
            <a:ext cx="7921857" cy="4746909"/>
          </a:xfrm>
        </p:spPr>
      </p:pic>
    </p:spTree>
    <p:extLst>
      <p:ext uri="{BB962C8B-B14F-4D97-AF65-F5344CB8AC3E}">
        <p14:creationId xmlns:p14="http://schemas.microsoft.com/office/powerpoint/2010/main" val="1971504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BE37-3C9E-46E8-BE19-5A0DF87181EE}"/>
              </a:ext>
            </a:extLst>
          </p:cNvPr>
          <p:cNvSpPr>
            <a:spLocks noGrp="1"/>
          </p:cNvSpPr>
          <p:nvPr>
            <p:ph type="title"/>
          </p:nvPr>
        </p:nvSpPr>
        <p:spPr/>
        <p:txBody>
          <a:bodyPr/>
          <a:lstStyle/>
          <a:p>
            <a:r>
              <a:rPr lang="en-AU" dirty="0"/>
              <a:t>Software-as-a-Service (PaaS)</a:t>
            </a:r>
          </a:p>
        </p:txBody>
      </p:sp>
      <p:sp>
        <p:nvSpPr>
          <p:cNvPr id="3" name="Content Placeholder 2">
            <a:extLst>
              <a:ext uri="{FF2B5EF4-FFF2-40B4-BE49-F238E27FC236}">
                <a16:creationId xmlns:a16="http://schemas.microsoft.com/office/drawing/2014/main" id="{5B012BC0-23D1-4172-B8A5-DF167A686C91}"/>
              </a:ext>
            </a:extLst>
          </p:cNvPr>
          <p:cNvSpPr>
            <a:spLocks noGrp="1"/>
          </p:cNvSpPr>
          <p:nvPr>
            <p:ph idx="1"/>
          </p:nvPr>
        </p:nvSpPr>
        <p:spPr/>
        <p:txBody>
          <a:bodyPr/>
          <a:lstStyle/>
          <a:p>
            <a:r>
              <a:rPr lang="en-AU" dirty="0"/>
              <a:t>“</a:t>
            </a:r>
            <a:r>
              <a:rPr lang="en-AU" i="1" dirty="0"/>
              <a:t>Provides a completed product that is run and managed by the service provider.</a:t>
            </a:r>
            <a:r>
              <a:rPr lang="en-AU" dirty="0"/>
              <a:t>” – </a:t>
            </a:r>
            <a:r>
              <a:rPr lang="en-AU" dirty="0">
                <a:hlinkClick r:id="rId2"/>
              </a:rPr>
              <a:t>Amazon AWS</a:t>
            </a:r>
            <a:r>
              <a:rPr lang="en-AU" dirty="0"/>
              <a:t> </a:t>
            </a:r>
          </a:p>
          <a:p>
            <a:r>
              <a:rPr lang="en-AU" dirty="0"/>
              <a:t>The user does not need to worry the underlying infrastructure and platform</a:t>
            </a:r>
          </a:p>
          <a:p>
            <a:r>
              <a:rPr lang="en-AU" dirty="0"/>
              <a:t>Examples:</a:t>
            </a:r>
          </a:p>
          <a:p>
            <a:pPr lvl="1"/>
            <a:r>
              <a:rPr lang="en-AU" dirty="0"/>
              <a:t>Web-based email (e.g. Google Mail, Outlook, </a:t>
            </a:r>
            <a:r>
              <a:rPr lang="en-AU" dirty="0" err="1"/>
              <a:t>Fastmail</a:t>
            </a:r>
            <a:r>
              <a:rPr lang="en-AU" dirty="0"/>
              <a:t>)</a:t>
            </a:r>
          </a:p>
          <a:p>
            <a:pPr lvl="1"/>
            <a:r>
              <a:rPr lang="en-AU" dirty="0"/>
              <a:t>Google Docs Suite (Docs, Sheets, Slides)</a:t>
            </a:r>
          </a:p>
        </p:txBody>
      </p:sp>
    </p:spTree>
    <p:extLst>
      <p:ext uri="{BB962C8B-B14F-4D97-AF65-F5344CB8AC3E}">
        <p14:creationId xmlns:p14="http://schemas.microsoft.com/office/powerpoint/2010/main" val="14376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C4D4C-99B6-4BD6-BC13-4DFF46A30B7D}"/>
              </a:ext>
            </a:extLst>
          </p:cNvPr>
          <p:cNvSpPr>
            <a:spLocks noGrp="1"/>
          </p:cNvSpPr>
          <p:nvPr>
            <p:ph type="title"/>
          </p:nvPr>
        </p:nvSpPr>
        <p:spPr/>
        <p:txBody>
          <a:bodyPr/>
          <a:lstStyle/>
          <a:p>
            <a:r>
              <a:rPr lang="en-AU" dirty="0" err="1"/>
              <a:t>Pokok</a:t>
            </a:r>
            <a:r>
              <a:rPr lang="en-AU" dirty="0"/>
              <a:t> </a:t>
            </a:r>
            <a:r>
              <a:rPr lang="en-AU" dirty="0" err="1"/>
              <a:t>Bahasan</a:t>
            </a:r>
            <a:endParaRPr lang="en-AU" dirty="0"/>
          </a:p>
        </p:txBody>
      </p:sp>
      <p:sp>
        <p:nvSpPr>
          <p:cNvPr id="5" name="Content Placeholder 4">
            <a:extLst>
              <a:ext uri="{FF2B5EF4-FFF2-40B4-BE49-F238E27FC236}">
                <a16:creationId xmlns:a16="http://schemas.microsoft.com/office/drawing/2014/main" id="{FEDC4C64-BC3B-4847-8C63-EC5C0B6710A5}"/>
              </a:ext>
            </a:extLst>
          </p:cNvPr>
          <p:cNvSpPr>
            <a:spLocks noGrp="1"/>
          </p:cNvSpPr>
          <p:nvPr>
            <p:ph idx="1"/>
          </p:nvPr>
        </p:nvSpPr>
        <p:spPr/>
        <p:txBody>
          <a:bodyPr>
            <a:normAutofit lnSpcReduction="10000"/>
          </a:bodyPr>
          <a:lstStyle/>
          <a:p>
            <a:r>
              <a:rPr lang="en-AU" dirty="0"/>
              <a:t>Introduction to Cloud Computing</a:t>
            </a:r>
          </a:p>
          <a:p>
            <a:pPr lvl="1"/>
            <a:r>
              <a:rPr lang="en-AU" dirty="0"/>
              <a:t>Motivation</a:t>
            </a:r>
          </a:p>
          <a:p>
            <a:pPr lvl="1"/>
            <a:r>
              <a:rPr lang="en-AU" dirty="0"/>
              <a:t>Characteristics</a:t>
            </a:r>
          </a:p>
          <a:p>
            <a:pPr lvl="1"/>
            <a:r>
              <a:rPr lang="en-AU" dirty="0"/>
              <a:t>Advantages &amp; Disadvantages</a:t>
            </a:r>
          </a:p>
          <a:p>
            <a:pPr lvl="1"/>
            <a:r>
              <a:rPr lang="en-AU" dirty="0"/>
              <a:t>Opportunities &amp; Challenges</a:t>
            </a:r>
          </a:p>
          <a:p>
            <a:r>
              <a:rPr lang="en-AU" dirty="0"/>
              <a:t>Cloud Architecture &amp; Service Models</a:t>
            </a:r>
          </a:p>
          <a:p>
            <a:pPr lvl="1"/>
            <a:r>
              <a:rPr lang="en-AU" dirty="0"/>
              <a:t>IaaS, PaaS, SaaS</a:t>
            </a:r>
          </a:p>
          <a:p>
            <a:pPr lvl="1"/>
            <a:r>
              <a:rPr lang="en-AU" dirty="0" err="1"/>
              <a:t>Sedang</a:t>
            </a:r>
            <a:r>
              <a:rPr lang="en-AU" dirty="0"/>
              <a:t> Trend: </a:t>
            </a:r>
            <a:r>
              <a:rPr lang="en-AU" dirty="0" err="1"/>
              <a:t>FaaS</a:t>
            </a:r>
            <a:endParaRPr lang="en-AU" dirty="0"/>
          </a:p>
          <a:p>
            <a:r>
              <a:rPr lang="en-AU" dirty="0"/>
              <a:t>Cloud Service Provider: Amazon Web Services</a:t>
            </a:r>
          </a:p>
          <a:p>
            <a:r>
              <a:rPr lang="en-AU" dirty="0"/>
              <a:t>Cloud Economics</a:t>
            </a:r>
          </a:p>
        </p:txBody>
      </p:sp>
    </p:spTree>
    <p:extLst>
      <p:ext uri="{BB962C8B-B14F-4D97-AF65-F5344CB8AC3E}">
        <p14:creationId xmlns:p14="http://schemas.microsoft.com/office/powerpoint/2010/main" val="2429331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5142-7F89-4248-A9B6-9B3E6BE04B5F}"/>
              </a:ext>
            </a:extLst>
          </p:cNvPr>
          <p:cNvSpPr>
            <a:spLocks noGrp="1"/>
          </p:cNvSpPr>
          <p:nvPr>
            <p:ph type="title"/>
          </p:nvPr>
        </p:nvSpPr>
        <p:spPr/>
        <p:txBody>
          <a:bodyPr/>
          <a:lstStyle/>
          <a:p>
            <a:r>
              <a:rPr lang="en-ID" dirty="0"/>
              <a:t>SaaS Cloud</a:t>
            </a:r>
          </a:p>
        </p:txBody>
      </p:sp>
      <p:sp>
        <p:nvSpPr>
          <p:cNvPr id="3" name="Content Placeholder 2">
            <a:extLst>
              <a:ext uri="{FF2B5EF4-FFF2-40B4-BE49-F238E27FC236}">
                <a16:creationId xmlns:a16="http://schemas.microsoft.com/office/drawing/2014/main" id="{0C17BDFA-8CA1-4D07-B303-2E5EADC3388A}"/>
              </a:ext>
            </a:extLst>
          </p:cNvPr>
          <p:cNvSpPr>
            <a:spLocks noGrp="1"/>
          </p:cNvSpPr>
          <p:nvPr>
            <p:ph idx="1"/>
          </p:nvPr>
        </p:nvSpPr>
        <p:spPr/>
        <p:txBody>
          <a:bodyPr>
            <a:normAutofit lnSpcReduction="10000"/>
          </a:bodyPr>
          <a:lstStyle/>
          <a:p>
            <a:r>
              <a:rPr lang="en-ID" dirty="0"/>
              <a:t>SaaS </a:t>
            </a:r>
            <a:r>
              <a:rPr lang="en-ID" dirty="0" err="1"/>
              <a:t>adalah</a:t>
            </a:r>
            <a:r>
              <a:rPr lang="en-ID" dirty="0"/>
              <a:t> </a:t>
            </a:r>
            <a:r>
              <a:rPr lang="en-ID" dirty="0" err="1"/>
              <a:t>layanan</a:t>
            </a:r>
            <a:r>
              <a:rPr lang="en-ID" dirty="0"/>
              <a:t> </a:t>
            </a:r>
            <a:r>
              <a:rPr lang="en-ID" dirty="0" err="1"/>
              <a:t>dari</a:t>
            </a:r>
            <a:r>
              <a:rPr lang="en-ID" dirty="0"/>
              <a:t> Cloud Computing </a:t>
            </a:r>
            <a:r>
              <a:rPr lang="en-ID" dirty="0" err="1"/>
              <a:t>dimana</a:t>
            </a:r>
            <a:r>
              <a:rPr lang="en-ID" dirty="0"/>
              <a:t> </a:t>
            </a:r>
            <a:r>
              <a:rPr lang="en-ID" dirty="0" err="1"/>
              <a:t>pelanggan</a:t>
            </a:r>
            <a:r>
              <a:rPr lang="en-ID" dirty="0"/>
              <a:t> </a:t>
            </a:r>
            <a:r>
              <a:rPr lang="en-ID" dirty="0" err="1"/>
              <a:t>dapat</a:t>
            </a:r>
            <a:r>
              <a:rPr lang="en-ID" dirty="0"/>
              <a:t> </a:t>
            </a:r>
            <a:r>
              <a:rPr lang="en-ID" dirty="0" err="1"/>
              <a:t>menggunakan</a:t>
            </a:r>
            <a:r>
              <a:rPr lang="en-ID" dirty="0"/>
              <a:t> software (</a:t>
            </a:r>
            <a:r>
              <a:rPr lang="en-ID" dirty="0" err="1"/>
              <a:t>perangkat</a:t>
            </a:r>
            <a:r>
              <a:rPr lang="en-ID" dirty="0"/>
              <a:t> </a:t>
            </a:r>
            <a:r>
              <a:rPr lang="en-ID" dirty="0" err="1"/>
              <a:t>lunak</a:t>
            </a:r>
            <a:r>
              <a:rPr lang="en-ID" dirty="0"/>
              <a:t>) yang </a:t>
            </a:r>
            <a:r>
              <a:rPr lang="en-ID" dirty="0" err="1"/>
              <a:t>telah</a:t>
            </a:r>
            <a:r>
              <a:rPr lang="en-ID" dirty="0"/>
              <a:t> </a:t>
            </a:r>
            <a:r>
              <a:rPr lang="en-ID" dirty="0" err="1"/>
              <a:t>disediakan</a:t>
            </a:r>
            <a:r>
              <a:rPr lang="en-ID" dirty="0"/>
              <a:t> oleh cloud provider.</a:t>
            </a:r>
          </a:p>
          <a:p>
            <a:r>
              <a:rPr lang="en-ID" dirty="0" err="1"/>
              <a:t>Contoh</a:t>
            </a:r>
            <a:br>
              <a:rPr lang="en-ID" dirty="0"/>
            </a:br>
            <a:r>
              <a:rPr lang="en-ID" dirty="0" err="1"/>
              <a:t>Layanan</a:t>
            </a:r>
            <a:r>
              <a:rPr lang="en-ID" dirty="0"/>
              <a:t> </a:t>
            </a:r>
            <a:r>
              <a:rPr lang="en-ID" dirty="0" err="1"/>
              <a:t>produktivitas</a:t>
            </a:r>
            <a:r>
              <a:rPr lang="en-ID" dirty="0"/>
              <a:t>: Office365, </a:t>
            </a:r>
            <a:r>
              <a:rPr lang="en-ID" dirty="0" err="1"/>
              <a:t>GoogleDocs</a:t>
            </a:r>
            <a:r>
              <a:rPr lang="en-ID" dirty="0"/>
              <a:t>, Adobe Creative Cloud</a:t>
            </a:r>
            <a:br>
              <a:rPr lang="en-ID" dirty="0"/>
            </a:br>
            <a:r>
              <a:rPr lang="en-ID" dirty="0" err="1"/>
              <a:t>Layanan</a:t>
            </a:r>
            <a:r>
              <a:rPr lang="en-ID" dirty="0"/>
              <a:t> email: Gmail, </a:t>
            </a:r>
            <a:r>
              <a:rPr lang="en-ID" dirty="0" err="1"/>
              <a:t>YahooMail</a:t>
            </a:r>
            <a:r>
              <a:rPr lang="en-ID" dirty="0"/>
              <a:t>, </a:t>
            </a:r>
            <a:r>
              <a:rPr lang="en-ID" dirty="0" err="1"/>
              <a:t>LiveMail</a:t>
            </a:r>
            <a:br>
              <a:rPr lang="en-ID" dirty="0"/>
            </a:br>
            <a:r>
              <a:rPr lang="en-ID" dirty="0" err="1"/>
              <a:t>Layanan</a:t>
            </a:r>
            <a:r>
              <a:rPr lang="en-ID" dirty="0"/>
              <a:t> social network:  Facebook, Twitter</a:t>
            </a:r>
            <a:br>
              <a:rPr lang="en-ID" dirty="0"/>
            </a:br>
            <a:endParaRPr lang="en-ID" dirty="0"/>
          </a:p>
          <a:p>
            <a:r>
              <a:rPr lang="en-ID" dirty="0" err="1"/>
              <a:t>Keuntungan</a:t>
            </a:r>
            <a:r>
              <a:rPr lang="en-ID" dirty="0"/>
              <a:t>: </a:t>
            </a:r>
            <a:r>
              <a:rPr lang="en-ID" dirty="0" err="1"/>
              <a:t>tidak</a:t>
            </a:r>
            <a:r>
              <a:rPr lang="en-ID" dirty="0"/>
              <a:t> </a:t>
            </a:r>
            <a:r>
              <a:rPr lang="en-ID" dirty="0" err="1"/>
              <a:t>perlu</a:t>
            </a:r>
            <a:r>
              <a:rPr lang="en-ID" dirty="0"/>
              <a:t> </a:t>
            </a:r>
            <a:r>
              <a:rPr lang="en-ID" dirty="0" err="1"/>
              <a:t>membeli</a:t>
            </a:r>
            <a:r>
              <a:rPr lang="en-ID" dirty="0"/>
              <a:t> </a:t>
            </a:r>
            <a:r>
              <a:rPr lang="en-ID" dirty="0" err="1"/>
              <a:t>lisensi</a:t>
            </a:r>
            <a:r>
              <a:rPr lang="en-ID" dirty="0"/>
              <a:t> software (system </a:t>
            </a:r>
            <a:r>
              <a:rPr lang="en-ID" dirty="0" err="1"/>
              <a:t>langganan</a:t>
            </a:r>
            <a:r>
              <a:rPr lang="en-ID" dirty="0"/>
              <a:t>), fully updated</a:t>
            </a:r>
          </a:p>
          <a:p>
            <a:endParaRPr lang="en-ID" dirty="0"/>
          </a:p>
        </p:txBody>
      </p:sp>
    </p:spTree>
    <p:extLst>
      <p:ext uri="{BB962C8B-B14F-4D97-AF65-F5344CB8AC3E}">
        <p14:creationId xmlns:p14="http://schemas.microsoft.com/office/powerpoint/2010/main" val="1762665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838" y="809652"/>
            <a:ext cx="7347283" cy="854074"/>
          </a:xfrm>
        </p:spPr>
        <p:txBody>
          <a:bodyPr>
            <a:normAutofit/>
          </a:bodyPr>
          <a:lstStyle/>
          <a:p>
            <a:r>
              <a:rPr lang="id-ID" dirty="0"/>
              <a:t>	</a:t>
            </a:r>
            <a:r>
              <a:rPr lang="en-US" dirty="0"/>
              <a:t>Software as a Service (SaaS) </a:t>
            </a:r>
            <a:endParaRPr lang="id-ID"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586" y="2391277"/>
            <a:ext cx="8385255" cy="3230034"/>
          </a:xfrm>
        </p:spPr>
      </p:pic>
    </p:spTree>
    <p:extLst>
      <p:ext uri="{BB962C8B-B14F-4D97-AF65-F5344CB8AC3E}">
        <p14:creationId xmlns:p14="http://schemas.microsoft.com/office/powerpoint/2010/main" val="780034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8706-239E-4841-8C3B-74197283857E}"/>
              </a:ext>
            </a:extLst>
          </p:cNvPr>
          <p:cNvSpPr>
            <a:spLocks noGrp="1"/>
          </p:cNvSpPr>
          <p:nvPr>
            <p:ph type="title"/>
          </p:nvPr>
        </p:nvSpPr>
        <p:spPr/>
        <p:txBody>
          <a:bodyPr/>
          <a:lstStyle/>
          <a:p>
            <a:r>
              <a:rPr lang="en-ID" dirty="0" err="1"/>
              <a:t>Saas</a:t>
            </a:r>
            <a:r>
              <a:rPr lang="en-ID" dirty="0"/>
              <a:t> Examples</a:t>
            </a:r>
          </a:p>
        </p:txBody>
      </p:sp>
      <p:pic>
        <p:nvPicPr>
          <p:cNvPr id="4" name="Content Placeholder 6">
            <a:extLst>
              <a:ext uri="{FF2B5EF4-FFF2-40B4-BE49-F238E27FC236}">
                <a16:creationId xmlns:a16="http://schemas.microsoft.com/office/drawing/2014/main" id="{1726A8C2-A78C-4518-830C-ACC625A5A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360" y="1909531"/>
            <a:ext cx="6819459" cy="4517773"/>
          </a:xfrm>
        </p:spPr>
      </p:pic>
    </p:spTree>
    <p:extLst>
      <p:ext uri="{BB962C8B-B14F-4D97-AF65-F5344CB8AC3E}">
        <p14:creationId xmlns:p14="http://schemas.microsoft.com/office/powerpoint/2010/main" val="2078767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blogs.bmc.com/wp-content/uploads/2017/09/iaas-paas-saas-comparison-1024x759.jpg">
            <a:extLst>
              <a:ext uri="{FF2B5EF4-FFF2-40B4-BE49-F238E27FC236}">
                <a16:creationId xmlns:a16="http://schemas.microsoft.com/office/drawing/2014/main" id="{5DE4B1EB-9C76-4548-9FD9-94BE0C015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167" y="910625"/>
            <a:ext cx="7401568" cy="548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07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308-F6C7-4F47-B7C8-61D7D134C046}"/>
              </a:ext>
            </a:extLst>
          </p:cNvPr>
          <p:cNvSpPr>
            <a:spLocks noGrp="1"/>
          </p:cNvSpPr>
          <p:nvPr>
            <p:ph type="title"/>
          </p:nvPr>
        </p:nvSpPr>
        <p:spPr/>
        <p:txBody>
          <a:bodyPr/>
          <a:lstStyle/>
          <a:p>
            <a:r>
              <a:rPr lang="en-AU" dirty="0"/>
              <a:t>X-as-a-Service</a:t>
            </a:r>
          </a:p>
        </p:txBody>
      </p:sp>
      <p:sp>
        <p:nvSpPr>
          <p:cNvPr id="3" name="Content Placeholder 2">
            <a:extLst>
              <a:ext uri="{FF2B5EF4-FFF2-40B4-BE49-F238E27FC236}">
                <a16:creationId xmlns:a16="http://schemas.microsoft.com/office/drawing/2014/main" id="{B9AAD509-7C76-4A51-8AC9-D251EB14BB37}"/>
              </a:ext>
            </a:extLst>
          </p:cNvPr>
          <p:cNvSpPr>
            <a:spLocks noGrp="1"/>
          </p:cNvSpPr>
          <p:nvPr>
            <p:ph idx="1"/>
          </p:nvPr>
        </p:nvSpPr>
        <p:spPr/>
        <p:txBody>
          <a:bodyPr/>
          <a:lstStyle/>
          <a:p>
            <a:r>
              <a:rPr lang="en-AU" dirty="0"/>
              <a:t>Software-as-a-Service can be generalized to “X-as-a-Service”</a:t>
            </a:r>
          </a:p>
          <a:p>
            <a:r>
              <a:rPr lang="en-AU" dirty="0"/>
              <a:t>Meaning?</a:t>
            </a:r>
          </a:p>
          <a:p>
            <a:pPr lvl="1"/>
            <a:r>
              <a:rPr lang="en-AU" dirty="0"/>
              <a:t>X can be any computing resource that managed by the cloud service provider and offered to the users for a price</a:t>
            </a:r>
          </a:p>
          <a:p>
            <a:r>
              <a:rPr lang="en-AU" dirty="0"/>
              <a:t>Examples:</a:t>
            </a:r>
          </a:p>
          <a:p>
            <a:pPr lvl="1"/>
            <a:r>
              <a:rPr lang="en-AU" dirty="0"/>
              <a:t>Database-as-a-Service: provides managed database (e.g. Amazon Aurora, Google Cloud </a:t>
            </a:r>
            <a:r>
              <a:rPr lang="en-AU" dirty="0" err="1"/>
              <a:t>Firestore</a:t>
            </a:r>
            <a:r>
              <a:rPr lang="en-AU" dirty="0"/>
              <a:t>)</a:t>
            </a:r>
          </a:p>
          <a:p>
            <a:pPr lvl="1"/>
            <a:r>
              <a:rPr lang="en-AU" dirty="0"/>
              <a:t>Email-as-a-Service: provides ability to send/receive email (e.g. Amazon Simple Email Service, Postmark)</a:t>
            </a:r>
          </a:p>
          <a:p>
            <a:pPr lvl="1"/>
            <a:endParaRPr lang="en-AU" dirty="0"/>
          </a:p>
        </p:txBody>
      </p:sp>
    </p:spTree>
    <p:extLst>
      <p:ext uri="{BB962C8B-B14F-4D97-AF65-F5344CB8AC3E}">
        <p14:creationId xmlns:p14="http://schemas.microsoft.com/office/powerpoint/2010/main" val="168859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685E-3D60-4A45-8E00-6FDE742B6A14}"/>
              </a:ext>
            </a:extLst>
          </p:cNvPr>
          <p:cNvSpPr>
            <a:spLocks noGrp="1"/>
          </p:cNvSpPr>
          <p:nvPr>
            <p:ph type="title"/>
          </p:nvPr>
        </p:nvSpPr>
        <p:spPr/>
        <p:txBody>
          <a:bodyPr>
            <a:normAutofit fontScale="90000"/>
          </a:bodyPr>
          <a:lstStyle/>
          <a:p>
            <a:r>
              <a:rPr lang="en-AU" dirty="0"/>
              <a:t>Emerging Trend: Function-as-a-Service (</a:t>
            </a:r>
            <a:r>
              <a:rPr lang="en-AU" dirty="0" err="1"/>
              <a:t>FaaS</a:t>
            </a:r>
            <a:r>
              <a:rPr lang="en-AU" dirty="0"/>
              <a:t>)</a:t>
            </a:r>
          </a:p>
        </p:txBody>
      </p:sp>
      <p:sp>
        <p:nvSpPr>
          <p:cNvPr id="3" name="Content Placeholder 2">
            <a:extLst>
              <a:ext uri="{FF2B5EF4-FFF2-40B4-BE49-F238E27FC236}">
                <a16:creationId xmlns:a16="http://schemas.microsoft.com/office/drawing/2014/main" id="{A07396EE-2194-453A-898F-705E9C50DD05}"/>
              </a:ext>
            </a:extLst>
          </p:cNvPr>
          <p:cNvSpPr>
            <a:spLocks noGrp="1"/>
          </p:cNvSpPr>
          <p:nvPr>
            <p:ph idx="1"/>
          </p:nvPr>
        </p:nvSpPr>
        <p:spPr/>
        <p:txBody>
          <a:bodyPr/>
          <a:lstStyle/>
          <a:p>
            <a:r>
              <a:rPr lang="en-AU" dirty="0"/>
              <a:t>The cloud service provider lets users to deploy piece of code (i.e. a function) instead of a complete Web application</a:t>
            </a:r>
          </a:p>
          <a:p>
            <a:pPr lvl="1"/>
            <a:r>
              <a:rPr lang="en-AU" dirty="0"/>
              <a:t>It is similar to PaaS, but only accepts functions</a:t>
            </a:r>
          </a:p>
          <a:p>
            <a:pPr lvl="1"/>
            <a:r>
              <a:rPr lang="en-AU" dirty="0"/>
              <a:t>Major part in implementing serverless architecture</a:t>
            </a:r>
          </a:p>
          <a:p>
            <a:r>
              <a:rPr lang="en-AU" dirty="0"/>
              <a:t>Examples:</a:t>
            </a:r>
          </a:p>
          <a:p>
            <a:pPr lvl="1"/>
            <a:r>
              <a:rPr lang="en-AU" dirty="0"/>
              <a:t>Amazon Lambda</a:t>
            </a:r>
          </a:p>
          <a:p>
            <a:pPr lvl="1"/>
            <a:r>
              <a:rPr lang="en-AU" dirty="0"/>
              <a:t>Google Cloud Functions</a:t>
            </a:r>
          </a:p>
          <a:p>
            <a:pPr lvl="1"/>
            <a:endParaRPr lang="en-AU" dirty="0"/>
          </a:p>
        </p:txBody>
      </p:sp>
    </p:spTree>
    <p:extLst>
      <p:ext uri="{BB962C8B-B14F-4D97-AF65-F5344CB8AC3E}">
        <p14:creationId xmlns:p14="http://schemas.microsoft.com/office/powerpoint/2010/main" val="3966969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6B6E528-945E-4BF5-9D90-B497D85552F9}"/>
              </a:ext>
            </a:extLst>
          </p:cNvPr>
          <p:cNvSpPr>
            <a:spLocks noGrp="1"/>
          </p:cNvSpPr>
          <p:nvPr>
            <p:ph type="body" sz="quarter" idx="10"/>
          </p:nvPr>
        </p:nvSpPr>
        <p:spPr/>
        <p:txBody>
          <a:bodyPr/>
          <a:lstStyle/>
          <a:p>
            <a:r>
              <a:rPr lang="en-US" sz="4000" dirty="0">
                <a:solidFill>
                  <a:schemeClr val="tx1"/>
                </a:solidFill>
              </a:rPr>
              <a:t>Cloud Computing: Deployment Model</a:t>
            </a:r>
            <a:endParaRPr lang="en-ID" sz="4000" dirty="0">
              <a:solidFill>
                <a:schemeClr val="tx1"/>
              </a:solidFill>
            </a:endParaRPr>
          </a:p>
        </p:txBody>
      </p:sp>
    </p:spTree>
    <p:extLst>
      <p:ext uri="{BB962C8B-B14F-4D97-AF65-F5344CB8AC3E}">
        <p14:creationId xmlns:p14="http://schemas.microsoft.com/office/powerpoint/2010/main" val="3715025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a:t>
            </a:r>
          </a:p>
        </p:txBody>
      </p:sp>
      <p:sp>
        <p:nvSpPr>
          <p:cNvPr id="3" name="Content Placeholder 2"/>
          <p:cNvSpPr>
            <a:spLocks noGrp="1"/>
          </p:cNvSpPr>
          <p:nvPr>
            <p:ph idx="1"/>
          </p:nvPr>
        </p:nvSpPr>
        <p:spPr/>
        <p:txBody>
          <a:bodyPr>
            <a:normAutofit fontScale="85000" lnSpcReduction="20000"/>
          </a:bodyPr>
          <a:lstStyle/>
          <a:p>
            <a:r>
              <a:rPr lang="en-US" b="1"/>
              <a:t>Private Cloud</a:t>
            </a:r>
            <a:br>
              <a:rPr lang="en-US"/>
            </a:br>
            <a:r>
              <a:rPr lang="en-US"/>
              <a:t>The cloud infrastructure is provisioned for exclusive use by a single organization comprising multiple consumers (e.g., business units). premises</a:t>
            </a:r>
          </a:p>
          <a:p>
            <a:r>
              <a:rPr lang="en-US" b="1"/>
              <a:t>Community Cloud</a:t>
            </a:r>
            <a:br>
              <a:rPr lang="en-US"/>
            </a:br>
            <a:r>
              <a:rPr lang="en-US"/>
              <a:t>The cloud infrastructure is provisioned for exclusive use by a specific community of consumers from organizations that have shared concerns</a:t>
            </a:r>
          </a:p>
          <a:p>
            <a:r>
              <a:rPr lang="en-US" b="1"/>
              <a:t>Public Cloud</a:t>
            </a:r>
            <a:br>
              <a:rPr lang="en-US"/>
            </a:br>
            <a:r>
              <a:rPr lang="en-US"/>
              <a:t>The cloud infrastructure is provisioned for open use by the general public</a:t>
            </a:r>
          </a:p>
          <a:p>
            <a:r>
              <a:rPr lang="en-US" b="1"/>
              <a:t>Hybrid Cloud</a:t>
            </a:r>
            <a:br>
              <a:rPr lang="en-US"/>
            </a:br>
            <a:r>
              <a:rPr lang="en-US"/>
              <a:t>The cloud infrastructure is a composition of two or more distinct cloud infrastructures (private, community, or public)</a:t>
            </a:r>
          </a:p>
          <a:p>
            <a:pPr marL="0" indent="0">
              <a:buNone/>
            </a:pPr>
            <a:endParaRPr lang="en-US"/>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37</a:t>
            </a:fld>
            <a:endParaRPr lang="id-ID" dirty="0"/>
          </a:p>
        </p:txBody>
      </p:sp>
    </p:spTree>
    <p:extLst>
      <p:ext uri="{BB962C8B-B14F-4D97-AF65-F5344CB8AC3E}">
        <p14:creationId xmlns:p14="http://schemas.microsoft.com/office/powerpoint/2010/main" val="716617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989FD7-3FEE-495F-BB1E-4891B95ED8CD}"/>
              </a:ext>
            </a:extLst>
          </p:cNvPr>
          <p:cNvSpPr>
            <a:spLocks noGrp="1"/>
          </p:cNvSpPr>
          <p:nvPr>
            <p:ph type="title"/>
          </p:nvPr>
        </p:nvSpPr>
        <p:spPr>
          <a:xfrm>
            <a:off x="2544073" y="449145"/>
            <a:ext cx="5316440" cy="622537"/>
          </a:xfrm>
        </p:spPr>
        <p:txBody>
          <a:bodyPr/>
          <a:lstStyle/>
          <a:p>
            <a:r>
              <a:rPr lang="en-US" sz="3601" dirty="0">
                <a:solidFill>
                  <a:schemeClr val="tx1"/>
                </a:solidFill>
              </a:rPr>
              <a:t>Deployment Model</a:t>
            </a:r>
            <a:endParaRPr lang="en-ID" sz="3376" dirty="0">
              <a:solidFill>
                <a:schemeClr val="tx1"/>
              </a:solidFill>
            </a:endParaRPr>
          </a:p>
        </p:txBody>
      </p:sp>
      <p:pic>
        <p:nvPicPr>
          <p:cNvPr id="7" name="Picture 6">
            <a:extLst>
              <a:ext uri="{FF2B5EF4-FFF2-40B4-BE49-F238E27FC236}">
                <a16:creationId xmlns:a16="http://schemas.microsoft.com/office/drawing/2014/main" id="{7186D0A9-43A1-4A15-AD5A-50B9CAC8002C}"/>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1" b="15004"/>
          <a:stretch/>
        </p:blipFill>
        <p:spPr>
          <a:xfrm>
            <a:off x="741979" y="1839482"/>
            <a:ext cx="2187051" cy="1539569"/>
          </a:xfrm>
          <a:prstGeom prst="rect">
            <a:avLst/>
          </a:prstGeom>
        </p:spPr>
      </p:pic>
      <p:grpSp>
        <p:nvGrpSpPr>
          <p:cNvPr id="8" name="Group 7">
            <a:extLst>
              <a:ext uri="{FF2B5EF4-FFF2-40B4-BE49-F238E27FC236}">
                <a16:creationId xmlns:a16="http://schemas.microsoft.com/office/drawing/2014/main" id="{C86D7FE7-FFF4-4A47-93B8-0CA1B076B01C}"/>
              </a:ext>
            </a:extLst>
          </p:cNvPr>
          <p:cNvGrpSpPr/>
          <p:nvPr/>
        </p:nvGrpSpPr>
        <p:grpSpPr>
          <a:xfrm>
            <a:off x="584915" y="4354935"/>
            <a:ext cx="1105919" cy="977481"/>
            <a:chOff x="2816484" y="2060364"/>
            <a:chExt cx="1999986" cy="1767714"/>
          </a:xfrm>
        </p:grpSpPr>
        <p:grpSp>
          <p:nvGrpSpPr>
            <p:cNvPr id="9" name="Group 8">
              <a:extLst>
                <a:ext uri="{FF2B5EF4-FFF2-40B4-BE49-F238E27FC236}">
                  <a16:creationId xmlns:a16="http://schemas.microsoft.com/office/drawing/2014/main" id="{53C3D3A4-E37C-444D-8B2C-ACBCB313951C}"/>
                </a:ext>
              </a:extLst>
            </p:cNvPr>
            <p:cNvGrpSpPr/>
            <p:nvPr/>
          </p:nvGrpSpPr>
          <p:grpSpPr>
            <a:xfrm>
              <a:off x="2816484" y="2060364"/>
              <a:ext cx="1999986" cy="1767714"/>
              <a:chOff x="-6640356" y="8043955"/>
              <a:chExt cx="4395249" cy="4103150"/>
            </a:xfrm>
          </p:grpSpPr>
          <p:sp>
            <p:nvSpPr>
              <p:cNvPr id="13" name="Freeform 5">
                <a:extLst>
                  <a:ext uri="{FF2B5EF4-FFF2-40B4-BE49-F238E27FC236}">
                    <a16:creationId xmlns:a16="http://schemas.microsoft.com/office/drawing/2014/main" id="{69F3109F-F190-4321-99FB-53E2FE6A9506}"/>
                  </a:ext>
                </a:extLst>
              </p:cNvPr>
              <p:cNvSpPr>
                <a:spLocks/>
              </p:cNvSpPr>
              <p:nvPr/>
            </p:nvSpPr>
            <p:spPr bwMode="auto">
              <a:xfrm flipH="1">
                <a:off x="-5111377" y="9901000"/>
                <a:ext cx="2866270" cy="2246104"/>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4" name="Freeform 9">
                <a:extLst>
                  <a:ext uri="{FF2B5EF4-FFF2-40B4-BE49-F238E27FC236}">
                    <a16:creationId xmlns:a16="http://schemas.microsoft.com/office/drawing/2014/main" id="{08CBAC86-72D2-4945-8AF5-C74538166B3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5" name="Freeform 10">
                <a:extLst>
                  <a:ext uri="{FF2B5EF4-FFF2-40B4-BE49-F238E27FC236}">
                    <a16:creationId xmlns:a16="http://schemas.microsoft.com/office/drawing/2014/main" id="{30CC0F9F-014D-43FF-A07D-99800233FC01}"/>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6" name="Rectangle 15">
                <a:extLst>
                  <a:ext uri="{FF2B5EF4-FFF2-40B4-BE49-F238E27FC236}">
                    <a16:creationId xmlns:a16="http://schemas.microsoft.com/office/drawing/2014/main" id="{3CD964C6-15FF-4608-8364-8EFB8DBEBD1F}"/>
                  </a:ext>
                </a:extLst>
              </p:cNvPr>
              <p:cNvSpPr>
                <a:spLocks noChangeArrowheads="1"/>
              </p:cNvSpPr>
              <p:nvPr/>
            </p:nvSpPr>
            <p:spPr bwMode="auto">
              <a:xfrm>
                <a:off x="-5394350" y="8121545"/>
                <a:ext cx="1912369" cy="1592880"/>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7" name="Rectangle 16">
                <a:extLst>
                  <a:ext uri="{FF2B5EF4-FFF2-40B4-BE49-F238E27FC236}">
                    <a16:creationId xmlns:a16="http://schemas.microsoft.com/office/drawing/2014/main" id="{581C198C-0CC8-472A-A8EE-79BD936F8318}"/>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8" name="Rectangle 17">
                <a:extLst>
                  <a:ext uri="{FF2B5EF4-FFF2-40B4-BE49-F238E27FC236}">
                    <a16:creationId xmlns:a16="http://schemas.microsoft.com/office/drawing/2014/main" id="{D14DDCD5-604A-4A61-B430-5D6DFBBE2071}"/>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9" name="Rectangle 18">
                <a:extLst>
                  <a:ext uri="{FF2B5EF4-FFF2-40B4-BE49-F238E27FC236}">
                    <a16:creationId xmlns:a16="http://schemas.microsoft.com/office/drawing/2014/main" id="{D1642752-7F1A-4CE9-8C4C-86132F9F97CB}"/>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0" name="Rectangle 19">
                <a:extLst>
                  <a:ext uri="{FF2B5EF4-FFF2-40B4-BE49-F238E27FC236}">
                    <a16:creationId xmlns:a16="http://schemas.microsoft.com/office/drawing/2014/main" id="{F7C6B6A5-3B19-43A1-AC88-63D9ABCAA3A4}"/>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1" name="Rectangle 20">
                <a:extLst>
                  <a:ext uri="{FF2B5EF4-FFF2-40B4-BE49-F238E27FC236}">
                    <a16:creationId xmlns:a16="http://schemas.microsoft.com/office/drawing/2014/main" id="{80B13E62-30C4-4533-A104-50EB885C5D40}"/>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2" name="Rectangle 21">
                <a:extLst>
                  <a:ext uri="{FF2B5EF4-FFF2-40B4-BE49-F238E27FC236}">
                    <a16:creationId xmlns:a16="http://schemas.microsoft.com/office/drawing/2014/main" id="{652589A4-7D71-4F97-9200-EA30BDA9E946}"/>
                  </a:ext>
                </a:extLst>
              </p:cNvPr>
              <p:cNvSpPr>
                <a:spLocks noChangeArrowheads="1"/>
              </p:cNvSpPr>
              <p:nvPr/>
            </p:nvSpPr>
            <p:spPr bwMode="auto">
              <a:xfrm>
                <a:off x="-5394350" y="9714426"/>
                <a:ext cx="1912369" cy="2432679"/>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3" name="Rectangle 22">
                <a:extLst>
                  <a:ext uri="{FF2B5EF4-FFF2-40B4-BE49-F238E27FC236}">
                    <a16:creationId xmlns:a16="http://schemas.microsoft.com/office/drawing/2014/main" id="{EB0C2D7B-376B-4AD0-81DE-9FCCA30E5CF9}"/>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4" name="Rectangle 23">
                <a:extLst>
                  <a:ext uri="{FF2B5EF4-FFF2-40B4-BE49-F238E27FC236}">
                    <a16:creationId xmlns:a16="http://schemas.microsoft.com/office/drawing/2014/main" id="{68262722-0F5F-4530-B1F5-83AE2C08AC25}"/>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5" name="Rectangle 24">
                <a:extLst>
                  <a:ext uri="{FF2B5EF4-FFF2-40B4-BE49-F238E27FC236}">
                    <a16:creationId xmlns:a16="http://schemas.microsoft.com/office/drawing/2014/main" id="{67AB81B7-5695-4F03-BAC5-CE614ACF311F}"/>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6" name="Rectangle 25">
                <a:extLst>
                  <a:ext uri="{FF2B5EF4-FFF2-40B4-BE49-F238E27FC236}">
                    <a16:creationId xmlns:a16="http://schemas.microsoft.com/office/drawing/2014/main" id="{21E73996-955D-48F4-9DD0-DEADE14FAAAB}"/>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7" name="Rectangle 26">
                <a:extLst>
                  <a:ext uri="{FF2B5EF4-FFF2-40B4-BE49-F238E27FC236}">
                    <a16:creationId xmlns:a16="http://schemas.microsoft.com/office/drawing/2014/main" id="{DE24FE5A-5184-4D5F-BB8D-52EB2D5275B9}"/>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8" name="Rectangle 27">
                <a:extLst>
                  <a:ext uri="{FF2B5EF4-FFF2-40B4-BE49-F238E27FC236}">
                    <a16:creationId xmlns:a16="http://schemas.microsoft.com/office/drawing/2014/main" id="{2D603B55-47F5-4815-AEE3-52796ADC446B}"/>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29" name="Group 28">
                <a:extLst>
                  <a:ext uri="{FF2B5EF4-FFF2-40B4-BE49-F238E27FC236}">
                    <a16:creationId xmlns:a16="http://schemas.microsoft.com/office/drawing/2014/main" id="{DC38D92F-301F-444E-BFFF-D2A282C8422F}"/>
                  </a:ext>
                </a:extLst>
              </p:cNvPr>
              <p:cNvGrpSpPr/>
              <p:nvPr/>
            </p:nvGrpSpPr>
            <p:grpSpPr>
              <a:xfrm>
                <a:off x="-5490196" y="8043955"/>
                <a:ext cx="2104062" cy="4094021"/>
                <a:chOff x="9578543" y="2628131"/>
                <a:chExt cx="2104062" cy="4094021"/>
              </a:xfrm>
              <a:solidFill>
                <a:srgbClr val="686868"/>
              </a:solidFill>
            </p:grpSpPr>
            <p:sp>
              <p:nvSpPr>
                <p:cNvPr id="37" name="Rectangle 36">
                  <a:extLst>
                    <a:ext uri="{FF2B5EF4-FFF2-40B4-BE49-F238E27FC236}">
                      <a16:creationId xmlns:a16="http://schemas.microsoft.com/office/drawing/2014/main" id="{49CFC52B-6A4F-4C14-B879-E5B97A8E0A72}"/>
                    </a:ext>
                  </a:extLst>
                </p:cNvPr>
                <p:cNvSpPr>
                  <a:spLocks noChangeArrowheads="1"/>
                </p:cNvSpPr>
                <p:nvPr/>
              </p:nvSpPr>
              <p:spPr bwMode="auto">
                <a:xfrm>
                  <a:off x="9578543" y="2628131"/>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8" name="Rectangle 37">
                  <a:extLst>
                    <a:ext uri="{FF2B5EF4-FFF2-40B4-BE49-F238E27FC236}">
                      <a16:creationId xmlns:a16="http://schemas.microsoft.com/office/drawing/2014/main" id="{7E6B7E9A-4F6B-4C1E-A150-48A9274F565B}"/>
                    </a:ext>
                  </a:extLst>
                </p:cNvPr>
                <p:cNvSpPr>
                  <a:spLocks noChangeArrowheads="1"/>
                </p:cNvSpPr>
                <p:nvPr/>
              </p:nvSpPr>
              <p:spPr bwMode="auto">
                <a:xfrm>
                  <a:off x="9866083" y="291567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9" name="Rectangle 38">
                  <a:extLst>
                    <a:ext uri="{FF2B5EF4-FFF2-40B4-BE49-F238E27FC236}">
                      <a16:creationId xmlns:a16="http://schemas.microsoft.com/office/drawing/2014/main" id="{3ABD69D2-18F8-40F8-B451-F32090A61702}"/>
                    </a:ext>
                  </a:extLst>
                </p:cNvPr>
                <p:cNvSpPr>
                  <a:spLocks noChangeArrowheads="1"/>
                </p:cNvSpPr>
                <p:nvPr/>
              </p:nvSpPr>
              <p:spPr bwMode="auto">
                <a:xfrm>
                  <a:off x="9866083" y="3349263"/>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0" name="Rectangle 39">
                  <a:extLst>
                    <a:ext uri="{FF2B5EF4-FFF2-40B4-BE49-F238E27FC236}">
                      <a16:creationId xmlns:a16="http://schemas.microsoft.com/office/drawing/2014/main" id="{28B9DC1B-8192-447E-B7F6-BCCC57F033A5}"/>
                    </a:ext>
                  </a:extLst>
                </p:cNvPr>
                <p:cNvSpPr>
                  <a:spLocks noChangeArrowheads="1"/>
                </p:cNvSpPr>
                <p:nvPr/>
              </p:nvSpPr>
              <p:spPr bwMode="auto">
                <a:xfrm>
                  <a:off x="9866083" y="377829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1" name="Rectangle 40">
                  <a:extLst>
                    <a:ext uri="{FF2B5EF4-FFF2-40B4-BE49-F238E27FC236}">
                      <a16:creationId xmlns:a16="http://schemas.microsoft.com/office/drawing/2014/main" id="{60889A2C-EBFC-4B94-A644-919D6DD3B59B}"/>
                    </a:ext>
                  </a:extLst>
                </p:cNvPr>
                <p:cNvSpPr>
                  <a:spLocks noChangeArrowheads="1"/>
                </p:cNvSpPr>
                <p:nvPr/>
              </p:nvSpPr>
              <p:spPr bwMode="auto">
                <a:xfrm>
                  <a:off x="9578543" y="4257524"/>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2" name="Rectangle 41">
                  <a:extLst>
                    <a:ext uri="{FF2B5EF4-FFF2-40B4-BE49-F238E27FC236}">
                      <a16:creationId xmlns:a16="http://schemas.microsoft.com/office/drawing/2014/main" id="{92D7E48D-550B-4A8B-97FA-73D2500F2A62}"/>
                    </a:ext>
                  </a:extLst>
                </p:cNvPr>
                <p:cNvSpPr>
                  <a:spLocks noChangeArrowheads="1"/>
                </p:cNvSpPr>
                <p:nvPr/>
              </p:nvSpPr>
              <p:spPr bwMode="auto">
                <a:xfrm>
                  <a:off x="10728702" y="6242919"/>
                  <a:ext cx="246463"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3" name="Rectangle 42">
                  <a:extLst>
                    <a:ext uri="{FF2B5EF4-FFF2-40B4-BE49-F238E27FC236}">
                      <a16:creationId xmlns:a16="http://schemas.microsoft.com/office/drawing/2014/main" id="{EBE5BC98-0EA7-432C-AF06-F0716F347F3B}"/>
                    </a:ext>
                  </a:extLst>
                </p:cNvPr>
                <p:cNvSpPr>
                  <a:spLocks noChangeArrowheads="1"/>
                </p:cNvSpPr>
                <p:nvPr/>
              </p:nvSpPr>
              <p:spPr bwMode="auto">
                <a:xfrm>
                  <a:off x="10290546" y="6242919"/>
                  <a:ext cx="251027"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4" name="Rectangle 43">
                  <a:extLst>
                    <a:ext uri="{FF2B5EF4-FFF2-40B4-BE49-F238E27FC236}">
                      <a16:creationId xmlns:a16="http://schemas.microsoft.com/office/drawing/2014/main" id="{C6C28F43-F34D-4D48-821F-75457951CA24}"/>
                    </a:ext>
                  </a:extLst>
                </p:cNvPr>
                <p:cNvSpPr>
                  <a:spLocks noChangeArrowheads="1"/>
                </p:cNvSpPr>
                <p:nvPr/>
              </p:nvSpPr>
              <p:spPr bwMode="auto">
                <a:xfrm>
                  <a:off x="9866083" y="4554193"/>
                  <a:ext cx="1542675" cy="24646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5" name="Rectangle 44">
                  <a:extLst>
                    <a:ext uri="{FF2B5EF4-FFF2-40B4-BE49-F238E27FC236}">
                      <a16:creationId xmlns:a16="http://schemas.microsoft.com/office/drawing/2014/main" id="{86C469D7-F3EF-4FDD-AC3D-43C5EEF540DE}"/>
                    </a:ext>
                  </a:extLst>
                </p:cNvPr>
                <p:cNvSpPr>
                  <a:spLocks noChangeArrowheads="1"/>
                </p:cNvSpPr>
                <p:nvPr/>
              </p:nvSpPr>
              <p:spPr bwMode="auto">
                <a:xfrm>
                  <a:off x="9866083" y="497865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6" name="Rectangle 45">
                  <a:extLst>
                    <a:ext uri="{FF2B5EF4-FFF2-40B4-BE49-F238E27FC236}">
                      <a16:creationId xmlns:a16="http://schemas.microsoft.com/office/drawing/2014/main" id="{B21C5A37-3E08-44CE-80F1-C747A4640B43}"/>
                    </a:ext>
                  </a:extLst>
                </p:cNvPr>
                <p:cNvSpPr>
                  <a:spLocks noChangeArrowheads="1"/>
                </p:cNvSpPr>
                <p:nvPr/>
              </p:nvSpPr>
              <p:spPr bwMode="auto">
                <a:xfrm>
                  <a:off x="9866083" y="5407684"/>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7" name="Rectangle 46">
                  <a:extLst>
                    <a:ext uri="{FF2B5EF4-FFF2-40B4-BE49-F238E27FC236}">
                      <a16:creationId xmlns:a16="http://schemas.microsoft.com/office/drawing/2014/main" id="{8E4B34F8-4BB3-4D98-A170-2AEA8E02DC5B}"/>
                    </a:ext>
                  </a:extLst>
                </p:cNvPr>
                <p:cNvSpPr>
                  <a:spLocks noChangeArrowheads="1"/>
                </p:cNvSpPr>
                <p:nvPr/>
              </p:nvSpPr>
              <p:spPr bwMode="auto">
                <a:xfrm>
                  <a:off x="9866083" y="584127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30" name="Rectangle 29">
                <a:extLst>
                  <a:ext uri="{FF2B5EF4-FFF2-40B4-BE49-F238E27FC236}">
                    <a16:creationId xmlns:a16="http://schemas.microsoft.com/office/drawing/2014/main" id="{61074A47-98E6-4A59-A8A7-ACD19D12685C}"/>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1" name="Rectangle 30">
                <a:extLst>
                  <a:ext uri="{FF2B5EF4-FFF2-40B4-BE49-F238E27FC236}">
                    <a16:creationId xmlns:a16="http://schemas.microsoft.com/office/drawing/2014/main" id="{44C76863-F2C9-42A2-81C3-0E4601D6E9DB}"/>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2" name="Oval 31">
                <a:extLst>
                  <a:ext uri="{FF2B5EF4-FFF2-40B4-BE49-F238E27FC236}">
                    <a16:creationId xmlns:a16="http://schemas.microsoft.com/office/drawing/2014/main" id="{F36A0FD3-63EE-434A-9177-5747F4A945AE}"/>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3" name="Oval 32">
                <a:extLst>
                  <a:ext uri="{FF2B5EF4-FFF2-40B4-BE49-F238E27FC236}">
                    <a16:creationId xmlns:a16="http://schemas.microsoft.com/office/drawing/2014/main" id="{87FCD29E-84C3-4AE1-BF7D-D66725ECB892}"/>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4" name="Rectangle 33">
                <a:extLst>
                  <a:ext uri="{FF2B5EF4-FFF2-40B4-BE49-F238E27FC236}">
                    <a16:creationId xmlns:a16="http://schemas.microsoft.com/office/drawing/2014/main" id="{4289657F-8BAC-47BC-8420-A97F6D41E9C9}"/>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5" name="Oval 34">
                <a:extLst>
                  <a:ext uri="{FF2B5EF4-FFF2-40B4-BE49-F238E27FC236}">
                    <a16:creationId xmlns:a16="http://schemas.microsoft.com/office/drawing/2014/main" id="{5FAC28A4-7F10-4FCC-9B8C-6B189C76098D}"/>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6" name="Oval 35">
                <a:extLst>
                  <a:ext uri="{FF2B5EF4-FFF2-40B4-BE49-F238E27FC236}">
                    <a16:creationId xmlns:a16="http://schemas.microsoft.com/office/drawing/2014/main" id="{F72B29E2-13B3-493C-9858-D3061F24CB33}"/>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grpSp>
          <p:nvGrpSpPr>
            <p:cNvPr id="10" name="Group 9">
              <a:extLst>
                <a:ext uri="{FF2B5EF4-FFF2-40B4-BE49-F238E27FC236}">
                  <a16:creationId xmlns:a16="http://schemas.microsoft.com/office/drawing/2014/main" id="{58161AF7-A221-4B53-9C5A-0DFEF51A349F}"/>
                </a:ext>
              </a:extLst>
            </p:cNvPr>
            <p:cNvGrpSpPr/>
            <p:nvPr/>
          </p:nvGrpSpPr>
          <p:grpSpPr>
            <a:xfrm>
              <a:off x="3566386" y="2219175"/>
              <a:ext cx="508958" cy="508957"/>
              <a:chOff x="5901709" y="2177620"/>
              <a:chExt cx="784122" cy="784121"/>
            </a:xfrm>
          </p:grpSpPr>
          <p:sp>
            <p:nvSpPr>
              <p:cNvPr id="11" name="Oval 10">
                <a:extLst>
                  <a:ext uri="{FF2B5EF4-FFF2-40B4-BE49-F238E27FC236}">
                    <a16:creationId xmlns:a16="http://schemas.microsoft.com/office/drawing/2014/main" id="{8E6ED84B-9AE5-4D81-9AF7-D16287253F9F}"/>
                  </a:ext>
                </a:extLst>
              </p:cNvPr>
              <p:cNvSpPr>
                <a:spLocks noChangeArrowheads="1"/>
              </p:cNvSpPr>
              <p:nvPr/>
            </p:nvSpPr>
            <p:spPr bwMode="auto">
              <a:xfrm>
                <a:off x="5901709" y="2177620"/>
                <a:ext cx="784122" cy="784121"/>
              </a:xfrm>
              <a:prstGeom prst="ellipse">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12" name="Freeform 75">
                <a:extLst>
                  <a:ext uri="{FF2B5EF4-FFF2-40B4-BE49-F238E27FC236}">
                    <a16:creationId xmlns:a16="http://schemas.microsoft.com/office/drawing/2014/main" id="{EFF1DF38-E11C-4A09-8C04-5782AFF739E1}"/>
                  </a:ext>
                </a:extLst>
              </p:cNvPr>
              <p:cNvSpPr>
                <a:spLocks/>
              </p:cNvSpPr>
              <p:nvPr/>
            </p:nvSpPr>
            <p:spPr bwMode="auto">
              <a:xfrm>
                <a:off x="6011259" y="2412729"/>
                <a:ext cx="565023" cy="31390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grpSp>
      </p:grpSp>
      <p:sp>
        <p:nvSpPr>
          <p:cNvPr id="48" name="Rectangle 47">
            <a:extLst>
              <a:ext uri="{FF2B5EF4-FFF2-40B4-BE49-F238E27FC236}">
                <a16:creationId xmlns:a16="http://schemas.microsoft.com/office/drawing/2014/main" id="{5B0685CB-3764-4A02-825F-275946312EC4}"/>
              </a:ext>
            </a:extLst>
          </p:cNvPr>
          <p:cNvSpPr/>
          <p:nvPr/>
        </p:nvSpPr>
        <p:spPr>
          <a:xfrm>
            <a:off x="527562" y="5324610"/>
            <a:ext cx="2909372" cy="622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350"/>
          </a:p>
        </p:txBody>
      </p:sp>
      <p:grpSp>
        <p:nvGrpSpPr>
          <p:cNvPr id="49" name="Group 48">
            <a:extLst>
              <a:ext uri="{FF2B5EF4-FFF2-40B4-BE49-F238E27FC236}">
                <a16:creationId xmlns:a16="http://schemas.microsoft.com/office/drawing/2014/main" id="{4236F4F1-181F-45E5-AC56-CC9D5653AB54}"/>
              </a:ext>
            </a:extLst>
          </p:cNvPr>
          <p:cNvGrpSpPr/>
          <p:nvPr/>
        </p:nvGrpSpPr>
        <p:grpSpPr>
          <a:xfrm>
            <a:off x="2485223" y="4345937"/>
            <a:ext cx="818818" cy="977482"/>
            <a:chOff x="-6640356" y="8043955"/>
            <a:chExt cx="3254222" cy="4103150"/>
          </a:xfrm>
        </p:grpSpPr>
        <p:sp>
          <p:nvSpPr>
            <p:cNvPr id="50" name="Freeform 9">
              <a:extLst>
                <a:ext uri="{FF2B5EF4-FFF2-40B4-BE49-F238E27FC236}">
                  <a16:creationId xmlns:a16="http://schemas.microsoft.com/office/drawing/2014/main" id="{80BC31A6-D461-4482-A37F-7B98615DEFF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51" name="Freeform 10">
              <a:extLst>
                <a:ext uri="{FF2B5EF4-FFF2-40B4-BE49-F238E27FC236}">
                  <a16:creationId xmlns:a16="http://schemas.microsoft.com/office/drawing/2014/main" id="{8F1DC3CB-3C26-47FB-8BEB-DEA565016165}"/>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2" name="Rectangle 51">
              <a:extLst>
                <a:ext uri="{FF2B5EF4-FFF2-40B4-BE49-F238E27FC236}">
                  <a16:creationId xmlns:a16="http://schemas.microsoft.com/office/drawing/2014/main" id="{92C3CA78-B98F-4808-A0BE-EA7FF6AE4002}"/>
                </a:ext>
              </a:extLst>
            </p:cNvPr>
            <p:cNvSpPr>
              <a:spLocks noChangeArrowheads="1"/>
            </p:cNvSpPr>
            <p:nvPr/>
          </p:nvSpPr>
          <p:spPr bwMode="auto">
            <a:xfrm>
              <a:off x="-5394350" y="8121545"/>
              <a:ext cx="1912369" cy="1592880"/>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3" name="Rectangle 52">
              <a:extLst>
                <a:ext uri="{FF2B5EF4-FFF2-40B4-BE49-F238E27FC236}">
                  <a16:creationId xmlns:a16="http://schemas.microsoft.com/office/drawing/2014/main" id="{51D54F9C-50B4-4194-A923-72510DFFABC7}"/>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4" name="Rectangle 53">
              <a:extLst>
                <a:ext uri="{FF2B5EF4-FFF2-40B4-BE49-F238E27FC236}">
                  <a16:creationId xmlns:a16="http://schemas.microsoft.com/office/drawing/2014/main" id="{DE05406B-1002-422F-BAB0-3435DD8643AD}"/>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5" name="Rectangle 54">
              <a:extLst>
                <a:ext uri="{FF2B5EF4-FFF2-40B4-BE49-F238E27FC236}">
                  <a16:creationId xmlns:a16="http://schemas.microsoft.com/office/drawing/2014/main" id="{60046B19-CCE2-4263-8EB2-ABC447408E33}"/>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6" name="Rectangle 55">
              <a:extLst>
                <a:ext uri="{FF2B5EF4-FFF2-40B4-BE49-F238E27FC236}">
                  <a16:creationId xmlns:a16="http://schemas.microsoft.com/office/drawing/2014/main" id="{F761721A-9F41-4219-8519-6D5A5B1C49C6}"/>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7" name="Rectangle 56">
              <a:extLst>
                <a:ext uri="{FF2B5EF4-FFF2-40B4-BE49-F238E27FC236}">
                  <a16:creationId xmlns:a16="http://schemas.microsoft.com/office/drawing/2014/main" id="{3598AE5F-192A-4401-B49D-F2379AFF6DCB}"/>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8" name="Rectangle 57">
              <a:extLst>
                <a:ext uri="{FF2B5EF4-FFF2-40B4-BE49-F238E27FC236}">
                  <a16:creationId xmlns:a16="http://schemas.microsoft.com/office/drawing/2014/main" id="{24932F56-C711-4144-AD4C-490546B12E75}"/>
                </a:ext>
              </a:extLst>
            </p:cNvPr>
            <p:cNvSpPr>
              <a:spLocks noChangeArrowheads="1"/>
            </p:cNvSpPr>
            <p:nvPr/>
          </p:nvSpPr>
          <p:spPr bwMode="auto">
            <a:xfrm>
              <a:off x="-5394350" y="9714426"/>
              <a:ext cx="1912369" cy="2432679"/>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9" name="Rectangle 58">
              <a:extLst>
                <a:ext uri="{FF2B5EF4-FFF2-40B4-BE49-F238E27FC236}">
                  <a16:creationId xmlns:a16="http://schemas.microsoft.com/office/drawing/2014/main" id="{2E63006B-038B-4A02-B077-7A077DAA2BBA}"/>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0" name="Rectangle 59">
              <a:extLst>
                <a:ext uri="{FF2B5EF4-FFF2-40B4-BE49-F238E27FC236}">
                  <a16:creationId xmlns:a16="http://schemas.microsoft.com/office/drawing/2014/main" id="{C857AA30-EE15-469A-AF5B-550CFD5817DF}"/>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1" name="Rectangle 60">
              <a:extLst>
                <a:ext uri="{FF2B5EF4-FFF2-40B4-BE49-F238E27FC236}">
                  <a16:creationId xmlns:a16="http://schemas.microsoft.com/office/drawing/2014/main" id="{8939EA52-1B36-4E55-B8B1-E1C41A1F4BA8}"/>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2" name="Rectangle 61">
              <a:extLst>
                <a:ext uri="{FF2B5EF4-FFF2-40B4-BE49-F238E27FC236}">
                  <a16:creationId xmlns:a16="http://schemas.microsoft.com/office/drawing/2014/main" id="{992B9EE7-197A-4DBE-9526-716D068087C1}"/>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3" name="Rectangle 62">
              <a:extLst>
                <a:ext uri="{FF2B5EF4-FFF2-40B4-BE49-F238E27FC236}">
                  <a16:creationId xmlns:a16="http://schemas.microsoft.com/office/drawing/2014/main" id="{6148ECE1-4EB3-4F76-A331-F011A97C8DB7}"/>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4" name="Rectangle 63">
              <a:extLst>
                <a:ext uri="{FF2B5EF4-FFF2-40B4-BE49-F238E27FC236}">
                  <a16:creationId xmlns:a16="http://schemas.microsoft.com/office/drawing/2014/main" id="{C437F23E-BFB0-4D8D-AB0A-2B2F12F1A6A5}"/>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65" name="Group 64">
              <a:extLst>
                <a:ext uri="{FF2B5EF4-FFF2-40B4-BE49-F238E27FC236}">
                  <a16:creationId xmlns:a16="http://schemas.microsoft.com/office/drawing/2014/main" id="{86BF5405-A7EC-4B63-BE74-CBDE305C7702}"/>
                </a:ext>
              </a:extLst>
            </p:cNvPr>
            <p:cNvGrpSpPr/>
            <p:nvPr/>
          </p:nvGrpSpPr>
          <p:grpSpPr>
            <a:xfrm>
              <a:off x="-5490196" y="8043955"/>
              <a:ext cx="2104062" cy="4094021"/>
              <a:chOff x="9578543" y="2628131"/>
              <a:chExt cx="2104062" cy="4094021"/>
            </a:xfrm>
            <a:solidFill>
              <a:srgbClr val="686868"/>
            </a:solidFill>
          </p:grpSpPr>
          <p:sp>
            <p:nvSpPr>
              <p:cNvPr id="73" name="Rectangle 72">
                <a:extLst>
                  <a:ext uri="{FF2B5EF4-FFF2-40B4-BE49-F238E27FC236}">
                    <a16:creationId xmlns:a16="http://schemas.microsoft.com/office/drawing/2014/main" id="{9C751AE2-469A-4B1A-9503-203DDC40067B}"/>
                  </a:ext>
                </a:extLst>
              </p:cNvPr>
              <p:cNvSpPr>
                <a:spLocks noChangeArrowheads="1"/>
              </p:cNvSpPr>
              <p:nvPr/>
            </p:nvSpPr>
            <p:spPr bwMode="auto">
              <a:xfrm>
                <a:off x="9578543" y="2628131"/>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4" name="Rectangle 73">
                <a:extLst>
                  <a:ext uri="{FF2B5EF4-FFF2-40B4-BE49-F238E27FC236}">
                    <a16:creationId xmlns:a16="http://schemas.microsoft.com/office/drawing/2014/main" id="{0E6198AD-4455-4588-AE34-B2F19B7926B1}"/>
                  </a:ext>
                </a:extLst>
              </p:cNvPr>
              <p:cNvSpPr>
                <a:spLocks noChangeArrowheads="1"/>
              </p:cNvSpPr>
              <p:nvPr/>
            </p:nvSpPr>
            <p:spPr bwMode="auto">
              <a:xfrm>
                <a:off x="9866083" y="291567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5" name="Rectangle 74">
                <a:extLst>
                  <a:ext uri="{FF2B5EF4-FFF2-40B4-BE49-F238E27FC236}">
                    <a16:creationId xmlns:a16="http://schemas.microsoft.com/office/drawing/2014/main" id="{71D7D0E3-2791-4D37-B7D7-83FA5B7CF90D}"/>
                  </a:ext>
                </a:extLst>
              </p:cNvPr>
              <p:cNvSpPr>
                <a:spLocks noChangeArrowheads="1"/>
              </p:cNvSpPr>
              <p:nvPr/>
            </p:nvSpPr>
            <p:spPr bwMode="auto">
              <a:xfrm>
                <a:off x="9866083" y="3349263"/>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6" name="Rectangle 75">
                <a:extLst>
                  <a:ext uri="{FF2B5EF4-FFF2-40B4-BE49-F238E27FC236}">
                    <a16:creationId xmlns:a16="http://schemas.microsoft.com/office/drawing/2014/main" id="{5AA81684-8F47-4677-8E4A-E49D5CB83E21}"/>
                  </a:ext>
                </a:extLst>
              </p:cNvPr>
              <p:cNvSpPr>
                <a:spLocks noChangeArrowheads="1"/>
              </p:cNvSpPr>
              <p:nvPr/>
            </p:nvSpPr>
            <p:spPr bwMode="auto">
              <a:xfrm>
                <a:off x="9866083" y="377829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7" name="Rectangle 76">
                <a:extLst>
                  <a:ext uri="{FF2B5EF4-FFF2-40B4-BE49-F238E27FC236}">
                    <a16:creationId xmlns:a16="http://schemas.microsoft.com/office/drawing/2014/main" id="{9A68BE43-E1BC-448C-B3AB-979A8C483B21}"/>
                  </a:ext>
                </a:extLst>
              </p:cNvPr>
              <p:cNvSpPr>
                <a:spLocks noChangeArrowheads="1"/>
              </p:cNvSpPr>
              <p:nvPr/>
            </p:nvSpPr>
            <p:spPr bwMode="auto">
              <a:xfrm>
                <a:off x="9578543" y="4257524"/>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8" name="Rectangle 77">
                <a:extLst>
                  <a:ext uri="{FF2B5EF4-FFF2-40B4-BE49-F238E27FC236}">
                    <a16:creationId xmlns:a16="http://schemas.microsoft.com/office/drawing/2014/main" id="{87591D74-55FC-4DA8-9BBF-A5184EFE7090}"/>
                  </a:ext>
                </a:extLst>
              </p:cNvPr>
              <p:cNvSpPr>
                <a:spLocks noChangeArrowheads="1"/>
              </p:cNvSpPr>
              <p:nvPr/>
            </p:nvSpPr>
            <p:spPr bwMode="auto">
              <a:xfrm>
                <a:off x="10728702" y="6242919"/>
                <a:ext cx="246463"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9" name="Rectangle 78">
                <a:extLst>
                  <a:ext uri="{FF2B5EF4-FFF2-40B4-BE49-F238E27FC236}">
                    <a16:creationId xmlns:a16="http://schemas.microsoft.com/office/drawing/2014/main" id="{D9EB5BDA-5C5E-4E17-993D-C96593630B73}"/>
                  </a:ext>
                </a:extLst>
              </p:cNvPr>
              <p:cNvSpPr>
                <a:spLocks noChangeArrowheads="1"/>
              </p:cNvSpPr>
              <p:nvPr/>
            </p:nvSpPr>
            <p:spPr bwMode="auto">
              <a:xfrm>
                <a:off x="10290546" y="6242919"/>
                <a:ext cx="251027"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0" name="Rectangle 79">
                <a:extLst>
                  <a:ext uri="{FF2B5EF4-FFF2-40B4-BE49-F238E27FC236}">
                    <a16:creationId xmlns:a16="http://schemas.microsoft.com/office/drawing/2014/main" id="{646818D6-2ADA-4DAD-8074-FBBDD7C85AD0}"/>
                  </a:ext>
                </a:extLst>
              </p:cNvPr>
              <p:cNvSpPr>
                <a:spLocks noChangeArrowheads="1"/>
              </p:cNvSpPr>
              <p:nvPr/>
            </p:nvSpPr>
            <p:spPr bwMode="auto">
              <a:xfrm>
                <a:off x="9866083" y="4554193"/>
                <a:ext cx="1542675" cy="24646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1" name="Rectangle 80">
                <a:extLst>
                  <a:ext uri="{FF2B5EF4-FFF2-40B4-BE49-F238E27FC236}">
                    <a16:creationId xmlns:a16="http://schemas.microsoft.com/office/drawing/2014/main" id="{9122C090-04AC-4D58-B1DC-19D079E14653}"/>
                  </a:ext>
                </a:extLst>
              </p:cNvPr>
              <p:cNvSpPr>
                <a:spLocks noChangeArrowheads="1"/>
              </p:cNvSpPr>
              <p:nvPr/>
            </p:nvSpPr>
            <p:spPr bwMode="auto">
              <a:xfrm>
                <a:off x="9866083" y="497865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2" name="Rectangle 81">
                <a:extLst>
                  <a:ext uri="{FF2B5EF4-FFF2-40B4-BE49-F238E27FC236}">
                    <a16:creationId xmlns:a16="http://schemas.microsoft.com/office/drawing/2014/main" id="{C13B4856-28E8-4263-800E-6CB69CD6062F}"/>
                  </a:ext>
                </a:extLst>
              </p:cNvPr>
              <p:cNvSpPr>
                <a:spLocks noChangeArrowheads="1"/>
              </p:cNvSpPr>
              <p:nvPr/>
            </p:nvSpPr>
            <p:spPr bwMode="auto">
              <a:xfrm>
                <a:off x="9866083" y="5407684"/>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3" name="Rectangle 82">
                <a:extLst>
                  <a:ext uri="{FF2B5EF4-FFF2-40B4-BE49-F238E27FC236}">
                    <a16:creationId xmlns:a16="http://schemas.microsoft.com/office/drawing/2014/main" id="{FEF1D248-63AD-49D7-A76D-C8A5192A6850}"/>
                  </a:ext>
                </a:extLst>
              </p:cNvPr>
              <p:cNvSpPr>
                <a:spLocks noChangeArrowheads="1"/>
              </p:cNvSpPr>
              <p:nvPr/>
            </p:nvSpPr>
            <p:spPr bwMode="auto">
              <a:xfrm>
                <a:off x="9866083" y="584127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66" name="Rectangle 65">
              <a:extLst>
                <a:ext uri="{FF2B5EF4-FFF2-40B4-BE49-F238E27FC236}">
                  <a16:creationId xmlns:a16="http://schemas.microsoft.com/office/drawing/2014/main" id="{E6E9BC87-EF79-4E5C-91D6-F9FE099A714E}"/>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7" name="Rectangle 66">
              <a:extLst>
                <a:ext uri="{FF2B5EF4-FFF2-40B4-BE49-F238E27FC236}">
                  <a16:creationId xmlns:a16="http://schemas.microsoft.com/office/drawing/2014/main" id="{A77A58CC-F32E-46DD-AABB-F6C3AA4D4252}"/>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8" name="Oval 67">
              <a:extLst>
                <a:ext uri="{FF2B5EF4-FFF2-40B4-BE49-F238E27FC236}">
                  <a16:creationId xmlns:a16="http://schemas.microsoft.com/office/drawing/2014/main" id="{6DC6FECB-5183-4184-B14E-22FF45371BC0}"/>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9" name="Oval 68">
              <a:extLst>
                <a:ext uri="{FF2B5EF4-FFF2-40B4-BE49-F238E27FC236}">
                  <a16:creationId xmlns:a16="http://schemas.microsoft.com/office/drawing/2014/main" id="{D72D2B3C-9916-496B-909F-436F304969B7}"/>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0" name="Rectangle 69">
              <a:extLst>
                <a:ext uri="{FF2B5EF4-FFF2-40B4-BE49-F238E27FC236}">
                  <a16:creationId xmlns:a16="http://schemas.microsoft.com/office/drawing/2014/main" id="{6F6C38FA-2836-4CB6-9F96-685B3B5FC8F4}"/>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1" name="Oval 70">
              <a:extLst>
                <a:ext uri="{FF2B5EF4-FFF2-40B4-BE49-F238E27FC236}">
                  <a16:creationId xmlns:a16="http://schemas.microsoft.com/office/drawing/2014/main" id="{B5C5439A-4568-4F89-A32B-ED163700A2B9}"/>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2" name="Oval 71">
              <a:extLst>
                <a:ext uri="{FF2B5EF4-FFF2-40B4-BE49-F238E27FC236}">
                  <a16:creationId xmlns:a16="http://schemas.microsoft.com/office/drawing/2014/main" id="{38C59CA8-068E-498C-B7E3-DF9499C88D55}"/>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cxnSp>
        <p:nvCxnSpPr>
          <p:cNvPr id="84" name="Straight Connector 83">
            <a:extLst>
              <a:ext uri="{FF2B5EF4-FFF2-40B4-BE49-F238E27FC236}">
                <a16:creationId xmlns:a16="http://schemas.microsoft.com/office/drawing/2014/main" id="{F8E974B8-8091-4D6C-9640-363762F17128}"/>
              </a:ext>
            </a:extLst>
          </p:cNvPr>
          <p:cNvCxnSpPr>
            <a:cxnSpLocks/>
          </p:cNvCxnSpPr>
          <p:nvPr/>
        </p:nvCxnSpPr>
        <p:spPr>
          <a:xfrm flipV="1">
            <a:off x="1666532" y="4740225"/>
            <a:ext cx="765694" cy="1"/>
          </a:xfrm>
          <a:prstGeom prst="line">
            <a:avLst/>
          </a:prstGeom>
          <a:ln w="2857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D97A1CC6-2EF3-4D3A-A306-A9DA1ED579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55" t="19430" r="6625" b="27349"/>
          <a:stretch/>
        </p:blipFill>
        <p:spPr>
          <a:xfrm>
            <a:off x="1984205" y="2495200"/>
            <a:ext cx="667161" cy="416646"/>
          </a:xfrm>
          <a:prstGeom prst="rect">
            <a:avLst/>
          </a:prstGeom>
        </p:spPr>
      </p:pic>
      <p:pic>
        <p:nvPicPr>
          <p:cNvPr id="86" name="Picture 85">
            <a:extLst>
              <a:ext uri="{FF2B5EF4-FFF2-40B4-BE49-F238E27FC236}">
                <a16:creationId xmlns:a16="http://schemas.microsoft.com/office/drawing/2014/main" id="{2D8BFA4D-C32E-4FE1-BA4C-AB35941048DA}"/>
              </a:ext>
            </a:extLst>
          </p:cNvPr>
          <p:cNvPicPr>
            <a:picLocks noChangeAspect="1"/>
          </p:cNvPicPr>
          <p:nvPr/>
        </p:nvPicPr>
        <p:blipFill rotWithShape="1">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l="8155" t="19430" r="6625" b="27349"/>
          <a:stretch/>
        </p:blipFill>
        <p:spPr>
          <a:xfrm>
            <a:off x="899353" y="2253548"/>
            <a:ext cx="1232825" cy="769907"/>
          </a:xfrm>
          <a:prstGeom prst="rect">
            <a:avLst/>
          </a:prstGeom>
        </p:spPr>
      </p:pic>
      <p:sp>
        <p:nvSpPr>
          <p:cNvPr id="87" name="Freeform 75">
            <a:extLst>
              <a:ext uri="{FF2B5EF4-FFF2-40B4-BE49-F238E27FC236}">
                <a16:creationId xmlns:a16="http://schemas.microsoft.com/office/drawing/2014/main" id="{A5A37B17-B72F-466F-B8C3-EB1B47F339BB}"/>
              </a:ext>
            </a:extLst>
          </p:cNvPr>
          <p:cNvSpPr>
            <a:spLocks/>
          </p:cNvSpPr>
          <p:nvPr/>
        </p:nvSpPr>
        <p:spPr bwMode="auto">
          <a:xfrm>
            <a:off x="844523" y="2786692"/>
            <a:ext cx="636817" cy="4004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F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8" name="Freeform 75">
            <a:extLst>
              <a:ext uri="{FF2B5EF4-FFF2-40B4-BE49-F238E27FC236}">
                <a16:creationId xmlns:a16="http://schemas.microsoft.com/office/drawing/2014/main" id="{C66E1D85-8ED4-4AB6-97E0-8E7200285A50}"/>
              </a:ext>
            </a:extLst>
          </p:cNvPr>
          <p:cNvSpPr>
            <a:spLocks/>
          </p:cNvSpPr>
          <p:nvPr/>
        </p:nvSpPr>
        <p:spPr bwMode="auto">
          <a:xfrm>
            <a:off x="1758985" y="2785722"/>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9" name="TextBox 127">
            <a:extLst>
              <a:ext uri="{FF2B5EF4-FFF2-40B4-BE49-F238E27FC236}">
                <a16:creationId xmlns:a16="http://schemas.microsoft.com/office/drawing/2014/main" id="{F935BED5-9BB8-4FBE-8E48-FDD566BDFF45}"/>
              </a:ext>
            </a:extLst>
          </p:cNvPr>
          <p:cNvSpPr txBox="1"/>
          <p:nvPr/>
        </p:nvSpPr>
        <p:spPr>
          <a:xfrm>
            <a:off x="2682602" y="5447875"/>
            <a:ext cx="762841" cy="6232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r>
              <a:rPr lang="en-AU" sz="900" b="1" dirty="0">
                <a:solidFill>
                  <a:srgbClr val="FF0000"/>
                </a:solidFill>
                <a:latin typeface="Segoe UI" panose="020B0502040204020203" pitchFamily="34" charset="0"/>
                <a:cs typeface="Segoe UI" panose="020B0502040204020203" pitchFamily="34" charset="0"/>
              </a:rPr>
              <a:t>On-premise</a:t>
            </a:r>
            <a:r>
              <a:rPr lang="id-ID" sz="900" b="1" dirty="0">
                <a:solidFill>
                  <a:srgbClr val="FF0000"/>
                </a:solidFill>
                <a:latin typeface="Segoe UI" panose="020B0502040204020203" pitchFamily="34" charset="0"/>
                <a:cs typeface="Segoe UI" panose="020B0502040204020203" pitchFamily="34" charset="0"/>
              </a:rPr>
              <a:t> </a:t>
            </a:r>
            <a:r>
              <a:rPr lang="en-AU" sz="750" i="1" dirty="0">
                <a:latin typeface="Segoe UI" panose="020B0502040204020203" pitchFamily="34" charset="0"/>
                <a:cs typeface="Segoe UI" panose="020B0502040204020203" pitchFamily="34" charset="0"/>
              </a:rPr>
              <a:t>(Customer)</a:t>
            </a:r>
          </a:p>
        </p:txBody>
      </p:sp>
      <p:sp>
        <p:nvSpPr>
          <p:cNvPr id="90" name="Rectangle 89">
            <a:extLst>
              <a:ext uri="{FF2B5EF4-FFF2-40B4-BE49-F238E27FC236}">
                <a16:creationId xmlns:a16="http://schemas.microsoft.com/office/drawing/2014/main" id="{30FFAD30-1ED0-4883-8D0D-1B29FE0085CB}"/>
              </a:ext>
            </a:extLst>
          </p:cNvPr>
          <p:cNvSpPr/>
          <p:nvPr/>
        </p:nvSpPr>
        <p:spPr>
          <a:xfrm>
            <a:off x="228612" y="2873590"/>
            <a:ext cx="613144"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900" b="1" dirty="0">
                <a:solidFill>
                  <a:srgbClr val="FF0000"/>
                </a:solidFill>
                <a:latin typeface="Segoe UI" panose="020B0502040204020203" pitchFamily="34" charset="0"/>
                <a:cs typeface="Segoe UI" panose="020B0502040204020203" pitchFamily="34" charset="0"/>
              </a:rPr>
              <a:t>Public </a:t>
            </a:r>
            <a:r>
              <a:rPr lang="id-ID" sz="900" b="1" dirty="0">
                <a:solidFill>
                  <a:srgbClr val="FF0000"/>
                </a:solidFill>
                <a:latin typeface="Segoe UI" panose="020B0502040204020203" pitchFamily="34" charset="0"/>
                <a:cs typeface="Segoe UI" panose="020B0502040204020203" pitchFamily="34" charset="0"/>
              </a:rPr>
              <a:t>External</a:t>
            </a:r>
            <a:endParaRPr lang="en-AU" sz="900" b="1" dirty="0">
              <a:solidFill>
                <a:srgbClr val="FF0000"/>
              </a:solidFill>
              <a:latin typeface="Segoe UI" panose="020B0502040204020203" pitchFamily="34" charset="0"/>
              <a:cs typeface="Segoe UI" panose="020B0502040204020203" pitchFamily="34" charset="0"/>
            </a:endParaRPr>
          </a:p>
        </p:txBody>
      </p:sp>
      <p:sp>
        <p:nvSpPr>
          <p:cNvPr id="91" name="TextBox 132">
            <a:extLst>
              <a:ext uri="{FF2B5EF4-FFF2-40B4-BE49-F238E27FC236}">
                <a16:creationId xmlns:a16="http://schemas.microsoft.com/office/drawing/2014/main" id="{F392F6F4-D879-4E6A-995E-1383A034F4B0}"/>
              </a:ext>
            </a:extLst>
          </p:cNvPr>
          <p:cNvSpPr txBox="1"/>
          <p:nvPr/>
        </p:nvSpPr>
        <p:spPr>
          <a:xfrm>
            <a:off x="785061" y="5392897"/>
            <a:ext cx="1053093" cy="3462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p>
          <a:p>
            <a:r>
              <a:rPr lang="en-AU" sz="750" i="1" dirty="0">
                <a:latin typeface="Segoe UI" panose="020B0502040204020203" pitchFamily="34" charset="0"/>
                <a:cs typeface="Segoe UI" panose="020B0502040204020203" pitchFamily="34" charset="0"/>
              </a:rPr>
              <a:t>(</a:t>
            </a:r>
            <a:r>
              <a:rPr lang="id-ID" sz="750" i="1" dirty="0">
                <a:latin typeface="Segoe UI" panose="020B0502040204020203" pitchFamily="34" charset="0"/>
                <a:cs typeface="Segoe UI" panose="020B0502040204020203" pitchFamily="34" charset="0"/>
              </a:rPr>
              <a:t>Service Provider)</a:t>
            </a:r>
            <a:endParaRPr lang="en-AU" sz="750" i="1" dirty="0">
              <a:latin typeface="Segoe UI" panose="020B0502040204020203" pitchFamily="34" charset="0"/>
              <a:cs typeface="Segoe UI" panose="020B0502040204020203" pitchFamily="34" charset="0"/>
            </a:endParaRPr>
          </a:p>
        </p:txBody>
      </p:sp>
      <p:cxnSp>
        <p:nvCxnSpPr>
          <p:cNvPr id="92" name="Straight Connector 91">
            <a:extLst>
              <a:ext uri="{FF2B5EF4-FFF2-40B4-BE49-F238E27FC236}">
                <a16:creationId xmlns:a16="http://schemas.microsoft.com/office/drawing/2014/main" id="{2E463AA1-B2E7-4B6D-83AC-F75A23E0BCE4}"/>
              </a:ext>
            </a:extLst>
          </p:cNvPr>
          <p:cNvCxnSpPr>
            <a:cxnSpLocks/>
          </p:cNvCxnSpPr>
          <p:nvPr/>
        </p:nvCxnSpPr>
        <p:spPr>
          <a:xfrm flipH="1">
            <a:off x="1134648" y="3285113"/>
            <a:ext cx="1" cy="981896"/>
          </a:xfrm>
          <a:prstGeom prst="line">
            <a:avLst/>
          </a:prstGeom>
          <a:ln w="28575">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TextBox 135">
            <a:extLst>
              <a:ext uri="{FF2B5EF4-FFF2-40B4-BE49-F238E27FC236}">
                <a16:creationId xmlns:a16="http://schemas.microsoft.com/office/drawing/2014/main" id="{D9453B02-EAC2-4B88-9A51-F1754432DC24}"/>
              </a:ext>
            </a:extLst>
          </p:cNvPr>
          <p:cNvSpPr txBox="1"/>
          <p:nvPr/>
        </p:nvSpPr>
        <p:spPr>
          <a:xfrm>
            <a:off x="1170787" y="3776980"/>
            <a:ext cx="105309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Hybrid </a:t>
            </a:r>
          </a:p>
        </p:txBody>
      </p:sp>
      <p:sp>
        <p:nvSpPr>
          <p:cNvPr id="94" name="Freeform 75">
            <a:extLst>
              <a:ext uri="{FF2B5EF4-FFF2-40B4-BE49-F238E27FC236}">
                <a16:creationId xmlns:a16="http://schemas.microsoft.com/office/drawing/2014/main" id="{90E0CBFA-71A5-45F5-8E45-BAD85130E107}"/>
              </a:ext>
            </a:extLst>
          </p:cNvPr>
          <p:cNvSpPr>
            <a:spLocks/>
          </p:cNvSpPr>
          <p:nvPr/>
        </p:nvSpPr>
        <p:spPr bwMode="auto">
          <a:xfrm>
            <a:off x="1626299" y="2234945"/>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5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95" name="Rectangle 94">
            <a:extLst>
              <a:ext uri="{FF2B5EF4-FFF2-40B4-BE49-F238E27FC236}">
                <a16:creationId xmlns:a16="http://schemas.microsoft.com/office/drawing/2014/main" id="{D4F6B23E-7297-4420-96C5-408A392D92B8}"/>
              </a:ext>
            </a:extLst>
          </p:cNvPr>
          <p:cNvSpPr/>
          <p:nvPr/>
        </p:nvSpPr>
        <p:spPr>
          <a:xfrm>
            <a:off x="585109" y="1853012"/>
            <a:ext cx="1120536"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050" b="1" dirty="0">
                <a:latin typeface="Segoe UI" panose="020B0502040204020203" pitchFamily="34" charset="0"/>
                <a:cs typeface="Segoe UI" panose="020B0502040204020203" pitchFamily="34" charset="0"/>
              </a:rPr>
              <a:t>C</a:t>
            </a:r>
            <a:r>
              <a:rPr lang="id-ID" sz="1050" b="1" dirty="0">
                <a:latin typeface="Segoe UI" panose="020B0502040204020203" pitchFamily="34" charset="0"/>
                <a:cs typeface="Segoe UI" panose="020B0502040204020203" pitchFamily="34" charset="0"/>
              </a:rPr>
              <a:t>loud Provider</a:t>
            </a:r>
            <a:endParaRPr lang="en-AU" sz="1050" b="1" dirty="0">
              <a:latin typeface="Segoe UI" panose="020B0502040204020203" pitchFamily="34" charset="0"/>
              <a:cs typeface="Segoe UI" panose="020B0502040204020203" pitchFamily="34" charset="0"/>
            </a:endParaRPr>
          </a:p>
        </p:txBody>
      </p:sp>
      <p:grpSp>
        <p:nvGrpSpPr>
          <p:cNvPr id="96" name="Group 95">
            <a:extLst>
              <a:ext uri="{FF2B5EF4-FFF2-40B4-BE49-F238E27FC236}">
                <a16:creationId xmlns:a16="http://schemas.microsoft.com/office/drawing/2014/main" id="{4F970278-4148-4FAC-BDE5-155B989BFFCE}"/>
              </a:ext>
            </a:extLst>
          </p:cNvPr>
          <p:cNvGrpSpPr/>
          <p:nvPr/>
        </p:nvGrpSpPr>
        <p:grpSpPr>
          <a:xfrm>
            <a:off x="3706946" y="1866393"/>
            <a:ext cx="1642105" cy="3434268"/>
            <a:chOff x="4924152" y="1351262"/>
            <a:chExt cx="2230821" cy="4665499"/>
          </a:xfrm>
        </p:grpSpPr>
        <p:pic>
          <p:nvPicPr>
            <p:cNvPr id="97" name="Picture 96">
              <a:extLst>
                <a:ext uri="{FF2B5EF4-FFF2-40B4-BE49-F238E27FC236}">
                  <a16:creationId xmlns:a16="http://schemas.microsoft.com/office/drawing/2014/main" id="{6887852B-975F-4F10-B9EC-A94F841A7B02}"/>
                </a:ext>
              </a:extLst>
            </p:cNvPr>
            <p:cNvPicPr>
              <a:picLocks noChangeAspect="1"/>
            </p:cNvPicPr>
            <p:nvPr/>
          </p:nvPicPr>
          <p:blipFill rotWithShape="1">
            <a:blip r:embed="rId5">
              <a:extLst>
                <a:ext uri="{28A0092B-C50C-407E-A947-70E740481C1C}">
                  <a14:useLocalDpi xmlns:a14="http://schemas.microsoft.com/office/drawing/2010/main" val="0"/>
                </a:ext>
              </a:extLst>
            </a:blip>
            <a:srcRect r="67727" b="31836"/>
            <a:stretch/>
          </p:blipFill>
          <p:spPr>
            <a:xfrm>
              <a:off x="5198300" y="1351262"/>
              <a:ext cx="1727311" cy="2276475"/>
            </a:xfrm>
            <a:prstGeom prst="rect">
              <a:avLst/>
            </a:prstGeom>
          </p:spPr>
        </p:pic>
        <p:pic>
          <p:nvPicPr>
            <p:cNvPr id="98" name="Picture 97">
              <a:extLst>
                <a:ext uri="{FF2B5EF4-FFF2-40B4-BE49-F238E27FC236}">
                  <a16:creationId xmlns:a16="http://schemas.microsoft.com/office/drawing/2014/main" id="{AFD9A85F-2782-4FC8-A4B5-863461484978}"/>
                </a:ext>
              </a:extLst>
            </p:cNvPr>
            <p:cNvPicPr>
              <a:picLocks noChangeAspect="1"/>
            </p:cNvPicPr>
            <p:nvPr/>
          </p:nvPicPr>
          <p:blipFill rotWithShape="1">
            <a:blip r:embed="rId5">
              <a:extLst>
                <a:ext uri="{28A0092B-C50C-407E-A947-70E740481C1C}">
                  <a14:useLocalDpi xmlns:a14="http://schemas.microsoft.com/office/drawing/2010/main" val="0"/>
                </a:ext>
              </a:extLst>
            </a:blip>
            <a:srcRect t="69405" r="94332" b="21496"/>
            <a:stretch/>
          </p:blipFill>
          <p:spPr>
            <a:xfrm>
              <a:off x="4924153" y="4996665"/>
              <a:ext cx="462409" cy="463231"/>
            </a:xfrm>
            <a:prstGeom prst="rect">
              <a:avLst/>
            </a:prstGeom>
          </p:spPr>
        </p:pic>
        <p:sp>
          <p:nvSpPr>
            <p:cNvPr id="99" name="Rectangle 98">
              <a:extLst>
                <a:ext uri="{FF2B5EF4-FFF2-40B4-BE49-F238E27FC236}">
                  <a16:creationId xmlns:a16="http://schemas.microsoft.com/office/drawing/2014/main" id="{9274CCD0-799D-4449-A184-48835F78AB3E}"/>
                </a:ext>
              </a:extLst>
            </p:cNvPr>
            <p:cNvSpPr/>
            <p:nvPr/>
          </p:nvSpPr>
          <p:spPr>
            <a:xfrm>
              <a:off x="5386563" y="501020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Share infrastructure accross different users</a:t>
              </a:r>
            </a:p>
          </p:txBody>
        </p:sp>
        <p:pic>
          <p:nvPicPr>
            <p:cNvPr id="100" name="Picture 99">
              <a:extLst>
                <a:ext uri="{FF2B5EF4-FFF2-40B4-BE49-F238E27FC236}">
                  <a16:creationId xmlns:a16="http://schemas.microsoft.com/office/drawing/2014/main" id="{7C91D6C5-905A-47B7-A866-B560CAF73E88}"/>
                </a:ext>
              </a:extLst>
            </p:cNvPr>
            <p:cNvPicPr>
              <a:picLocks noChangeAspect="1"/>
            </p:cNvPicPr>
            <p:nvPr/>
          </p:nvPicPr>
          <p:blipFill rotWithShape="1">
            <a:blip r:embed="rId5">
              <a:extLst>
                <a:ext uri="{28A0092B-C50C-407E-A947-70E740481C1C}">
                  <a14:useLocalDpi xmlns:a14="http://schemas.microsoft.com/office/drawing/2010/main" val="0"/>
                </a:ext>
              </a:extLst>
            </a:blip>
            <a:srcRect l="-160" t="79668" r="94492" b="11233"/>
            <a:stretch/>
          </p:blipFill>
          <p:spPr>
            <a:xfrm>
              <a:off x="4924152" y="5553530"/>
              <a:ext cx="462409" cy="463231"/>
            </a:xfrm>
            <a:prstGeom prst="rect">
              <a:avLst/>
            </a:prstGeom>
          </p:spPr>
        </p:pic>
        <p:sp>
          <p:nvSpPr>
            <p:cNvPr id="101" name="Rectangle 100">
              <a:extLst>
                <a:ext uri="{FF2B5EF4-FFF2-40B4-BE49-F238E27FC236}">
                  <a16:creationId xmlns:a16="http://schemas.microsoft.com/office/drawing/2014/main" id="{9C15963A-72D8-4E66-9647-6CA23AC43474}"/>
                </a:ext>
              </a:extLst>
            </p:cNvPr>
            <p:cNvSpPr/>
            <p:nvPr/>
          </p:nvSpPr>
          <p:spPr>
            <a:xfrm>
              <a:off x="5386562" y="556706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Inexpensive and easy to setup</a:t>
              </a:r>
            </a:p>
          </p:txBody>
        </p:sp>
        <p:sp>
          <p:nvSpPr>
            <p:cNvPr id="102" name="Rectangle 101">
              <a:extLst>
                <a:ext uri="{FF2B5EF4-FFF2-40B4-BE49-F238E27FC236}">
                  <a16:creationId xmlns:a16="http://schemas.microsoft.com/office/drawing/2014/main" id="{74FDE4DC-F81C-4202-BC52-E3B2C147F62A}"/>
                </a:ext>
              </a:extLst>
            </p:cNvPr>
            <p:cNvSpPr/>
            <p:nvPr/>
          </p:nvSpPr>
          <p:spPr>
            <a:xfrm>
              <a:off x="4924152" y="3687948"/>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Service &amp; infrastructure provided publlicly for multiple client. Most economical solution, but security and compliance concerns.</a:t>
              </a:r>
            </a:p>
          </p:txBody>
        </p:sp>
      </p:grpSp>
      <p:grpSp>
        <p:nvGrpSpPr>
          <p:cNvPr id="103" name="Group 102">
            <a:extLst>
              <a:ext uri="{FF2B5EF4-FFF2-40B4-BE49-F238E27FC236}">
                <a16:creationId xmlns:a16="http://schemas.microsoft.com/office/drawing/2014/main" id="{E683E8C8-72B3-4857-A300-A5DD2EC48826}"/>
              </a:ext>
            </a:extLst>
          </p:cNvPr>
          <p:cNvGrpSpPr/>
          <p:nvPr/>
        </p:nvGrpSpPr>
        <p:grpSpPr>
          <a:xfrm>
            <a:off x="5445994" y="1866641"/>
            <a:ext cx="1642105" cy="3441541"/>
            <a:chOff x="7242278" y="1351407"/>
            <a:chExt cx="2230821" cy="4675379"/>
          </a:xfrm>
        </p:grpSpPr>
        <p:pic>
          <p:nvPicPr>
            <p:cNvPr id="104" name="Picture 103">
              <a:extLst>
                <a:ext uri="{FF2B5EF4-FFF2-40B4-BE49-F238E27FC236}">
                  <a16:creationId xmlns:a16="http://schemas.microsoft.com/office/drawing/2014/main" id="{0828613D-9E48-48E7-8D82-3A802E0036E3}"/>
                </a:ext>
              </a:extLst>
            </p:cNvPr>
            <p:cNvPicPr>
              <a:picLocks noChangeAspect="1"/>
            </p:cNvPicPr>
            <p:nvPr/>
          </p:nvPicPr>
          <p:blipFill rotWithShape="1">
            <a:blip r:embed="rId5">
              <a:extLst>
                <a:ext uri="{28A0092B-C50C-407E-A947-70E740481C1C}">
                  <a14:useLocalDpi xmlns:a14="http://schemas.microsoft.com/office/drawing/2010/main" val="0"/>
                </a:ext>
              </a:extLst>
            </a:blip>
            <a:srcRect l="34935" r="34455" b="30976"/>
            <a:stretch/>
          </p:blipFill>
          <p:spPr>
            <a:xfrm>
              <a:off x="7546391" y="1351407"/>
              <a:ext cx="1638300" cy="2305208"/>
            </a:xfrm>
            <a:prstGeom prst="rect">
              <a:avLst/>
            </a:prstGeom>
          </p:spPr>
        </p:pic>
        <p:pic>
          <p:nvPicPr>
            <p:cNvPr id="105" name="Picture 104">
              <a:extLst>
                <a:ext uri="{FF2B5EF4-FFF2-40B4-BE49-F238E27FC236}">
                  <a16:creationId xmlns:a16="http://schemas.microsoft.com/office/drawing/2014/main" id="{803C5C39-C6DD-49A4-989E-7CC8D4D49D3F}"/>
                </a:ext>
              </a:extLst>
            </p:cNvPr>
            <p:cNvPicPr>
              <a:picLocks noChangeAspect="1"/>
            </p:cNvPicPr>
            <p:nvPr/>
          </p:nvPicPr>
          <p:blipFill rotWithShape="1">
            <a:blip r:embed="rId5">
              <a:extLst>
                <a:ext uri="{28A0092B-C50C-407E-A947-70E740481C1C}">
                  <a14:useLocalDpi xmlns:a14="http://schemas.microsoft.com/office/drawing/2010/main" val="0"/>
                </a:ext>
              </a:extLst>
            </a:blip>
            <a:srcRect l="33785" t="69662" r="60547" b="21239"/>
            <a:stretch/>
          </p:blipFill>
          <p:spPr>
            <a:xfrm>
              <a:off x="7242279" y="5006690"/>
              <a:ext cx="462409" cy="463231"/>
            </a:xfrm>
            <a:prstGeom prst="rect">
              <a:avLst/>
            </a:prstGeom>
          </p:spPr>
        </p:pic>
        <p:sp>
          <p:nvSpPr>
            <p:cNvPr id="106" name="Rectangle 105">
              <a:extLst>
                <a:ext uri="{FF2B5EF4-FFF2-40B4-BE49-F238E27FC236}">
                  <a16:creationId xmlns:a16="http://schemas.microsoft.com/office/drawing/2014/main" id="{2FA6FED4-942D-4C9F-8F59-75B2C746C928}"/>
                </a:ext>
              </a:extLst>
            </p:cNvPr>
            <p:cNvSpPr/>
            <p:nvPr/>
          </p:nvSpPr>
          <p:spPr>
            <a:xfrm>
              <a:off x="7704689"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Does not share infrastructure</a:t>
              </a:r>
            </a:p>
          </p:txBody>
        </p:sp>
        <p:pic>
          <p:nvPicPr>
            <p:cNvPr id="107" name="Picture 106">
              <a:extLst>
                <a:ext uri="{FF2B5EF4-FFF2-40B4-BE49-F238E27FC236}">
                  <a16:creationId xmlns:a16="http://schemas.microsoft.com/office/drawing/2014/main" id="{17E4A689-E28F-4BFD-87AF-16BCA08319CD}"/>
                </a:ext>
              </a:extLst>
            </p:cNvPr>
            <p:cNvPicPr>
              <a:picLocks noChangeAspect="1"/>
            </p:cNvPicPr>
            <p:nvPr/>
          </p:nvPicPr>
          <p:blipFill rotWithShape="1">
            <a:blip r:embed="rId5">
              <a:extLst>
                <a:ext uri="{28A0092B-C50C-407E-A947-70E740481C1C}">
                  <a14:useLocalDpi xmlns:a14="http://schemas.microsoft.com/office/drawing/2010/main" val="0"/>
                </a:ext>
              </a:extLst>
            </a:blip>
            <a:srcRect l="33945" t="80182" r="60387" b="10719"/>
            <a:stretch/>
          </p:blipFill>
          <p:spPr>
            <a:xfrm>
              <a:off x="7242278" y="5563555"/>
              <a:ext cx="462409" cy="463231"/>
            </a:xfrm>
            <a:prstGeom prst="rect">
              <a:avLst/>
            </a:prstGeom>
          </p:spPr>
        </p:pic>
        <p:sp>
          <p:nvSpPr>
            <p:cNvPr id="108" name="Rectangle 107">
              <a:extLst>
                <a:ext uri="{FF2B5EF4-FFF2-40B4-BE49-F238E27FC236}">
                  <a16:creationId xmlns:a16="http://schemas.microsoft.com/office/drawing/2014/main" id="{0F7B990C-B61F-4038-BFB9-D0DAA55ABD7D}"/>
                </a:ext>
              </a:extLst>
            </p:cNvPr>
            <p:cNvSpPr/>
            <p:nvPr/>
          </p:nvSpPr>
          <p:spPr>
            <a:xfrm>
              <a:off x="7704688"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Mission critical workload, security, uptime, etc</a:t>
              </a:r>
            </a:p>
          </p:txBody>
        </p:sp>
        <p:sp>
          <p:nvSpPr>
            <p:cNvPr id="109" name="Rectangle 108">
              <a:extLst>
                <a:ext uri="{FF2B5EF4-FFF2-40B4-BE49-F238E27FC236}">
                  <a16:creationId xmlns:a16="http://schemas.microsoft.com/office/drawing/2014/main" id="{3EB4ECD0-803A-48F8-ACCC-9D593CA9B94D}"/>
                </a:ext>
              </a:extLst>
            </p:cNvPr>
            <p:cNvSpPr/>
            <p:nvPr/>
          </p:nvSpPr>
          <p:spPr>
            <a:xfrm>
              <a:off x="7242278"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The hosting infrastructure is provided exclusively for one customer (either locally or at en external provider). Most expensive solution for security requirements.</a:t>
              </a:r>
            </a:p>
          </p:txBody>
        </p:sp>
      </p:grpSp>
      <p:grpSp>
        <p:nvGrpSpPr>
          <p:cNvPr id="110" name="Group 109">
            <a:extLst>
              <a:ext uri="{FF2B5EF4-FFF2-40B4-BE49-F238E27FC236}">
                <a16:creationId xmlns:a16="http://schemas.microsoft.com/office/drawing/2014/main" id="{D868526B-8E7F-405E-A89C-880F34CB60A5}"/>
              </a:ext>
            </a:extLst>
          </p:cNvPr>
          <p:cNvGrpSpPr/>
          <p:nvPr/>
        </p:nvGrpSpPr>
        <p:grpSpPr>
          <a:xfrm>
            <a:off x="7214208" y="1866533"/>
            <a:ext cx="1642105" cy="3441648"/>
            <a:chOff x="9599283" y="1351262"/>
            <a:chExt cx="2230821" cy="4675524"/>
          </a:xfrm>
        </p:grpSpPr>
        <p:pic>
          <p:nvPicPr>
            <p:cNvPr id="111" name="Picture 110">
              <a:extLst>
                <a:ext uri="{FF2B5EF4-FFF2-40B4-BE49-F238E27FC236}">
                  <a16:creationId xmlns:a16="http://schemas.microsoft.com/office/drawing/2014/main" id="{7FCE9FEB-014C-467D-A201-1006C35AF9A4}"/>
                </a:ext>
              </a:extLst>
            </p:cNvPr>
            <p:cNvPicPr>
              <a:picLocks noChangeAspect="1"/>
            </p:cNvPicPr>
            <p:nvPr/>
          </p:nvPicPr>
          <p:blipFill rotWithShape="1">
            <a:blip r:embed="rId5">
              <a:extLst>
                <a:ext uri="{28A0092B-C50C-407E-A947-70E740481C1C}">
                  <a14:useLocalDpi xmlns:a14="http://schemas.microsoft.com/office/drawing/2010/main" val="0"/>
                </a:ext>
              </a:extLst>
            </a:blip>
            <a:srcRect l="68653" b="30972"/>
            <a:stretch/>
          </p:blipFill>
          <p:spPr>
            <a:xfrm>
              <a:off x="9830488" y="1351262"/>
              <a:ext cx="1677745" cy="2305353"/>
            </a:xfrm>
            <a:prstGeom prst="rect">
              <a:avLst/>
            </a:prstGeom>
          </p:spPr>
        </p:pic>
        <p:pic>
          <p:nvPicPr>
            <p:cNvPr id="112" name="Picture 111">
              <a:extLst>
                <a:ext uri="{FF2B5EF4-FFF2-40B4-BE49-F238E27FC236}">
                  <a16:creationId xmlns:a16="http://schemas.microsoft.com/office/drawing/2014/main" id="{1D628BF2-E665-4D30-8E7F-1F158F83E79C}"/>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69405" r="26442" b="21496"/>
            <a:stretch/>
          </p:blipFill>
          <p:spPr>
            <a:xfrm>
              <a:off x="9599284" y="5006690"/>
              <a:ext cx="462409" cy="463231"/>
            </a:xfrm>
            <a:prstGeom prst="rect">
              <a:avLst/>
            </a:prstGeom>
          </p:spPr>
        </p:pic>
        <p:sp>
          <p:nvSpPr>
            <p:cNvPr id="113" name="Rectangle 112">
              <a:extLst>
                <a:ext uri="{FF2B5EF4-FFF2-40B4-BE49-F238E27FC236}">
                  <a16:creationId xmlns:a16="http://schemas.microsoft.com/office/drawing/2014/main" id="{56FB89D3-ACD3-455E-A928-27CA95E6BEB5}"/>
                </a:ext>
              </a:extLst>
            </p:cNvPr>
            <p:cNvSpPr/>
            <p:nvPr/>
          </p:nvSpPr>
          <p:spPr>
            <a:xfrm>
              <a:off x="10061694"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Data residence based on classificaiton</a:t>
              </a:r>
            </a:p>
          </p:txBody>
        </p:sp>
        <p:pic>
          <p:nvPicPr>
            <p:cNvPr id="114" name="Picture 113">
              <a:extLst>
                <a:ext uri="{FF2B5EF4-FFF2-40B4-BE49-F238E27FC236}">
                  <a16:creationId xmlns:a16="http://schemas.microsoft.com/office/drawing/2014/main" id="{9FC0D222-941D-42C3-A628-ABF45B4C0873}"/>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79925" r="26442" b="10976"/>
            <a:stretch/>
          </p:blipFill>
          <p:spPr>
            <a:xfrm>
              <a:off x="9599283" y="5563555"/>
              <a:ext cx="462409" cy="463231"/>
            </a:xfrm>
            <a:prstGeom prst="rect">
              <a:avLst/>
            </a:prstGeom>
          </p:spPr>
        </p:pic>
        <p:sp>
          <p:nvSpPr>
            <p:cNvPr id="115" name="Rectangle 114">
              <a:extLst>
                <a:ext uri="{FF2B5EF4-FFF2-40B4-BE49-F238E27FC236}">
                  <a16:creationId xmlns:a16="http://schemas.microsoft.com/office/drawing/2014/main" id="{BC0FCDB4-0DBA-45E4-B797-845FEB7A049B}"/>
                </a:ext>
              </a:extLst>
            </p:cNvPr>
            <p:cNvSpPr/>
            <p:nvPr/>
          </p:nvSpPr>
          <p:spPr>
            <a:xfrm>
              <a:off x="10061693"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Dynamic and highly changeable workload</a:t>
              </a:r>
            </a:p>
          </p:txBody>
        </p:sp>
        <p:sp>
          <p:nvSpPr>
            <p:cNvPr id="116" name="Rectangle 115">
              <a:extLst>
                <a:ext uri="{FF2B5EF4-FFF2-40B4-BE49-F238E27FC236}">
                  <a16:creationId xmlns:a16="http://schemas.microsoft.com/office/drawing/2014/main" id="{CE4CC4DF-0BCA-401A-A808-1428D6900E6C}"/>
                </a:ext>
              </a:extLst>
            </p:cNvPr>
            <p:cNvSpPr/>
            <p:nvPr/>
          </p:nvSpPr>
          <p:spPr>
            <a:xfrm>
              <a:off x="9599283"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Customized combination of private and public cloud services. Most flexible system, but difficult to implement.</a:t>
              </a:r>
            </a:p>
          </p:txBody>
        </p:sp>
      </p:grpSp>
    </p:spTree>
    <p:extLst>
      <p:ext uri="{BB962C8B-B14F-4D97-AF65-F5344CB8AC3E}">
        <p14:creationId xmlns:p14="http://schemas.microsoft.com/office/powerpoint/2010/main" val="379389823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Private Cloud</a:t>
            </a:r>
          </a:p>
        </p:txBody>
      </p:sp>
      <p:sp>
        <p:nvSpPr>
          <p:cNvPr id="3" name="Content Placeholder 2"/>
          <p:cNvSpPr>
            <a:spLocks noGrp="1"/>
          </p:cNvSpPr>
          <p:nvPr>
            <p:ph idx="1"/>
          </p:nvPr>
        </p:nvSpPr>
        <p:spPr/>
        <p:txBody>
          <a:bodyPr>
            <a:normAutofit/>
          </a:bodyPr>
          <a:lstStyle/>
          <a:p>
            <a:pPr marL="0" indent="0" algn="just">
              <a:buNone/>
            </a:pPr>
            <a:r>
              <a:rPr lang="en-US" sz="2600"/>
              <a:t>Adalah layanan cloud computing yang disediakan untuk memenuhi kebutuhan internal dari organisasi/perusahaan.</a:t>
            </a:r>
          </a:p>
          <a:p>
            <a:endParaRPr lang="en-US" sz="2600"/>
          </a:p>
          <a:p>
            <a:r>
              <a:rPr lang="en-US" sz="2600"/>
              <a:t>Contoh layanannya: </a:t>
            </a:r>
          </a:p>
          <a:p>
            <a:pPr lvl="1">
              <a:buFont typeface="Wingdings" panose="05000000000000000000" pitchFamily="2" charset="2"/>
              <a:buChar char="Ø"/>
            </a:pPr>
            <a:r>
              <a:rPr lang="en-US" sz="2600"/>
              <a:t>SaaS: Web Application, Mail Server, Database Server untuk keperluan internal.</a:t>
            </a:r>
          </a:p>
          <a:p>
            <a:pPr lvl="1">
              <a:buFont typeface="Wingdings" panose="05000000000000000000" pitchFamily="2" charset="2"/>
              <a:buChar char="Ø"/>
            </a:pPr>
            <a:r>
              <a:rPr lang="en-US" sz="2600"/>
              <a:t>PaaS: Sistem Operasi + Web Server + Framework + Database yang untuk internal</a:t>
            </a:r>
          </a:p>
          <a:p>
            <a:pPr lvl="1">
              <a:buFont typeface="Wingdings" panose="05000000000000000000" pitchFamily="2" charset="2"/>
              <a:buChar char="Ø"/>
            </a:pPr>
            <a:r>
              <a:rPr lang="en-US" sz="2600"/>
              <a:t>IaaS: Virtual machine yang bisa di-request sesuai dengan kebutuhan internal</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39</a:t>
            </a:fld>
            <a:endParaRPr lang="id-ID" dirty="0"/>
          </a:p>
        </p:txBody>
      </p:sp>
    </p:spTree>
    <p:extLst>
      <p:ext uri="{BB962C8B-B14F-4D97-AF65-F5344CB8AC3E}">
        <p14:creationId xmlns:p14="http://schemas.microsoft.com/office/powerpoint/2010/main" val="271898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21D350-FA28-4FE4-ACE6-7DED1C201227}"/>
              </a:ext>
            </a:extLst>
          </p:cNvPr>
          <p:cNvSpPr>
            <a:spLocks noGrp="1"/>
          </p:cNvSpPr>
          <p:nvPr>
            <p:ph type="title"/>
          </p:nvPr>
        </p:nvSpPr>
        <p:spPr/>
        <p:txBody>
          <a:bodyPr/>
          <a:lstStyle/>
          <a:p>
            <a:r>
              <a:rPr lang="en-AU" dirty="0"/>
              <a:t>Introduction to Cloud Computing</a:t>
            </a:r>
          </a:p>
        </p:txBody>
      </p:sp>
      <p:sp>
        <p:nvSpPr>
          <p:cNvPr id="5" name="Text Placeholder 4">
            <a:extLst>
              <a:ext uri="{FF2B5EF4-FFF2-40B4-BE49-F238E27FC236}">
                <a16:creationId xmlns:a16="http://schemas.microsoft.com/office/drawing/2014/main" id="{BF760043-75F7-4D5B-9257-72CDFDE0DC55}"/>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802801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Private Cloud</a:t>
            </a:r>
          </a:p>
        </p:txBody>
      </p:sp>
      <p:sp>
        <p:nvSpPr>
          <p:cNvPr id="3" name="Content Placeholder 2"/>
          <p:cNvSpPr>
            <a:spLocks noGrp="1"/>
          </p:cNvSpPr>
          <p:nvPr>
            <p:ph idx="1"/>
          </p:nvPr>
        </p:nvSpPr>
        <p:spPr/>
        <p:txBody>
          <a:bodyPr>
            <a:normAutofit/>
          </a:bodyPr>
          <a:lstStyle/>
          <a:p>
            <a:r>
              <a:rPr lang="en-US" sz="2600" b="1"/>
              <a:t>Keuntungan: </a:t>
            </a:r>
            <a:r>
              <a:rPr lang="en-US" sz="2600"/>
              <a:t>Keamanan data terjamin, karena dikelola sendiri, Menghemat bandwith internet ketika layanan itu hanya diakses dari jaringan internal, proses bisnis tidak tergantung dengan koneksi internet, tapi tetap saja tergantung dengan koneksi jaringan lokal (intranet).</a:t>
            </a:r>
          </a:p>
          <a:p>
            <a:endParaRPr lang="en-US" sz="2600"/>
          </a:p>
          <a:p>
            <a:r>
              <a:rPr lang="en-US" sz="2600" b="1"/>
              <a:t>Kerugian: </a:t>
            </a:r>
            <a:r>
              <a:rPr lang="en-US" sz="2600"/>
              <a:t>Membutuhkan Investasi besar untuk menyiapkan infrastrukturnya dan untuk biaya pemeliharaannya.</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40</a:t>
            </a:fld>
            <a:endParaRPr lang="id-ID" dirty="0"/>
          </a:p>
        </p:txBody>
      </p:sp>
    </p:spTree>
    <p:extLst>
      <p:ext uri="{BB962C8B-B14F-4D97-AF65-F5344CB8AC3E}">
        <p14:creationId xmlns:p14="http://schemas.microsoft.com/office/powerpoint/2010/main" val="1009932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Public Cloud</a:t>
            </a:r>
          </a:p>
        </p:txBody>
      </p:sp>
      <p:sp>
        <p:nvSpPr>
          <p:cNvPr id="3" name="Content Placeholder 2"/>
          <p:cNvSpPr>
            <a:spLocks noGrp="1"/>
          </p:cNvSpPr>
          <p:nvPr>
            <p:ph idx="1"/>
          </p:nvPr>
        </p:nvSpPr>
        <p:spPr/>
        <p:txBody>
          <a:bodyPr>
            <a:normAutofit/>
          </a:bodyPr>
          <a:lstStyle/>
          <a:p>
            <a:pPr marL="0" indent="0">
              <a:buNone/>
            </a:pPr>
            <a:r>
              <a:rPr lang="en-US" sz="2600"/>
              <a:t>Public Cloud Adalah layanan Cloud Computing yang disediakan untuk masyarakat umum. </a:t>
            </a:r>
          </a:p>
          <a:p>
            <a:pPr marL="0" indent="0">
              <a:buNone/>
            </a:pPr>
            <a:endParaRPr lang="en-US" sz="2600"/>
          </a:p>
          <a:p>
            <a:r>
              <a:rPr lang="en-US" sz="2600"/>
              <a:t>Contoh Public Cloud yang gratis: GoogleMail, Facebook, Twitter, Live Mail, dsb. Contoh</a:t>
            </a:r>
          </a:p>
          <a:p>
            <a:r>
              <a:rPr lang="en-US" sz="2600"/>
              <a:t>Public Cloud yang berbayar: Sales Force, Office365, GoogleApps, dsb.</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41</a:t>
            </a:fld>
            <a:endParaRPr lang="id-ID" dirty="0"/>
          </a:p>
        </p:txBody>
      </p:sp>
    </p:spTree>
    <p:extLst>
      <p:ext uri="{BB962C8B-B14F-4D97-AF65-F5344CB8AC3E}">
        <p14:creationId xmlns:p14="http://schemas.microsoft.com/office/powerpoint/2010/main" val="902153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8886"/>
            <a:ext cx="8515350" cy="951191"/>
          </a:xfrm>
        </p:spPr>
        <p:txBody>
          <a:bodyPr/>
          <a:lstStyle/>
          <a:p>
            <a:r>
              <a:rPr lang="en-US"/>
              <a:t>Deployment Model: Public Cloud</a:t>
            </a:r>
          </a:p>
        </p:txBody>
      </p:sp>
      <p:sp>
        <p:nvSpPr>
          <p:cNvPr id="3" name="Content Placeholder 2"/>
          <p:cNvSpPr>
            <a:spLocks noGrp="1"/>
          </p:cNvSpPr>
          <p:nvPr>
            <p:ph idx="1"/>
          </p:nvPr>
        </p:nvSpPr>
        <p:spPr>
          <a:xfrm>
            <a:off x="628650" y="2005013"/>
            <a:ext cx="8515350" cy="4351338"/>
          </a:xfrm>
        </p:spPr>
        <p:txBody>
          <a:bodyPr>
            <a:normAutofit/>
          </a:bodyPr>
          <a:lstStyle/>
          <a:p>
            <a:r>
              <a:rPr lang="en-US" sz="2600" b="1" dirty="0" err="1"/>
              <a:t>Keuntungan</a:t>
            </a:r>
            <a:r>
              <a:rPr lang="en-US" sz="2600" b="1" dirty="0"/>
              <a:t>:</a:t>
            </a:r>
            <a:r>
              <a:rPr lang="en-US" sz="2600" dirty="0"/>
              <a:t> </a:t>
            </a:r>
            <a:r>
              <a:rPr lang="en-US" sz="2600" dirty="0" err="1"/>
              <a:t>Pengguna</a:t>
            </a:r>
            <a:r>
              <a:rPr lang="en-US" sz="2600" dirty="0"/>
              <a:t> </a:t>
            </a:r>
            <a:r>
              <a:rPr lang="en-US" sz="2600" dirty="0" err="1"/>
              <a:t>tidak</a:t>
            </a:r>
            <a:r>
              <a:rPr lang="en-US" sz="2600" dirty="0"/>
              <a:t> </a:t>
            </a:r>
            <a:r>
              <a:rPr lang="en-US" sz="2600" dirty="0" err="1"/>
              <a:t>perlu</a:t>
            </a:r>
            <a:r>
              <a:rPr lang="en-US" sz="2600" dirty="0"/>
              <a:t> </a:t>
            </a:r>
            <a:r>
              <a:rPr lang="en-US" sz="2600" dirty="0" err="1"/>
              <a:t>berinvestasi</a:t>
            </a:r>
            <a:r>
              <a:rPr lang="en-US" sz="2600" dirty="0"/>
              <a:t> </a:t>
            </a:r>
            <a:r>
              <a:rPr lang="en-US" sz="2600" dirty="0" err="1"/>
              <a:t>untuk</a:t>
            </a:r>
            <a:r>
              <a:rPr lang="en-US" sz="2600" dirty="0"/>
              <a:t> </a:t>
            </a:r>
            <a:r>
              <a:rPr lang="en-US" sz="2600" dirty="0" err="1"/>
              <a:t>merawat</a:t>
            </a:r>
            <a:r>
              <a:rPr lang="en-US" sz="2600" dirty="0"/>
              <a:t> </a:t>
            </a:r>
            <a:r>
              <a:rPr lang="en-US" sz="2600" dirty="0" err="1"/>
              <a:t>serta</a:t>
            </a:r>
            <a:r>
              <a:rPr lang="en-US" sz="2600" dirty="0"/>
              <a:t> </a:t>
            </a:r>
            <a:r>
              <a:rPr lang="en-US" sz="2600" dirty="0" err="1"/>
              <a:t>membangun</a:t>
            </a:r>
            <a:r>
              <a:rPr lang="en-US" sz="2600" dirty="0"/>
              <a:t> </a:t>
            </a:r>
            <a:r>
              <a:rPr lang="en-US" sz="2600" dirty="0" err="1"/>
              <a:t>infrastruktur</a:t>
            </a:r>
            <a:r>
              <a:rPr lang="en-US" sz="2600" dirty="0"/>
              <a:t>, platform, </a:t>
            </a:r>
            <a:r>
              <a:rPr lang="en-US" sz="2600" dirty="0" err="1"/>
              <a:t>ataupun</a:t>
            </a:r>
            <a:r>
              <a:rPr lang="en-US" sz="2600" dirty="0"/>
              <a:t> </a:t>
            </a:r>
            <a:r>
              <a:rPr lang="en-US" sz="2600" dirty="0" err="1"/>
              <a:t>aplikasi</a:t>
            </a:r>
            <a:r>
              <a:rPr lang="en-US" sz="2600" dirty="0"/>
              <a:t>. </a:t>
            </a:r>
          </a:p>
          <a:p>
            <a:endParaRPr lang="en-US" sz="2600" b="1" dirty="0"/>
          </a:p>
          <a:p>
            <a:r>
              <a:rPr lang="en-US" sz="2600" b="1" dirty="0" err="1"/>
              <a:t>Kerugian</a:t>
            </a:r>
            <a:r>
              <a:rPr lang="en-US" sz="2600" b="1" dirty="0"/>
              <a:t>:</a:t>
            </a:r>
            <a:r>
              <a:rPr lang="en-US" sz="2600" dirty="0"/>
              <a:t> </a:t>
            </a:r>
            <a:r>
              <a:rPr lang="en-US" sz="2600" dirty="0" err="1"/>
              <a:t>Sangat</a:t>
            </a:r>
            <a:r>
              <a:rPr lang="en-US" sz="2600" dirty="0"/>
              <a:t> </a:t>
            </a:r>
            <a:r>
              <a:rPr lang="en-US" sz="2600" dirty="0" err="1"/>
              <a:t>tergantung</a:t>
            </a:r>
            <a:r>
              <a:rPr lang="en-US" sz="2600" dirty="0"/>
              <a:t> </a:t>
            </a:r>
            <a:r>
              <a:rPr lang="en-US" sz="2600" dirty="0" err="1"/>
              <a:t>dengan</a:t>
            </a:r>
            <a:r>
              <a:rPr lang="en-US" sz="2600" dirty="0"/>
              <a:t> </a:t>
            </a:r>
            <a:r>
              <a:rPr lang="en-US" sz="2600" dirty="0" err="1"/>
              <a:t>kualitas</a:t>
            </a:r>
            <a:r>
              <a:rPr lang="en-US" sz="2600" dirty="0"/>
              <a:t> </a:t>
            </a:r>
            <a:r>
              <a:rPr lang="en-US" sz="2600" dirty="0" err="1"/>
              <a:t>layanan</a:t>
            </a:r>
            <a:r>
              <a:rPr lang="en-US" sz="2600" dirty="0"/>
              <a:t> internet (</a:t>
            </a:r>
            <a:r>
              <a:rPr lang="en-US" sz="2600" dirty="0" err="1"/>
              <a:t>koneksi</a:t>
            </a:r>
            <a:r>
              <a:rPr lang="en-US" sz="2600" dirty="0"/>
              <a:t>) yang </a:t>
            </a:r>
            <a:r>
              <a:rPr lang="en-US" sz="2600" dirty="0" err="1"/>
              <a:t>kita</a:t>
            </a:r>
            <a:r>
              <a:rPr lang="en-US" sz="2600" dirty="0"/>
              <a:t> </a:t>
            </a:r>
            <a:r>
              <a:rPr lang="en-US" sz="2600" dirty="0" err="1"/>
              <a:t>pakai</a:t>
            </a:r>
            <a:r>
              <a:rPr lang="en-US" sz="2600" dirty="0"/>
              <a:t>. </a:t>
            </a:r>
            <a:r>
              <a:rPr lang="en-US" sz="2600" dirty="0" err="1"/>
              <a:t>Jika</a:t>
            </a:r>
            <a:r>
              <a:rPr lang="en-US" sz="2600" dirty="0"/>
              <a:t> </a:t>
            </a:r>
            <a:r>
              <a:rPr lang="en-US" sz="2600" dirty="0" err="1"/>
              <a:t>koneksi</a:t>
            </a:r>
            <a:r>
              <a:rPr lang="en-US" sz="2600" dirty="0"/>
              <a:t> internet </a:t>
            </a:r>
            <a:r>
              <a:rPr lang="en-US" sz="2600" dirty="0" err="1"/>
              <a:t>mati</a:t>
            </a:r>
            <a:r>
              <a:rPr lang="en-US" sz="2600" dirty="0"/>
              <a:t>, </a:t>
            </a:r>
            <a:r>
              <a:rPr lang="en-US" sz="2600" dirty="0" err="1"/>
              <a:t>maka</a:t>
            </a:r>
            <a:r>
              <a:rPr lang="en-US" sz="2600" dirty="0"/>
              <a:t> </a:t>
            </a:r>
            <a:r>
              <a:rPr lang="en-US" sz="2600" dirty="0" err="1"/>
              <a:t>tidak</a:t>
            </a:r>
            <a:r>
              <a:rPr lang="en-US" sz="2600" dirty="0"/>
              <a:t> </a:t>
            </a:r>
            <a:r>
              <a:rPr lang="en-US" sz="2600" dirty="0" err="1"/>
              <a:t>ada</a:t>
            </a:r>
            <a:r>
              <a:rPr lang="en-US" sz="2600" dirty="0"/>
              <a:t> </a:t>
            </a:r>
            <a:r>
              <a:rPr lang="en-US" sz="2600" dirty="0" err="1"/>
              <a:t>layanan</a:t>
            </a:r>
            <a:r>
              <a:rPr lang="en-US" sz="2600" dirty="0"/>
              <a:t> yang </a:t>
            </a:r>
            <a:r>
              <a:rPr lang="en-US" sz="2600" dirty="0" err="1"/>
              <a:t>dapat</a:t>
            </a:r>
            <a:r>
              <a:rPr lang="en-US" sz="2600" dirty="0"/>
              <a:t> </a:t>
            </a:r>
            <a:r>
              <a:rPr lang="en-US" sz="2600" dirty="0" err="1"/>
              <a:t>diakses</a:t>
            </a:r>
            <a:r>
              <a:rPr lang="en-US" sz="2600" dirty="0"/>
              <a:t>. </a:t>
            </a:r>
            <a:r>
              <a:rPr lang="en-US" sz="2600" dirty="0" err="1"/>
              <a:t>Untuk</a:t>
            </a:r>
            <a:r>
              <a:rPr lang="en-US" sz="2600" dirty="0"/>
              <a:t> </a:t>
            </a:r>
            <a:r>
              <a:rPr lang="en-US" sz="2600" dirty="0" err="1"/>
              <a:t>itu</a:t>
            </a:r>
            <a:r>
              <a:rPr lang="en-US" sz="2600" dirty="0"/>
              <a:t>, </a:t>
            </a:r>
            <a:r>
              <a:rPr lang="en-US" sz="2600" dirty="0" err="1"/>
              <a:t>perlu</a:t>
            </a:r>
            <a:r>
              <a:rPr lang="en-US" sz="2600" dirty="0"/>
              <a:t> </a:t>
            </a:r>
            <a:r>
              <a:rPr lang="en-US" sz="2600" dirty="0" err="1"/>
              <a:t>dipikirkan</a:t>
            </a:r>
            <a:r>
              <a:rPr lang="en-US" sz="2600" dirty="0"/>
              <a:t> </a:t>
            </a:r>
            <a:r>
              <a:rPr lang="en-US" sz="2600" dirty="0" err="1"/>
              <a:t>secara</a:t>
            </a:r>
            <a:r>
              <a:rPr lang="en-US" sz="2600" dirty="0"/>
              <a:t> </a:t>
            </a:r>
            <a:r>
              <a:rPr lang="en-US" sz="2600" dirty="0" err="1"/>
              <a:t>matang</a:t>
            </a:r>
            <a:r>
              <a:rPr lang="en-US" sz="2600" dirty="0"/>
              <a:t> </a:t>
            </a:r>
            <a:r>
              <a:rPr lang="en-US" sz="2600" dirty="0" err="1"/>
              <a:t>infrastruktur</a:t>
            </a:r>
            <a:r>
              <a:rPr lang="en-US" sz="2600" dirty="0"/>
              <a:t> </a:t>
            </a:r>
            <a:r>
              <a:rPr lang="en-US" sz="2600" dirty="0" err="1"/>
              <a:t>internetnya</a:t>
            </a:r>
            <a:r>
              <a:rPr lang="en-US" sz="2600" dirty="0"/>
              <a:t>.</a:t>
            </a:r>
          </a:p>
          <a:p>
            <a:endParaRPr lang="en-US" sz="2600" dirty="0"/>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42</a:t>
            </a:fld>
            <a:endParaRPr lang="id-ID" dirty="0"/>
          </a:p>
        </p:txBody>
      </p:sp>
    </p:spTree>
    <p:extLst>
      <p:ext uri="{BB962C8B-B14F-4D97-AF65-F5344CB8AC3E}">
        <p14:creationId xmlns:p14="http://schemas.microsoft.com/office/powerpoint/2010/main" val="1871439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pPr marL="0" indent="0">
              <a:buNone/>
            </a:pPr>
            <a:r>
              <a:rPr lang="en-US" sz="2800"/>
              <a:t>Hybrid Cloud Adalah gabungan dari layanan Public Cloud dan Private Cloud yang diimplementasikan oleh suatu organisasi/perusahaan. Dalam Hybrid Cloud ini, kita bisa memilih proses bisnis mana yang bisa dipindahkan ke Public Cloud dan proses bisnis mana yang harus tetap berjalan di Private Cloud.</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43</a:t>
            </a:fld>
            <a:endParaRPr lang="id-ID" dirty="0"/>
          </a:p>
        </p:txBody>
      </p:sp>
    </p:spTree>
    <p:extLst>
      <p:ext uri="{BB962C8B-B14F-4D97-AF65-F5344CB8AC3E}">
        <p14:creationId xmlns:p14="http://schemas.microsoft.com/office/powerpoint/2010/main" val="2467334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r>
              <a:rPr lang="en-US" sz="2800"/>
              <a:t>Contohnya: Perusahaan A menyewa layanan dari GoogleApp Engine (Public Cloud) sebagai “rumah” yang dipakai untuk aplikasi yang mereka buat. Di negara tersebut ada aturan kalau data nasabah dari sebuah perusahaan tidak boleh disimpan pada pihak ketiga.</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44</a:t>
            </a:fld>
            <a:endParaRPr lang="id-ID" dirty="0"/>
          </a:p>
        </p:txBody>
      </p:sp>
    </p:spTree>
    <p:extLst>
      <p:ext uri="{BB962C8B-B14F-4D97-AF65-F5344CB8AC3E}">
        <p14:creationId xmlns:p14="http://schemas.microsoft.com/office/powerpoint/2010/main" val="3306560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r>
              <a:rPr lang="en-US" sz="2800" b="1"/>
              <a:t>Keuntungan: </a:t>
            </a:r>
            <a:r>
              <a:rPr lang="en-US" sz="2800"/>
              <a:t>Keamanan data terjamin karena data dapat dikelola sendiri (hal ini TIDAK berarti penyimpan data di public cloud tidak aman, ya). Lebih leluasa untuk memilih mana proses bisnis yang harus tetap berjalan di private cloud dan mana proses bisnis yang bisa dipindahkan ke public cloud dengan tetap menjamin integrasi dari keduanya.</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45</a:t>
            </a:fld>
            <a:endParaRPr lang="id-ID" dirty="0"/>
          </a:p>
        </p:txBody>
      </p:sp>
    </p:spTree>
    <p:extLst>
      <p:ext uri="{BB962C8B-B14F-4D97-AF65-F5344CB8AC3E}">
        <p14:creationId xmlns:p14="http://schemas.microsoft.com/office/powerpoint/2010/main" val="3561066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Model: Hybrid Cloud</a:t>
            </a:r>
          </a:p>
        </p:txBody>
      </p:sp>
      <p:sp>
        <p:nvSpPr>
          <p:cNvPr id="3" name="Content Placeholder 2"/>
          <p:cNvSpPr>
            <a:spLocks noGrp="1"/>
          </p:cNvSpPr>
          <p:nvPr>
            <p:ph idx="1"/>
          </p:nvPr>
        </p:nvSpPr>
        <p:spPr/>
        <p:txBody>
          <a:bodyPr>
            <a:normAutofit/>
          </a:bodyPr>
          <a:lstStyle/>
          <a:p>
            <a:pPr fontAlgn="base"/>
            <a:r>
              <a:rPr lang="en-US" sz="2800" b="1"/>
              <a:t>Kerugian: </a:t>
            </a:r>
            <a:r>
              <a:rPr lang="en-US" sz="2600"/>
              <a:t>Untuk aplikasi yang membutuhkan integrasi antara public cloud dan private cloud, maka perlu dipikirkan infrastruktur internet untuk menunjang hal tersebut.</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46</a:t>
            </a:fld>
            <a:endParaRPr lang="id-ID" dirty="0"/>
          </a:p>
        </p:txBody>
      </p:sp>
    </p:spTree>
    <p:extLst>
      <p:ext uri="{BB962C8B-B14F-4D97-AF65-F5344CB8AC3E}">
        <p14:creationId xmlns:p14="http://schemas.microsoft.com/office/powerpoint/2010/main" val="1273468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Deployment Model: Community Cloud</a:t>
            </a:r>
          </a:p>
        </p:txBody>
      </p:sp>
      <p:sp>
        <p:nvSpPr>
          <p:cNvPr id="3" name="Content Placeholder 2"/>
          <p:cNvSpPr>
            <a:spLocks noGrp="1"/>
          </p:cNvSpPr>
          <p:nvPr>
            <p:ph idx="1"/>
          </p:nvPr>
        </p:nvSpPr>
        <p:spPr/>
        <p:txBody>
          <a:bodyPr>
            <a:normAutofit/>
          </a:bodyPr>
          <a:lstStyle/>
          <a:p>
            <a:pPr marL="0" indent="0">
              <a:buNone/>
            </a:pPr>
            <a:r>
              <a:rPr lang="en-US" sz="2800"/>
              <a:t>Community Cloud Adalah layanan Cloud Computing yang dibangun eksklusif untuk komunitas tertentu, yang consumer-nya berasal dari organisasi yang mempunyai perhatian yang sama atas sesuatu/beberapa hal, misalnya saja standar keamanan, aturan, compliance, dsb.</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47</a:t>
            </a:fld>
            <a:endParaRPr lang="id-ID" dirty="0"/>
          </a:p>
        </p:txBody>
      </p:sp>
    </p:spTree>
    <p:extLst>
      <p:ext uri="{BB962C8B-B14F-4D97-AF65-F5344CB8AC3E}">
        <p14:creationId xmlns:p14="http://schemas.microsoft.com/office/powerpoint/2010/main" val="4140016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Deployment Model: Community Cloud</a:t>
            </a:r>
          </a:p>
        </p:txBody>
      </p:sp>
      <p:sp>
        <p:nvSpPr>
          <p:cNvPr id="3" name="Content Placeholder 2"/>
          <p:cNvSpPr>
            <a:spLocks noGrp="1"/>
          </p:cNvSpPr>
          <p:nvPr>
            <p:ph idx="1"/>
          </p:nvPr>
        </p:nvSpPr>
        <p:spPr/>
        <p:txBody>
          <a:bodyPr>
            <a:normAutofit/>
          </a:bodyPr>
          <a:lstStyle/>
          <a:p>
            <a:r>
              <a:rPr lang="en-US" sz="2800" b="1"/>
              <a:t>Keuntungan: </a:t>
            </a:r>
            <a:r>
              <a:rPr lang="en-US" sz="2800"/>
              <a:t>Bisa bekerja sama dengan organisasi lain dalam komunitas yang mempunyai kepentingan yang sama. Melakukan hal yang sama bersama-sama tentunya lebih ringan daripada melakukannya sendiri. </a:t>
            </a:r>
          </a:p>
          <a:p>
            <a:endParaRPr lang="en-US" sz="2800"/>
          </a:p>
          <a:p>
            <a:r>
              <a:rPr lang="en-US" sz="2800" b="1"/>
              <a:t>Kerugian: </a:t>
            </a:r>
            <a:r>
              <a:rPr lang="en-US" sz="2800"/>
              <a:t>Ketergantungan antar organisasi jika tiap-tiap organisasi tersebut saling berbagi sumber daya.</a:t>
            </a:r>
          </a:p>
        </p:txBody>
      </p:sp>
      <p:sp>
        <p:nvSpPr>
          <p:cNvPr id="4" name="Date Placeholder 3"/>
          <p:cNvSpPr>
            <a:spLocks noGrp="1"/>
          </p:cNvSpPr>
          <p:nvPr>
            <p:ph type="dt" sz="half" idx="10"/>
          </p:nvPr>
        </p:nvSpPr>
        <p:spPr/>
        <p:txBody>
          <a:bodyPr/>
          <a:lstStyle/>
          <a:p>
            <a:fld id="{EDFBBC74-4B99-4212-A7D9-0CF121B94CA0}" type="datetime1">
              <a:rPr lang="id-ID" smtClean="0"/>
              <a:t>09/07/2019</a:t>
            </a:fld>
            <a:endParaRPr lang="id-ID" dirty="0"/>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48</a:t>
            </a:fld>
            <a:endParaRPr lang="id-ID" dirty="0"/>
          </a:p>
        </p:txBody>
      </p:sp>
    </p:spTree>
    <p:extLst>
      <p:ext uri="{BB962C8B-B14F-4D97-AF65-F5344CB8AC3E}">
        <p14:creationId xmlns:p14="http://schemas.microsoft.com/office/powerpoint/2010/main" val="459850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cloud computing statistics">
            <a:extLst>
              <a:ext uri="{FF2B5EF4-FFF2-40B4-BE49-F238E27FC236}">
                <a16:creationId xmlns:a16="http://schemas.microsoft.com/office/drawing/2014/main" id="{7B7FE548-C3C2-4F12-86D7-76214454A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24" y="1111731"/>
            <a:ext cx="8980078" cy="4480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2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158EF8-5C3D-4807-BE12-78916684B6EC}"/>
              </a:ext>
            </a:extLst>
          </p:cNvPr>
          <p:cNvSpPr>
            <a:spLocks noGrp="1"/>
          </p:cNvSpPr>
          <p:nvPr>
            <p:ph type="title"/>
          </p:nvPr>
        </p:nvSpPr>
        <p:spPr/>
        <p:txBody>
          <a:bodyPr/>
          <a:lstStyle/>
          <a:p>
            <a:r>
              <a:rPr lang="en-AU" dirty="0"/>
              <a:t>Quick Survey: Consumer </a:t>
            </a:r>
            <a:r>
              <a:rPr lang="en-AU" dirty="0" err="1"/>
              <a:t>PoV</a:t>
            </a:r>
            <a:endParaRPr lang="en-AU" dirty="0"/>
          </a:p>
        </p:txBody>
      </p:sp>
      <p:sp>
        <p:nvSpPr>
          <p:cNvPr id="5" name="Content Placeholder 4">
            <a:extLst>
              <a:ext uri="{FF2B5EF4-FFF2-40B4-BE49-F238E27FC236}">
                <a16:creationId xmlns:a16="http://schemas.microsoft.com/office/drawing/2014/main" id="{FCC057BD-B639-4B98-9080-4DAF07A130EB}"/>
              </a:ext>
            </a:extLst>
          </p:cNvPr>
          <p:cNvSpPr>
            <a:spLocks noGrp="1"/>
          </p:cNvSpPr>
          <p:nvPr>
            <p:ph idx="1"/>
          </p:nvPr>
        </p:nvSpPr>
        <p:spPr/>
        <p:txBody>
          <a:bodyPr/>
          <a:lstStyle/>
          <a:p>
            <a:r>
              <a:rPr lang="en-AU" dirty="0"/>
              <a:t>For each the following statements, please raise your hands if you:</a:t>
            </a:r>
          </a:p>
          <a:p>
            <a:pPr lvl="1"/>
            <a:r>
              <a:rPr lang="en-AU" dirty="0"/>
              <a:t>Own a Gmail/Yahoo/Outlook email account</a:t>
            </a:r>
          </a:p>
          <a:p>
            <a:pPr lvl="1"/>
            <a:r>
              <a:rPr lang="en-AU" dirty="0"/>
              <a:t>Use Google Drive/Dropbox/</a:t>
            </a:r>
            <a:r>
              <a:rPr lang="en-AU" dirty="0" err="1"/>
              <a:t>Onedrive</a:t>
            </a:r>
            <a:r>
              <a:rPr lang="en-AU" dirty="0"/>
              <a:t> cloud storage</a:t>
            </a:r>
          </a:p>
          <a:p>
            <a:pPr lvl="1"/>
            <a:r>
              <a:rPr lang="en-AU" dirty="0"/>
              <a:t>Use Microsoft Office 365/Google Docs office suite</a:t>
            </a:r>
          </a:p>
          <a:p>
            <a:pPr lvl="1"/>
            <a:r>
              <a:rPr lang="en-AU" dirty="0"/>
              <a:t>Share pictures via Instagram/Flickr/</a:t>
            </a:r>
            <a:r>
              <a:rPr lang="en-AU" dirty="0" err="1"/>
              <a:t>imgur</a:t>
            </a:r>
            <a:endParaRPr lang="en-AU" dirty="0"/>
          </a:p>
          <a:p>
            <a:pPr lvl="1"/>
            <a:r>
              <a:rPr lang="en-AU" dirty="0"/>
              <a:t>Watch videos via YouTube/Vimeo</a:t>
            </a:r>
          </a:p>
          <a:p>
            <a:r>
              <a:rPr lang="en-AU" dirty="0"/>
              <a:t>Do you notice any similarity across each mentioned online services?</a:t>
            </a:r>
          </a:p>
        </p:txBody>
      </p:sp>
    </p:spTree>
    <p:extLst>
      <p:ext uri="{BB962C8B-B14F-4D97-AF65-F5344CB8AC3E}">
        <p14:creationId xmlns:p14="http://schemas.microsoft.com/office/powerpoint/2010/main" val="890801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C1BC7-E91F-47D0-B07B-AB665EA5FE0D}"/>
              </a:ext>
            </a:extLst>
          </p:cNvPr>
          <p:cNvPicPr>
            <a:picLocks noChangeAspect="1"/>
          </p:cNvPicPr>
          <p:nvPr/>
        </p:nvPicPr>
        <p:blipFill>
          <a:blip r:embed="rId2"/>
          <a:stretch>
            <a:fillRect/>
          </a:stretch>
        </p:blipFill>
        <p:spPr>
          <a:xfrm>
            <a:off x="969194" y="1059217"/>
            <a:ext cx="7205611" cy="5269103"/>
          </a:xfrm>
          <a:prstGeom prst="rect">
            <a:avLst/>
          </a:prstGeom>
        </p:spPr>
      </p:pic>
    </p:spTree>
    <p:extLst>
      <p:ext uri="{BB962C8B-B14F-4D97-AF65-F5344CB8AC3E}">
        <p14:creationId xmlns:p14="http://schemas.microsoft.com/office/powerpoint/2010/main" val="4150784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EB014-3A55-4AF9-8B75-FE7BC0CC96BB}"/>
              </a:ext>
            </a:extLst>
          </p:cNvPr>
          <p:cNvSpPr>
            <a:spLocks noGrp="1"/>
          </p:cNvSpPr>
          <p:nvPr>
            <p:ph type="title"/>
          </p:nvPr>
        </p:nvSpPr>
        <p:spPr/>
        <p:txBody>
          <a:bodyPr/>
          <a:lstStyle/>
          <a:p>
            <a:r>
              <a:rPr lang="en-AU" dirty="0"/>
              <a:t>AWS Technology Overview</a:t>
            </a:r>
          </a:p>
        </p:txBody>
      </p:sp>
      <p:sp>
        <p:nvSpPr>
          <p:cNvPr id="5" name="Text Placeholder 4">
            <a:extLst>
              <a:ext uri="{FF2B5EF4-FFF2-40B4-BE49-F238E27FC236}">
                <a16:creationId xmlns:a16="http://schemas.microsoft.com/office/drawing/2014/main" id="{FFE1588B-23C0-4AFA-92CD-BA2A5623812A}"/>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439454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Introduction</a:t>
            </a:r>
            <a:r>
              <a:rPr lang="en-US"/>
              <a:t> to the AWS Cloud</a:t>
            </a:r>
            <a:endParaRPr lang="id-ID" dirty="0"/>
          </a:p>
        </p:txBody>
      </p:sp>
      <p:sp>
        <p:nvSpPr>
          <p:cNvPr id="7" name="Content Placeholder 6"/>
          <p:cNvSpPr>
            <a:spLocks noGrp="1"/>
          </p:cNvSpPr>
          <p:nvPr>
            <p:ph idx="1"/>
          </p:nvPr>
        </p:nvSpPr>
        <p:spPr/>
        <p:txBody>
          <a:bodyPr anchor="ctr">
            <a:normAutofit fontScale="92500" lnSpcReduction="20000"/>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p>
          <a:p>
            <a:r>
              <a:rPr lang="en-US" sz="2600" dirty="0"/>
              <a:t>Cloud Computing</a:t>
            </a:r>
            <a:r>
              <a:rPr lang="id-ID" sz="2600" dirty="0"/>
              <a:t> (Komputasi Cloud)</a:t>
            </a:r>
            <a:endParaRPr lang="en-US" sz="2600" dirty="0"/>
          </a:p>
          <a:p>
            <a:pPr lvl="1">
              <a:buFont typeface="Wingdings" panose="05000000000000000000" pitchFamily="2" charset="2"/>
              <a:buChar char="ü"/>
            </a:pPr>
            <a:r>
              <a:rPr lang="en-US" sz="2400" dirty="0"/>
              <a:t>On-demand delivery of IT resources and applications via the internet with pay-as-you-go pricing </a:t>
            </a:r>
            <a:br>
              <a:rPr lang="en-US" sz="2600" dirty="0"/>
            </a:br>
            <a:endParaRPr lang="id-ID" sz="2600" dirty="0"/>
          </a:p>
        </p:txBody>
      </p:sp>
      <p:pic>
        <p:nvPicPr>
          <p:cNvPr id="3" name="Picture 2"/>
          <p:cNvPicPr>
            <a:picLocks noChangeAspect="1"/>
          </p:cNvPicPr>
          <p:nvPr/>
        </p:nvPicPr>
        <p:blipFill>
          <a:blip r:embed="rId3"/>
          <a:stretch>
            <a:fillRect/>
          </a:stretch>
        </p:blipFill>
        <p:spPr>
          <a:xfrm>
            <a:off x="1195792" y="1757612"/>
            <a:ext cx="7033928" cy="2701091"/>
          </a:xfrm>
          <a:prstGeom prst="rect">
            <a:avLst/>
          </a:prstGeom>
        </p:spPr>
      </p:pic>
    </p:spTree>
    <p:extLst>
      <p:ext uri="{BB962C8B-B14F-4D97-AF65-F5344CB8AC3E}">
        <p14:creationId xmlns:p14="http://schemas.microsoft.com/office/powerpoint/2010/main" val="3588560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Before AWS</a:t>
            </a:r>
          </a:p>
        </p:txBody>
      </p:sp>
      <p:sp>
        <p:nvSpPr>
          <p:cNvPr id="3" name="Content Placeholder 2"/>
          <p:cNvSpPr>
            <a:spLocks noGrp="1"/>
          </p:cNvSpPr>
          <p:nvPr>
            <p:ph idx="1"/>
          </p:nvPr>
        </p:nvSpPr>
        <p:spPr/>
        <p:txBody>
          <a:bodyPr numCol="2">
            <a:normAutofit/>
          </a:bodyPr>
          <a:lstStyle/>
          <a:p>
            <a:pPr marL="0" indent="0">
              <a:buNone/>
            </a:pPr>
            <a:r>
              <a:rPr lang="en-US" sz="2800" b="1" dirty="0"/>
              <a:t>AWS Architecting</a:t>
            </a:r>
            <a:br>
              <a:rPr lang="en-US" dirty="0"/>
            </a:br>
            <a:endParaRPr lang="en-US" dirty="0"/>
          </a:p>
          <a:p>
            <a:r>
              <a:rPr lang="en-US" sz="2800" dirty="0"/>
              <a:t>Guessing theoretical maximum peaks?</a:t>
            </a:r>
          </a:p>
          <a:p>
            <a:pPr lvl="1">
              <a:buFont typeface="Wingdings" panose="05000000000000000000" pitchFamily="2" charset="2"/>
              <a:buChar char="ü"/>
            </a:pPr>
            <a:r>
              <a:rPr lang="en-US" sz="2600" dirty="0"/>
              <a:t>Is there enough resource capacity?</a:t>
            </a:r>
          </a:p>
          <a:p>
            <a:pPr lvl="1">
              <a:buFont typeface="Wingdings" panose="05000000000000000000" pitchFamily="2" charset="2"/>
              <a:buChar char="ü"/>
            </a:pPr>
            <a:r>
              <a:rPr lang="en-US" sz="2600" dirty="0"/>
              <a:t>Is this sufficient storage?</a:t>
            </a:r>
            <a:br>
              <a:rPr lang="en-US" sz="2600" dirty="0"/>
            </a:br>
            <a:br>
              <a:rPr lang="en-US" sz="2400" dirty="0"/>
            </a:br>
            <a:br>
              <a:rPr lang="en-US" sz="2400" dirty="0"/>
            </a:br>
            <a:endParaRPr lang="en-US" dirty="0"/>
          </a:p>
        </p:txBody>
      </p:sp>
      <p:pic>
        <p:nvPicPr>
          <p:cNvPr id="7" name="Picture 6"/>
          <p:cNvPicPr>
            <a:picLocks noChangeAspect="1"/>
          </p:cNvPicPr>
          <p:nvPr/>
        </p:nvPicPr>
        <p:blipFill>
          <a:blip r:embed="rId3"/>
          <a:stretch>
            <a:fillRect/>
          </a:stretch>
        </p:blipFill>
        <p:spPr>
          <a:xfrm>
            <a:off x="4947777" y="1825625"/>
            <a:ext cx="4196223" cy="3774735"/>
          </a:xfrm>
          <a:prstGeom prst="rect">
            <a:avLst/>
          </a:prstGeom>
        </p:spPr>
      </p:pic>
    </p:spTree>
    <p:extLst>
      <p:ext uri="{BB962C8B-B14F-4D97-AF65-F5344CB8AC3E}">
        <p14:creationId xmlns:p14="http://schemas.microsoft.com/office/powerpoint/2010/main" val="2829360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With AWS</a:t>
            </a:r>
          </a:p>
        </p:txBody>
      </p:sp>
      <p:sp>
        <p:nvSpPr>
          <p:cNvPr id="3" name="Content Placeholder 2"/>
          <p:cNvSpPr>
            <a:spLocks noGrp="1"/>
          </p:cNvSpPr>
          <p:nvPr>
            <p:ph idx="1"/>
          </p:nvPr>
        </p:nvSpPr>
        <p:spPr/>
        <p:txBody>
          <a:bodyPr>
            <a:normAutofit fontScale="92500" lnSpcReduction="20000"/>
          </a:bodyPr>
          <a:lstStyle/>
          <a:p>
            <a:r>
              <a:rPr lang="en-US" sz="2800" b="1"/>
              <a:t>With AWS:</a:t>
            </a:r>
          </a:p>
          <a:p>
            <a:pPr marL="0" indent="0">
              <a:buNone/>
            </a:pPr>
            <a:endParaRPr lang="en-US" sz="2800"/>
          </a:p>
          <a:p>
            <a:pPr>
              <a:buFont typeface="Wingdings" panose="05000000000000000000" pitchFamily="2" charset="2"/>
              <a:buChar char="ü"/>
            </a:pPr>
            <a:r>
              <a:rPr lang="en-US" sz="2800"/>
              <a:t>Servers</a:t>
            </a:r>
          </a:p>
          <a:p>
            <a:pPr>
              <a:buFont typeface="Wingdings" panose="05000000000000000000" pitchFamily="2" charset="2"/>
              <a:buChar char="ü"/>
            </a:pPr>
            <a:r>
              <a:rPr lang="en-US" sz="2800"/>
              <a:t>Databases</a:t>
            </a:r>
          </a:p>
          <a:p>
            <a:pPr>
              <a:buFont typeface="Wingdings" panose="05000000000000000000" pitchFamily="2" charset="2"/>
              <a:buChar char="ü"/>
            </a:pPr>
            <a:r>
              <a:rPr lang="en-US" sz="2800"/>
              <a:t>Storage</a:t>
            </a:r>
          </a:p>
          <a:p>
            <a:pPr>
              <a:buFont typeface="Wingdings" panose="05000000000000000000" pitchFamily="2" charset="2"/>
              <a:buChar char="ü"/>
            </a:pPr>
            <a:r>
              <a:rPr lang="en-US" sz="2800"/>
              <a:t>Higher-level applications</a:t>
            </a:r>
          </a:p>
          <a:p>
            <a:pPr marL="0" indent="0">
              <a:buNone/>
            </a:pPr>
            <a:endParaRPr lang="en-US" sz="2800" b="1"/>
          </a:p>
          <a:p>
            <a:pPr marL="0" indent="0">
              <a:buNone/>
            </a:pPr>
            <a:br>
              <a:rPr lang="en-US"/>
            </a:br>
            <a:br>
              <a:rPr lang="en-US" sz="2600"/>
            </a:br>
            <a:br>
              <a:rPr lang="en-US" sz="2600"/>
            </a:br>
            <a:endParaRPr lang="en-US"/>
          </a:p>
        </p:txBody>
      </p:sp>
      <p:pic>
        <p:nvPicPr>
          <p:cNvPr id="7" name="Picture 6"/>
          <p:cNvPicPr>
            <a:picLocks noChangeAspect="1"/>
          </p:cNvPicPr>
          <p:nvPr/>
        </p:nvPicPr>
        <p:blipFill>
          <a:blip r:embed="rId3"/>
          <a:stretch>
            <a:fillRect/>
          </a:stretch>
        </p:blipFill>
        <p:spPr>
          <a:xfrm>
            <a:off x="4280560" y="3230679"/>
            <a:ext cx="3703380" cy="2811825"/>
          </a:xfrm>
          <a:prstGeom prst="rect">
            <a:avLst/>
          </a:prstGeom>
        </p:spPr>
      </p:pic>
    </p:spTree>
    <p:extLst>
      <p:ext uri="{BB962C8B-B14F-4D97-AF65-F5344CB8AC3E}">
        <p14:creationId xmlns:p14="http://schemas.microsoft.com/office/powerpoint/2010/main" val="3529270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With AWS</a:t>
            </a:r>
          </a:p>
        </p:txBody>
      </p:sp>
      <p:sp>
        <p:nvSpPr>
          <p:cNvPr id="3" name="Content Placeholder 2"/>
          <p:cNvSpPr>
            <a:spLocks noGrp="1"/>
          </p:cNvSpPr>
          <p:nvPr>
            <p:ph idx="1"/>
          </p:nvPr>
        </p:nvSpPr>
        <p:spPr/>
        <p:txBody>
          <a:bodyPr>
            <a:normAutofit/>
          </a:bodyPr>
          <a:lstStyle/>
          <a:p>
            <a:r>
              <a:rPr lang="en-US" sz="2800" dirty="0" err="1"/>
              <a:t>Resouces</a:t>
            </a:r>
            <a:r>
              <a:rPr lang="en-US" sz="2800" dirty="0"/>
              <a:t> can be:</a:t>
            </a:r>
          </a:p>
          <a:p>
            <a:pPr lvl="1">
              <a:buFont typeface="Wingdings" panose="05000000000000000000" pitchFamily="2" charset="2"/>
              <a:buChar char="ü"/>
            </a:pPr>
            <a:r>
              <a:rPr lang="en-US" sz="2600" dirty="0"/>
              <a:t>Initiated within second</a:t>
            </a:r>
          </a:p>
          <a:p>
            <a:pPr lvl="1">
              <a:buFont typeface="Wingdings" panose="05000000000000000000" pitchFamily="2" charset="2"/>
              <a:buChar char="ü"/>
            </a:pPr>
            <a:r>
              <a:rPr lang="en-US" sz="2600" dirty="0"/>
              <a:t>Treated as “temporary and disposable”</a:t>
            </a:r>
            <a:endParaRPr lang="en-US" sz="2800" b="1" dirty="0"/>
          </a:p>
          <a:p>
            <a:r>
              <a:rPr lang="en-US" sz="2600" dirty="0"/>
              <a:t>Free from the inflexibility</a:t>
            </a:r>
            <a:r>
              <a:rPr lang="id-ID" sz="2600" dirty="0"/>
              <a:t> </a:t>
            </a:r>
            <a:r>
              <a:rPr lang="en-US" sz="2600" dirty="0"/>
              <a:t>and constraints </a:t>
            </a:r>
            <a:br>
              <a:rPr lang="en-US" dirty="0"/>
            </a:br>
            <a:br>
              <a:rPr lang="en-US" dirty="0"/>
            </a:br>
            <a:br>
              <a:rPr lang="en-US" sz="2600" dirty="0"/>
            </a:br>
            <a:br>
              <a:rPr lang="en-US" sz="2600" dirty="0"/>
            </a:br>
            <a:endParaRPr lang="en-US" dirty="0"/>
          </a:p>
        </p:txBody>
      </p:sp>
      <p:pic>
        <p:nvPicPr>
          <p:cNvPr id="7" name="Picture 6"/>
          <p:cNvPicPr>
            <a:picLocks noChangeAspect="1"/>
          </p:cNvPicPr>
          <p:nvPr/>
        </p:nvPicPr>
        <p:blipFill>
          <a:blip r:embed="rId3"/>
          <a:stretch>
            <a:fillRect/>
          </a:stretch>
        </p:blipFill>
        <p:spPr>
          <a:xfrm>
            <a:off x="4895850" y="3697844"/>
            <a:ext cx="3088090" cy="2344660"/>
          </a:xfrm>
          <a:prstGeom prst="rect">
            <a:avLst/>
          </a:prstGeom>
        </p:spPr>
      </p:pic>
    </p:spTree>
    <p:extLst>
      <p:ext uri="{BB962C8B-B14F-4D97-AF65-F5344CB8AC3E}">
        <p14:creationId xmlns:p14="http://schemas.microsoft.com/office/powerpoint/2010/main" val="422181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AGILITY</a:t>
            </a:r>
            <a:r>
              <a:rPr lang="en-ID" dirty="0"/>
              <a:t> (</a:t>
            </a:r>
            <a:r>
              <a:rPr lang="en-ID" dirty="0" err="1"/>
              <a:t>Ketangkasan</a:t>
            </a:r>
            <a:r>
              <a:rPr lang="en-ID" dirty="0"/>
              <a:t>)</a:t>
            </a:r>
            <a:endParaRPr lang="id-ID" dirty="0"/>
          </a:p>
        </p:txBody>
      </p:sp>
      <p:sp>
        <p:nvSpPr>
          <p:cNvPr id="3" name="Content Placeholder 2"/>
          <p:cNvSpPr>
            <a:spLocks noGrp="1"/>
          </p:cNvSpPr>
          <p:nvPr>
            <p:ph idx="1"/>
          </p:nvPr>
        </p:nvSpPr>
        <p:spPr/>
        <p:txBody>
          <a:bodyPr>
            <a:normAutofit/>
          </a:bodyPr>
          <a:lstStyle/>
          <a:p>
            <a:pPr marL="0" indent="0">
              <a:buNone/>
            </a:pPr>
            <a:r>
              <a:rPr lang="id-ID" sz="2800" dirty="0"/>
              <a:t>3 Fa</a:t>
            </a:r>
            <a:r>
              <a:rPr lang="en-ID" sz="2800" dirty="0" err="1"/>
              <a:t>ktor</a:t>
            </a:r>
            <a:r>
              <a:rPr lang="en-ID" sz="2800" dirty="0"/>
              <a:t> </a:t>
            </a:r>
            <a:r>
              <a:rPr lang="en-ID" sz="2800" dirty="0" err="1"/>
              <a:t>mempengaruhi</a:t>
            </a:r>
            <a:r>
              <a:rPr lang="en-ID" sz="2800" dirty="0"/>
              <a:t> </a:t>
            </a:r>
            <a:r>
              <a:rPr lang="en-ID" sz="2800" dirty="0" err="1"/>
              <a:t>ketangkasan</a:t>
            </a:r>
            <a:r>
              <a:rPr lang="en-ID" sz="2800" dirty="0"/>
              <a:t> CC</a:t>
            </a:r>
            <a:r>
              <a:rPr lang="id-ID" sz="2800" dirty="0"/>
              <a:t> :</a:t>
            </a:r>
          </a:p>
          <a:p>
            <a:r>
              <a:rPr lang="id-ID" sz="2800" dirty="0"/>
              <a:t>Speed</a:t>
            </a:r>
          </a:p>
          <a:p>
            <a:r>
              <a:rPr lang="id-ID" sz="2800" dirty="0"/>
              <a:t>Experimentation</a:t>
            </a:r>
          </a:p>
          <a:p>
            <a:r>
              <a:rPr lang="id-ID" sz="2800" dirty="0"/>
              <a:t>Cultur of innovation</a:t>
            </a:r>
          </a:p>
        </p:txBody>
      </p:sp>
    </p:spTree>
    <p:extLst>
      <p:ext uri="{BB962C8B-B14F-4D97-AF65-F5344CB8AC3E}">
        <p14:creationId xmlns:p14="http://schemas.microsoft.com/office/powerpoint/2010/main" val="3801647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Agility: Increase Speed and Global </a:t>
            </a:r>
            <a:br>
              <a:rPr lang="en-US"/>
            </a:br>
            <a:r>
              <a:rPr lang="en-US"/>
              <a:t>Reach</a:t>
            </a:r>
          </a:p>
        </p:txBody>
      </p:sp>
      <p:sp>
        <p:nvSpPr>
          <p:cNvPr id="3" name="Content Placeholder 2"/>
          <p:cNvSpPr>
            <a:spLocks noGrp="1"/>
          </p:cNvSpPr>
          <p:nvPr>
            <p:ph idx="1"/>
          </p:nvPr>
        </p:nvSpPr>
        <p:spPr/>
        <p:txBody>
          <a:bodyPr>
            <a:normAutofit/>
          </a:bodyPr>
          <a:lstStyle/>
          <a:p>
            <a:pPr marL="0" indent="0">
              <a:buNone/>
            </a:pPr>
            <a:endParaRPr lang="en-US" sz="2800" dirty="0"/>
          </a:p>
          <a:p>
            <a:r>
              <a:rPr lang="en-US" sz="2800" dirty="0"/>
              <a:t>Instant global reach</a:t>
            </a:r>
          </a:p>
          <a:p>
            <a:r>
              <a:rPr lang="en-US" sz="2800" dirty="0"/>
              <a:t>Rapid availability of new resources </a:t>
            </a:r>
            <a:br>
              <a:rPr lang="en-US" sz="2800" dirty="0"/>
            </a:br>
            <a:br>
              <a:rPr lang="en-US" sz="2800" dirty="0"/>
            </a:br>
            <a:br>
              <a:rPr lang="en-US" dirty="0"/>
            </a:br>
            <a:br>
              <a:rPr lang="en-US" sz="2600" dirty="0"/>
            </a:br>
            <a:br>
              <a:rPr lang="en-US" sz="2600" dirty="0"/>
            </a:br>
            <a:endParaRPr lang="en-US" dirty="0"/>
          </a:p>
        </p:txBody>
      </p:sp>
      <p:pic>
        <p:nvPicPr>
          <p:cNvPr id="7" name="Picture 6"/>
          <p:cNvPicPr>
            <a:picLocks noChangeAspect="1"/>
          </p:cNvPicPr>
          <p:nvPr/>
        </p:nvPicPr>
        <p:blipFill>
          <a:blip r:embed="rId3"/>
          <a:stretch>
            <a:fillRect/>
          </a:stretch>
        </p:blipFill>
        <p:spPr>
          <a:xfrm>
            <a:off x="4455314" y="3463883"/>
            <a:ext cx="2714625" cy="3057525"/>
          </a:xfrm>
          <a:prstGeom prst="rect">
            <a:avLst/>
          </a:prstGeom>
        </p:spPr>
      </p:pic>
    </p:spTree>
    <p:extLst>
      <p:ext uri="{BB962C8B-B14F-4D97-AF65-F5344CB8AC3E}">
        <p14:creationId xmlns:p14="http://schemas.microsoft.com/office/powerpoint/2010/main" val="2767354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sz="4000"/>
              <a:t>Agility: Increase Experimentation</a:t>
            </a:r>
            <a:br>
              <a:rPr lang="en-US" sz="4000"/>
            </a:br>
            <a:endParaRPr lang="en-US" sz="4000"/>
          </a:p>
        </p:txBody>
      </p:sp>
      <p:sp>
        <p:nvSpPr>
          <p:cNvPr id="3" name="Content Placeholder 2"/>
          <p:cNvSpPr>
            <a:spLocks noGrp="1"/>
          </p:cNvSpPr>
          <p:nvPr>
            <p:ph idx="1"/>
          </p:nvPr>
        </p:nvSpPr>
        <p:spPr/>
        <p:txBody>
          <a:bodyPr>
            <a:normAutofit/>
          </a:bodyPr>
          <a:lstStyle/>
          <a:p>
            <a:r>
              <a:rPr lang="en-US" sz="2800"/>
              <a:t>AWS enables</a:t>
            </a:r>
          </a:p>
          <a:p>
            <a:pPr lvl="1">
              <a:buFont typeface="Wingdings" panose="05000000000000000000" pitchFamily="2" charset="2"/>
              <a:buChar char="ü"/>
            </a:pPr>
            <a:r>
              <a:rPr lang="en-US" sz="2600"/>
              <a:t>Operations as code</a:t>
            </a:r>
          </a:p>
          <a:p>
            <a:pPr lvl="1">
              <a:buFont typeface="Wingdings" panose="05000000000000000000" pitchFamily="2" charset="2"/>
              <a:buChar char="ü"/>
            </a:pPr>
            <a:r>
              <a:rPr lang="en-US" sz="2600"/>
              <a:t>Safe Experimentation</a:t>
            </a:r>
          </a:p>
          <a:p>
            <a:pPr lvl="1">
              <a:buFont typeface="Wingdings" panose="05000000000000000000" pitchFamily="2" charset="2"/>
              <a:buChar char="ü"/>
            </a:pPr>
            <a:r>
              <a:rPr lang="en-US" sz="2600"/>
              <a:t>Comparative testing </a:t>
            </a:r>
            <a:br>
              <a:rPr lang="en-US" sz="2600"/>
            </a:br>
            <a:br>
              <a:rPr lang="en-US" sz="2400"/>
            </a:br>
            <a:br>
              <a:rPr lang="en-US" sz="2400"/>
            </a:br>
            <a:endParaRPr lang="en-US"/>
          </a:p>
        </p:txBody>
      </p:sp>
      <p:pic>
        <p:nvPicPr>
          <p:cNvPr id="7" name="Picture 6"/>
          <p:cNvPicPr>
            <a:picLocks noChangeAspect="1"/>
          </p:cNvPicPr>
          <p:nvPr/>
        </p:nvPicPr>
        <p:blipFill>
          <a:blip r:embed="rId3"/>
          <a:stretch>
            <a:fillRect/>
          </a:stretch>
        </p:blipFill>
        <p:spPr>
          <a:xfrm>
            <a:off x="4284610" y="3248996"/>
            <a:ext cx="3392613" cy="2818862"/>
          </a:xfrm>
          <a:prstGeom prst="rect">
            <a:avLst/>
          </a:prstGeom>
        </p:spPr>
      </p:pic>
    </p:spTree>
    <p:extLst>
      <p:ext uri="{BB962C8B-B14F-4D97-AF65-F5344CB8AC3E}">
        <p14:creationId xmlns:p14="http://schemas.microsoft.com/office/powerpoint/2010/main" val="1230266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sz="4000"/>
              <a:t>Agility: Increase Innovation </a:t>
            </a:r>
            <a:br>
              <a:rPr lang="en-US" sz="4000"/>
            </a:br>
            <a:endParaRPr lang="en-US" sz="4000"/>
          </a:p>
        </p:txBody>
      </p:sp>
      <p:sp>
        <p:nvSpPr>
          <p:cNvPr id="3" name="Content Placeholder 2"/>
          <p:cNvSpPr>
            <a:spLocks noGrp="1"/>
          </p:cNvSpPr>
          <p:nvPr>
            <p:ph idx="1"/>
          </p:nvPr>
        </p:nvSpPr>
        <p:spPr/>
        <p:txBody>
          <a:bodyPr>
            <a:normAutofit/>
          </a:bodyPr>
          <a:lstStyle/>
          <a:p>
            <a:endParaRPr lang="en-US" sz="2800" dirty="0"/>
          </a:p>
          <a:p>
            <a:endParaRPr lang="en-US" sz="2800" dirty="0"/>
          </a:p>
          <a:p>
            <a:endParaRPr lang="en-US" sz="2800" dirty="0"/>
          </a:p>
          <a:p>
            <a:r>
              <a:rPr lang="en-US" sz="2800" dirty="0"/>
              <a:t>Quick experimentation with low cost/risk</a:t>
            </a:r>
          </a:p>
          <a:p>
            <a:r>
              <a:rPr lang="en-US" sz="2800" dirty="0"/>
              <a:t>More experimentation and more often </a:t>
            </a:r>
            <a:br>
              <a:rPr lang="en-US" sz="2800" dirty="0"/>
            </a:br>
            <a:br>
              <a:rPr lang="en-US" sz="2800" dirty="0"/>
            </a:br>
            <a:br>
              <a:rPr lang="en-US" sz="2600" dirty="0"/>
            </a:br>
            <a:br>
              <a:rPr lang="en-US" sz="2400" dirty="0"/>
            </a:br>
            <a:br>
              <a:rPr lang="en-US" sz="2400" dirty="0"/>
            </a:br>
            <a:endParaRPr lang="en-US" dirty="0"/>
          </a:p>
        </p:txBody>
      </p:sp>
    </p:spTree>
    <p:extLst>
      <p:ext uri="{BB962C8B-B14F-4D97-AF65-F5344CB8AC3E}">
        <p14:creationId xmlns:p14="http://schemas.microsoft.com/office/powerpoint/2010/main" val="294884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BC24-45F9-4F25-95C9-279772045B85}"/>
              </a:ext>
            </a:extLst>
          </p:cNvPr>
          <p:cNvSpPr>
            <a:spLocks noGrp="1"/>
          </p:cNvSpPr>
          <p:nvPr>
            <p:ph type="title"/>
          </p:nvPr>
        </p:nvSpPr>
        <p:spPr/>
        <p:txBody>
          <a:bodyPr/>
          <a:lstStyle/>
          <a:p>
            <a:r>
              <a:rPr lang="en-AU" dirty="0"/>
              <a:t>Similarities – Consumer </a:t>
            </a:r>
            <a:r>
              <a:rPr lang="en-AU" dirty="0" err="1"/>
              <a:t>PoV</a:t>
            </a:r>
            <a:endParaRPr lang="en-AU" dirty="0"/>
          </a:p>
        </p:txBody>
      </p:sp>
      <p:sp>
        <p:nvSpPr>
          <p:cNvPr id="3" name="Content Placeholder 2">
            <a:extLst>
              <a:ext uri="{FF2B5EF4-FFF2-40B4-BE49-F238E27FC236}">
                <a16:creationId xmlns:a16="http://schemas.microsoft.com/office/drawing/2014/main" id="{36DC1F38-3412-4A60-B5C7-BEC52F0CC295}"/>
              </a:ext>
            </a:extLst>
          </p:cNvPr>
          <p:cNvSpPr>
            <a:spLocks noGrp="1"/>
          </p:cNvSpPr>
          <p:nvPr>
            <p:ph idx="1"/>
          </p:nvPr>
        </p:nvSpPr>
        <p:spPr/>
        <p:txBody>
          <a:bodyPr/>
          <a:lstStyle/>
          <a:p>
            <a:r>
              <a:rPr lang="en-AU" dirty="0"/>
              <a:t>All services are delivered via the Internet</a:t>
            </a:r>
          </a:p>
          <a:p>
            <a:pPr lvl="1"/>
            <a:r>
              <a:rPr lang="en-AU" dirty="0"/>
              <a:t>Usually, no Internet means no service </a:t>
            </a:r>
            <a:r>
              <a:rPr lang="en-AU" dirty="0">
                <a:sym typeface="Wingdings" panose="05000000000000000000" pitchFamily="2" charset="2"/>
              </a:rPr>
              <a:t></a:t>
            </a:r>
          </a:p>
          <a:p>
            <a:r>
              <a:rPr lang="en-AU" dirty="0">
                <a:sym typeface="Wingdings" panose="05000000000000000000" pitchFamily="2" charset="2"/>
              </a:rPr>
              <a:t>You do not have to know where your data is actually stored</a:t>
            </a:r>
          </a:p>
          <a:p>
            <a:pPr lvl="1"/>
            <a:r>
              <a:rPr lang="en-AU" dirty="0">
                <a:sym typeface="Wingdings" panose="05000000000000000000" pitchFamily="2" charset="2"/>
              </a:rPr>
              <a:t>It is somewhere.. “</a:t>
            </a:r>
            <a:r>
              <a:rPr lang="en-AU" b="1" i="1" dirty="0">
                <a:sym typeface="Wingdings" panose="05000000000000000000" pitchFamily="2" charset="2"/>
              </a:rPr>
              <a:t>in the cloud</a:t>
            </a:r>
            <a:r>
              <a:rPr lang="en-AU" dirty="0">
                <a:sym typeface="Wingdings" panose="05000000000000000000" pitchFamily="2" charset="2"/>
              </a:rPr>
              <a:t>”</a:t>
            </a:r>
          </a:p>
          <a:p>
            <a:r>
              <a:rPr lang="en-AU" dirty="0">
                <a:sym typeface="Wingdings" panose="05000000000000000000" pitchFamily="2" charset="2"/>
              </a:rPr>
              <a:t>You have to read and agree on Terms &amp; Conditions before you can use the services</a:t>
            </a:r>
          </a:p>
          <a:p>
            <a:r>
              <a:rPr lang="en-AU" dirty="0">
                <a:sym typeface="Wingdings" panose="05000000000000000000" pitchFamily="2" charset="2"/>
              </a:rPr>
              <a:t>You do not have to install additional software in your PC to use those services</a:t>
            </a:r>
          </a:p>
          <a:p>
            <a:pPr lvl="1"/>
            <a:r>
              <a:rPr lang="en-AU" dirty="0">
                <a:sym typeface="Wingdings" panose="05000000000000000000" pitchFamily="2" charset="2"/>
              </a:rPr>
              <a:t>Most services are usable via Web browser</a:t>
            </a:r>
          </a:p>
          <a:p>
            <a:endParaRPr lang="en-AU" dirty="0">
              <a:sym typeface="Wingdings" panose="05000000000000000000" pitchFamily="2" charset="2"/>
            </a:endParaRPr>
          </a:p>
        </p:txBody>
      </p:sp>
    </p:spTree>
    <p:extLst>
      <p:ext uri="{BB962C8B-B14F-4D97-AF65-F5344CB8AC3E}">
        <p14:creationId xmlns:p14="http://schemas.microsoft.com/office/powerpoint/2010/main" val="4239196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sz="4000"/>
              <a:t>Agility: The AWS Infrastructure </a:t>
            </a:r>
            <a:br>
              <a:rPr lang="en-US" sz="4000"/>
            </a:br>
            <a:endParaRPr lang="en-US" sz="4000"/>
          </a:p>
        </p:txBody>
      </p:sp>
      <p:sp>
        <p:nvSpPr>
          <p:cNvPr id="3" name="Content Placeholder 2"/>
          <p:cNvSpPr>
            <a:spLocks noGrp="1"/>
          </p:cNvSpPr>
          <p:nvPr>
            <p:ph idx="1"/>
          </p:nvPr>
        </p:nvSpPr>
        <p:spPr/>
        <p:txBody>
          <a:bodyPr>
            <a:normAutofit/>
          </a:bodyPr>
          <a:lstStyle/>
          <a:p>
            <a:r>
              <a:rPr lang="en-US" sz="2800" dirty="0"/>
              <a:t>Instant elasticity</a:t>
            </a:r>
            <a:r>
              <a:rPr lang="id-ID" sz="2800" dirty="0"/>
              <a:t>-</a:t>
            </a:r>
            <a:endParaRPr lang="en-US" sz="2800" dirty="0"/>
          </a:p>
          <a:p>
            <a:r>
              <a:rPr lang="en-US" sz="2800" dirty="0"/>
              <a:t>Scalability</a:t>
            </a:r>
            <a:r>
              <a:rPr lang="id-ID" sz="2800" dirty="0"/>
              <a:t>-</a:t>
            </a:r>
            <a:endParaRPr lang="en-US" sz="2800" dirty="0"/>
          </a:p>
          <a:p>
            <a:r>
              <a:rPr lang="en-US" sz="2800" dirty="0"/>
              <a:t>Flexible</a:t>
            </a:r>
          </a:p>
          <a:p>
            <a:r>
              <a:rPr lang="en-US" sz="2800" dirty="0"/>
              <a:t>Reliability</a:t>
            </a:r>
          </a:p>
          <a:p>
            <a:r>
              <a:rPr lang="en-US" sz="2800" dirty="0"/>
              <a:t>Secure</a:t>
            </a:r>
            <a:r>
              <a:rPr lang="id-ID" sz="2800" dirty="0"/>
              <a:t>-</a:t>
            </a:r>
            <a:br>
              <a:rPr lang="en-US" sz="2800" dirty="0"/>
            </a:br>
            <a:br>
              <a:rPr lang="en-US" sz="2600" dirty="0"/>
            </a:br>
            <a:br>
              <a:rPr lang="en-US" sz="2400" dirty="0"/>
            </a:br>
            <a:br>
              <a:rPr lang="en-US" sz="2400" dirty="0"/>
            </a:br>
            <a:endParaRPr lang="en-US" dirty="0"/>
          </a:p>
        </p:txBody>
      </p:sp>
      <p:pic>
        <p:nvPicPr>
          <p:cNvPr id="7" name="Picture 6"/>
          <p:cNvPicPr>
            <a:picLocks noChangeAspect="1"/>
          </p:cNvPicPr>
          <p:nvPr/>
        </p:nvPicPr>
        <p:blipFill>
          <a:blip r:embed="rId3"/>
          <a:stretch>
            <a:fillRect/>
          </a:stretch>
        </p:blipFill>
        <p:spPr>
          <a:xfrm>
            <a:off x="4592258" y="3383791"/>
            <a:ext cx="3099108" cy="3039738"/>
          </a:xfrm>
          <a:prstGeom prst="rect">
            <a:avLst/>
          </a:prstGeom>
        </p:spPr>
      </p:pic>
    </p:spTree>
    <p:extLst>
      <p:ext uri="{BB962C8B-B14F-4D97-AF65-F5344CB8AC3E}">
        <p14:creationId xmlns:p14="http://schemas.microsoft.com/office/powerpoint/2010/main" val="2459403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7668-02A6-488E-961D-8505BB21DD0B}"/>
              </a:ext>
            </a:extLst>
          </p:cNvPr>
          <p:cNvSpPr>
            <a:spLocks noGrp="1"/>
          </p:cNvSpPr>
          <p:nvPr>
            <p:ph type="title"/>
          </p:nvPr>
        </p:nvSpPr>
        <p:spPr/>
        <p:txBody>
          <a:bodyPr/>
          <a:lstStyle/>
          <a:p>
            <a:r>
              <a:rPr lang="en-AU" dirty="0"/>
              <a:t>Global Infrastructure : AWS Region</a:t>
            </a:r>
          </a:p>
        </p:txBody>
      </p:sp>
      <p:sp>
        <p:nvSpPr>
          <p:cNvPr id="5" name="Rectangle 4">
            <a:extLst>
              <a:ext uri="{FF2B5EF4-FFF2-40B4-BE49-F238E27FC236}">
                <a16:creationId xmlns:a16="http://schemas.microsoft.com/office/drawing/2014/main" id="{FDCF2D5C-CC46-4159-ADD7-345F9CCC4DC9}"/>
              </a:ext>
            </a:extLst>
          </p:cNvPr>
          <p:cNvSpPr/>
          <p:nvPr/>
        </p:nvSpPr>
        <p:spPr>
          <a:xfrm>
            <a:off x="314325" y="6118502"/>
            <a:ext cx="8515350" cy="369332"/>
          </a:xfrm>
          <a:prstGeom prst="rect">
            <a:avLst/>
          </a:prstGeom>
        </p:spPr>
        <p:txBody>
          <a:bodyPr wrap="square">
            <a:spAutoFit/>
          </a:bodyPr>
          <a:lstStyle/>
          <a:p>
            <a:pPr algn="ctr"/>
            <a:r>
              <a:rPr lang="en-ID" dirty="0">
                <a:hlinkClick r:id="rId3"/>
              </a:rPr>
              <a:t>https://aws.amazon.com/about-aws/global-infrastructure/regions_az</a:t>
            </a:r>
            <a:endParaRPr lang="en-AU" dirty="0"/>
          </a:p>
        </p:txBody>
      </p:sp>
      <p:pic>
        <p:nvPicPr>
          <p:cNvPr id="3" name="Picture 2">
            <a:extLst>
              <a:ext uri="{FF2B5EF4-FFF2-40B4-BE49-F238E27FC236}">
                <a16:creationId xmlns:a16="http://schemas.microsoft.com/office/drawing/2014/main" id="{3B09928E-1B44-BC4B-8CDC-A9B7C0B7C4A2}"/>
              </a:ext>
            </a:extLst>
          </p:cNvPr>
          <p:cNvPicPr>
            <a:picLocks noChangeAspect="1"/>
          </p:cNvPicPr>
          <p:nvPr/>
        </p:nvPicPr>
        <p:blipFill>
          <a:blip r:embed="rId4"/>
          <a:stretch>
            <a:fillRect/>
          </a:stretch>
        </p:blipFill>
        <p:spPr>
          <a:xfrm>
            <a:off x="397565" y="1690689"/>
            <a:ext cx="8348870" cy="4388087"/>
          </a:xfrm>
          <a:prstGeom prst="rect">
            <a:avLst/>
          </a:prstGeom>
        </p:spPr>
      </p:pic>
    </p:spTree>
    <p:extLst>
      <p:ext uri="{BB962C8B-B14F-4D97-AF65-F5344CB8AC3E}">
        <p14:creationId xmlns:p14="http://schemas.microsoft.com/office/powerpoint/2010/main" val="3643124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207CD-B7DF-484C-8339-2BCC34EACF45}"/>
              </a:ext>
            </a:extLst>
          </p:cNvPr>
          <p:cNvSpPr>
            <a:spLocks noGrp="1"/>
          </p:cNvSpPr>
          <p:nvPr>
            <p:ph type="title"/>
          </p:nvPr>
        </p:nvSpPr>
        <p:spPr/>
        <p:txBody>
          <a:bodyPr/>
          <a:lstStyle/>
          <a:p>
            <a:r>
              <a:rPr lang="en-AU" dirty="0"/>
              <a:t>AWS Region</a:t>
            </a:r>
          </a:p>
        </p:txBody>
      </p:sp>
      <p:pic>
        <p:nvPicPr>
          <p:cNvPr id="6" name="Picture 5">
            <a:extLst>
              <a:ext uri="{FF2B5EF4-FFF2-40B4-BE49-F238E27FC236}">
                <a16:creationId xmlns:a16="http://schemas.microsoft.com/office/drawing/2014/main" id="{EC8D10D6-AC2E-4421-B980-C792026CFA0D}"/>
              </a:ext>
            </a:extLst>
          </p:cNvPr>
          <p:cNvPicPr>
            <a:picLocks noChangeAspect="1"/>
          </p:cNvPicPr>
          <p:nvPr/>
        </p:nvPicPr>
        <p:blipFill>
          <a:blip r:embed="rId2"/>
          <a:stretch>
            <a:fillRect/>
          </a:stretch>
        </p:blipFill>
        <p:spPr>
          <a:xfrm>
            <a:off x="1158745" y="1690689"/>
            <a:ext cx="7455159" cy="4041417"/>
          </a:xfrm>
          <a:prstGeom prst="rect">
            <a:avLst/>
          </a:prstGeom>
        </p:spPr>
      </p:pic>
      <p:sp>
        <p:nvSpPr>
          <p:cNvPr id="7" name="Rectangle 6">
            <a:extLst>
              <a:ext uri="{FF2B5EF4-FFF2-40B4-BE49-F238E27FC236}">
                <a16:creationId xmlns:a16="http://schemas.microsoft.com/office/drawing/2014/main" id="{0CEC4B28-DCBE-40BC-922F-300D39231C6A}"/>
              </a:ext>
            </a:extLst>
          </p:cNvPr>
          <p:cNvSpPr/>
          <p:nvPr/>
        </p:nvSpPr>
        <p:spPr>
          <a:xfrm>
            <a:off x="530096" y="5933836"/>
            <a:ext cx="8515350" cy="369332"/>
          </a:xfrm>
          <a:prstGeom prst="rect">
            <a:avLst/>
          </a:prstGeom>
        </p:spPr>
        <p:txBody>
          <a:bodyPr wrap="square">
            <a:spAutoFit/>
          </a:bodyPr>
          <a:lstStyle/>
          <a:p>
            <a:pPr algn="ctr"/>
            <a:r>
              <a:rPr lang="en-AU" dirty="0">
                <a:hlinkClick r:id="rId3"/>
              </a:rPr>
              <a:t>https://aws.amazon.com/about-aws/global-infrastructure/regional-product-services/</a:t>
            </a:r>
            <a:r>
              <a:rPr lang="en-AU" dirty="0"/>
              <a:t> </a:t>
            </a:r>
          </a:p>
        </p:txBody>
      </p:sp>
    </p:spTree>
    <p:extLst>
      <p:ext uri="{BB962C8B-B14F-4D97-AF65-F5344CB8AC3E}">
        <p14:creationId xmlns:p14="http://schemas.microsoft.com/office/powerpoint/2010/main" val="1548200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8919-9596-4AF6-A778-6923D0A3A3F6}"/>
              </a:ext>
            </a:extLst>
          </p:cNvPr>
          <p:cNvSpPr>
            <a:spLocks noGrp="1"/>
          </p:cNvSpPr>
          <p:nvPr>
            <p:ph type="title"/>
          </p:nvPr>
        </p:nvSpPr>
        <p:spPr/>
        <p:txBody>
          <a:bodyPr/>
          <a:lstStyle/>
          <a:p>
            <a:r>
              <a:rPr lang="en-AU" dirty="0"/>
              <a:t>Availability Zones (AZ)</a:t>
            </a:r>
          </a:p>
        </p:txBody>
      </p:sp>
      <p:pic>
        <p:nvPicPr>
          <p:cNvPr id="6" name="Picture 5" descr="A screenshot of a cell phone&#10;&#10;Description automatically generated">
            <a:extLst>
              <a:ext uri="{FF2B5EF4-FFF2-40B4-BE49-F238E27FC236}">
                <a16:creationId xmlns:a16="http://schemas.microsoft.com/office/drawing/2014/main" id="{0E6DD55B-C24B-4FAC-9F57-CD20F2FF5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979" y="2109603"/>
            <a:ext cx="5816041" cy="3190185"/>
          </a:xfrm>
          <a:prstGeom prst="rect">
            <a:avLst/>
          </a:prstGeom>
        </p:spPr>
      </p:pic>
      <p:sp>
        <p:nvSpPr>
          <p:cNvPr id="7" name="Rectangle 6">
            <a:extLst>
              <a:ext uri="{FF2B5EF4-FFF2-40B4-BE49-F238E27FC236}">
                <a16:creationId xmlns:a16="http://schemas.microsoft.com/office/drawing/2014/main" id="{A32C5591-DEA2-4C0A-953E-303F3F6A1805}"/>
              </a:ext>
            </a:extLst>
          </p:cNvPr>
          <p:cNvSpPr/>
          <p:nvPr/>
        </p:nvSpPr>
        <p:spPr>
          <a:xfrm>
            <a:off x="121298" y="5421286"/>
            <a:ext cx="9022702" cy="369332"/>
          </a:xfrm>
          <a:prstGeom prst="rect">
            <a:avLst/>
          </a:prstGeom>
        </p:spPr>
        <p:txBody>
          <a:bodyPr wrap="square">
            <a:spAutoFit/>
          </a:bodyPr>
          <a:lstStyle/>
          <a:p>
            <a:r>
              <a:rPr lang="en-AU" dirty="0">
                <a:hlinkClick r:id="rId3"/>
              </a:rPr>
              <a:t>https://docs.aws.amazon.com/AWSEC2/latest/UserGuide/using-regions-availability-zones.html</a:t>
            </a:r>
            <a:endParaRPr lang="en-AU" dirty="0"/>
          </a:p>
        </p:txBody>
      </p:sp>
    </p:spTree>
    <p:extLst>
      <p:ext uri="{BB962C8B-B14F-4D97-AF65-F5344CB8AC3E}">
        <p14:creationId xmlns:p14="http://schemas.microsoft.com/office/powerpoint/2010/main" val="1415979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7744-3B63-024C-9595-C2C3CBA74D3B}"/>
              </a:ext>
            </a:extLst>
          </p:cNvPr>
          <p:cNvSpPr>
            <a:spLocks noGrp="1"/>
          </p:cNvSpPr>
          <p:nvPr>
            <p:ph type="title"/>
          </p:nvPr>
        </p:nvSpPr>
        <p:spPr/>
        <p:txBody>
          <a:bodyPr/>
          <a:lstStyle/>
          <a:p>
            <a:r>
              <a:rPr lang="en-US" dirty="0"/>
              <a:t>Edge Location</a:t>
            </a:r>
          </a:p>
        </p:txBody>
      </p:sp>
      <p:sp>
        <p:nvSpPr>
          <p:cNvPr id="3" name="Content Placeholder 2">
            <a:extLst>
              <a:ext uri="{FF2B5EF4-FFF2-40B4-BE49-F238E27FC236}">
                <a16:creationId xmlns:a16="http://schemas.microsoft.com/office/drawing/2014/main" id="{06240388-D501-D045-90BB-BAA0FFFADE9D}"/>
              </a:ext>
            </a:extLst>
          </p:cNvPr>
          <p:cNvSpPr>
            <a:spLocks noGrp="1"/>
          </p:cNvSpPr>
          <p:nvPr>
            <p:ph idx="1"/>
          </p:nvPr>
        </p:nvSpPr>
        <p:spPr/>
        <p:txBody>
          <a:bodyPr/>
          <a:lstStyle/>
          <a:p>
            <a:r>
              <a:rPr lang="en-US" dirty="0"/>
              <a:t>An </a:t>
            </a:r>
            <a:r>
              <a:rPr lang="en-US" b="1" dirty="0"/>
              <a:t>edge location</a:t>
            </a:r>
            <a:r>
              <a:rPr lang="en-US" dirty="0"/>
              <a:t> is where end users access services located at AWS.</a:t>
            </a:r>
          </a:p>
          <a:p>
            <a:pPr lvl="1"/>
            <a:r>
              <a:rPr lang="en-US" dirty="0"/>
              <a:t>Implements caching concept here i.e. CDN, DNS</a:t>
            </a:r>
          </a:p>
        </p:txBody>
      </p:sp>
      <p:pic>
        <p:nvPicPr>
          <p:cNvPr id="4" name="Picture 3">
            <a:extLst>
              <a:ext uri="{FF2B5EF4-FFF2-40B4-BE49-F238E27FC236}">
                <a16:creationId xmlns:a16="http://schemas.microsoft.com/office/drawing/2014/main" id="{57D3B262-0FD8-5849-8B2F-1177751725D3}"/>
              </a:ext>
            </a:extLst>
          </p:cNvPr>
          <p:cNvPicPr>
            <a:picLocks noChangeAspect="1"/>
          </p:cNvPicPr>
          <p:nvPr/>
        </p:nvPicPr>
        <p:blipFill>
          <a:blip r:embed="rId2"/>
          <a:stretch>
            <a:fillRect/>
          </a:stretch>
        </p:blipFill>
        <p:spPr>
          <a:xfrm>
            <a:off x="1444487" y="3087493"/>
            <a:ext cx="6539948" cy="3513065"/>
          </a:xfrm>
          <a:prstGeom prst="rect">
            <a:avLst/>
          </a:prstGeom>
        </p:spPr>
      </p:pic>
    </p:spTree>
    <p:extLst>
      <p:ext uri="{BB962C8B-B14F-4D97-AF65-F5344CB8AC3E}">
        <p14:creationId xmlns:p14="http://schemas.microsoft.com/office/powerpoint/2010/main" val="2295072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7068B-E19C-4B27-A7FD-8C619BB92A05}"/>
              </a:ext>
            </a:extLst>
          </p:cNvPr>
          <p:cNvSpPr>
            <a:spLocks noGrp="1"/>
          </p:cNvSpPr>
          <p:nvPr>
            <p:ph type="title"/>
          </p:nvPr>
        </p:nvSpPr>
        <p:spPr/>
        <p:txBody>
          <a:bodyPr/>
          <a:lstStyle/>
          <a:p>
            <a:r>
              <a:rPr lang="en-AU" dirty="0"/>
              <a:t>Services &amp; Categories</a:t>
            </a:r>
          </a:p>
        </p:txBody>
      </p:sp>
      <p:sp>
        <p:nvSpPr>
          <p:cNvPr id="7" name="Rectangle 6">
            <a:extLst>
              <a:ext uri="{FF2B5EF4-FFF2-40B4-BE49-F238E27FC236}">
                <a16:creationId xmlns:a16="http://schemas.microsoft.com/office/drawing/2014/main" id="{AABF5A32-AA8E-49C3-95AB-F20BAF6626EE}"/>
              </a:ext>
            </a:extLst>
          </p:cNvPr>
          <p:cNvSpPr/>
          <p:nvPr/>
        </p:nvSpPr>
        <p:spPr>
          <a:xfrm>
            <a:off x="2809048" y="5933836"/>
            <a:ext cx="3578800" cy="369332"/>
          </a:xfrm>
          <a:prstGeom prst="rect">
            <a:avLst/>
          </a:prstGeom>
        </p:spPr>
        <p:txBody>
          <a:bodyPr wrap="none">
            <a:spAutoFit/>
          </a:bodyPr>
          <a:lstStyle/>
          <a:p>
            <a:r>
              <a:rPr lang="en-AU" dirty="0">
                <a:hlinkClick r:id="rId2"/>
              </a:rPr>
              <a:t>https://aws.amazon.com/products/</a:t>
            </a:r>
            <a:r>
              <a:rPr lang="en-AU" dirty="0"/>
              <a:t> </a:t>
            </a:r>
          </a:p>
        </p:txBody>
      </p:sp>
      <p:grpSp>
        <p:nvGrpSpPr>
          <p:cNvPr id="9" name="Group 8">
            <a:extLst>
              <a:ext uri="{FF2B5EF4-FFF2-40B4-BE49-F238E27FC236}">
                <a16:creationId xmlns:a16="http://schemas.microsoft.com/office/drawing/2014/main" id="{2B9E4150-261A-4F0A-A816-1954C85F65DD}"/>
              </a:ext>
            </a:extLst>
          </p:cNvPr>
          <p:cNvGrpSpPr/>
          <p:nvPr/>
        </p:nvGrpSpPr>
        <p:grpSpPr>
          <a:xfrm>
            <a:off x="693964" y="1886632"/>
            <a:ext cx="7659811" cy="3991654"/>
            <a:chOff x="693964" y="1886632"/>
            <a:chExt cx="7659811" cy="3991654"/>
          </a:xfrm>
        </p:grpSpPr>
        <p:pic>
          <p:nvPicPr>
            <p:cNvPr id="6" name="Picture 5">
              <a:extLst>
                <a:ext uri="{FF2B5EF4-FFF2-40B4-BE49-F238E27FC236}">
                  <a16:creationId xmlns:a16="http://schemas.microsoft.com/office/drawing/2014/main" id="{6F2B2EEF-D598-4AD2-908C-6EED51D565C5}"/>
                </a:ext>
              </a:extLst>
            </p:cNvPr>
            <p:cNvPicPr>
              <a:picLocks noChangeAspect="1"/>
            </p:cNvPicPr>
            <p:nvPr/>
          </p:nvPicPr>
          <p:blipFill rotWithShape="1">
            <a:blip r:embed="rId3"/>
            <a:srcRect b="15221"/>
            <a:stretch/>
          </p:blipFill>
          <p:spPr>
            <a:xfrm>
              <a:off x="790224" y="1886632"/>
              <a:ext cx="7563551" cy="3991654"/>
            </a:xfrm>
            <a:prstGeom prst="rect">
              <a:avLst/>
            </a:prstGeom>
          </p:spPr>
        </p:pic>
        <p:pic>
          <p:nvPicPr>
            <p:cNvPr id="8" name="Picture 7">
              <a:extLst>
                <a:ext uri="{FF2B5EF4-FFF2-40B4-BE49-F238E27FC236}">
                  <a16:creationId xmlns:a16="http://schemas.microsoft.com/office/drawing/2014/main" id="{78F308CE-F4B6-476C-9191-818422D0D43B}"/>
                </a:ext>
              </a:extLst>
            </p:cNvPr>
            <p:cNvPicPr>
              <a:picLocks noChangeAspect="1"/>
            </p:cNvPicPr>
            <p:nvPr/>
          </p:nvPicPr>
          <p:blipFill>
            <a:blip r:embed="rId4"/>
            <a:stretch>
              <a:fillRect/>
            </a:stretch>
          </p:blipFill>
          <p:spPr>
            <a:xfrm>
              <a:off x="693964" y="5104062"/>
              <a:ext cx="1845625" cy="774224"/>
            </a:xfrm>
            <a:prstGeom prst="rect">
              <a:avLst/>
            </a:prstGeom>
          </p:spPr>
        </p:pic>
      </p:grpSp>
    </p:spTree>
    <p:extLst>
      <p:ext uri="{BB962C8B-B14F-4D97-AF65-F5344CB8AC3E}">
        <p14:creationId xmlns:p14="http://schemas.microsoft.com/office/powerpoint/2010/main" val="3155946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F0B0-191A-46CF-B1CE-D0F25562E444}"/>
              </a:ext>
            </a:extLst>
          </p:cNvPr>
          <p:cNvSpPr>
            <a:spLocks noGrp="1"/>
          </p:cNvSpPr>
          <p:nvPr>
            <p:ph type="title"/>
          </p:nvPr>
        </p:nvSpPr>
        <p:spPr/>
        <p:txBody>
          <a:bodyPr/>
          <a:lstStyle/>
          <a:p>
            <a:r>
              <a:rPr lang="en-AU" dirty="0"/>
              <a:t>Compute</a:t>
            </a:r>
          </a:p>
        </p:txBody>
      </p:sp>
      <p:sp>
        <p:nvSpPr>
          <p:cNvPr id="3" name="Content Placeholder 2">
            <a:extLst>
              <a:ext uri="{FF2B5EF4-FFF2-40B4-BE49-F238E27FC236}">
                <a16:creationId xmlns:a16="http://schemas.microsoft.com/office/drawing/2014/main" id="{FD28BC99-4E96-4774-87B9-19976540C97B}"/>
              </a:ext>
            </a:extLst>
          </p:cNvPr>
          <p:cNvSpPr>
            <a:spLocks noGrp="1"/>
          </p:cNvSpPr>
          <p:nvPr>
            <p:ph idx="1"/>
          </p:nvPr>
        </p:nvSpPr>
        <p:spPr/>
        <p:txBody>
          <a:bodyPr/>
          <a:lstStyle/>
          <a:p>
            <a:r>
              <a:rPr lang="en-AU" dirty="0"/>
              <a:t>Provides platforms and infrastructures to handle computational workload</a:t>
            </a:r>
          </a:p>
          <a:p>
            <a:r>
              <a:rPr lang="en-AU" dirty="0"/>
              <a:t>Examples:</a:t>
            </a:r>
          </a:p>
          <a:p>
            <a:pPr lvl="1"/>
            <a:r>
              <a:rPr lang="en-AU" dirty="0"/>
              <a:t>Elastic Beanstalk </a:t>
            </a:r>
            <a:r>
              <a:rPr lang="en-AU" dirty="0">
                <a:sym typeface="Wingdings" panose="05000000000000000000" pitchFamily="2" charset="2"/>
              </a:rPr>
              <a:t> PaaS</a:t>
            </a:r>
            <a:endParaRPr lang="en-AU" dirty="0"/>
          </a:p>
          <a:p>
            <a:pPr lvl="1"/>
            <a:r>
              <a:rPr lang="en-AU" dirty="0"/>
              <a:t>EC2 </a:t>
            </a:r>
            <a:r>
              <a:rPr lang="en-AU" dirty="0">
                <a:sym typeface="Wingdings" panose="05000000000000000000" pitchFamily="2" charset="2"/>
              </a:rPr>
              <a:t> </a:t>
            </a:r>
            <a:r>
              <a:rPr lang="en-AU" dirty="0"/>
              <a:t>Virtual servers</a:t>
            </a:r>
          </a:p>
          <a:p>
            <a:pPr lvl="1"/>
            <a:r>
              <a:rPr lang="en-AU" dirty="0"/>
              <a:t>Elastic Container Service </a:t>
            </a:r>
            <a:r>
              <a:rPr lang="en-AU" dirty="0">
                <a:sym typeface="Wingdings" panose="05000000000000000000" pitchFamily="2" charset="2"/>
              </a:rPr>
              <a:t> Container management</a:t>
            </a:r>
            <a:endParaRPr lang="en-AU" dirty="0"/>
          </a:p>
          <a:p>
            <a:pPr lvl="1"/>
            <a:r>
              <a:rPr lang="en-AU" dirty="0"/>
              <a:t>Elastic Container Registry </a:t>
            </a:r>
            <a:r>
              <a:rPr lang="en-AU" dirty="0">
                <a:sym typeface="Wingdings" panose="05000000000000000000" pitchFamily="2" charset="2"/>
              </a:rPr>
              <a:t> </a:t>
            </a:r>
            <a:r>
              <a:rPr lang="en-AU" dirty="0"/>
              <a:t>Container image repository</a:t>
            </a:r>
          </a:p>
          <a:p>
            <a:r>
              <a:rPr lang="en-AU" dirty="0">
                <a:sym typeface="Wingdings" panose="05000000000000000000" pitchFamily="2" charset="2"/>
              </a:rPr>
              <a:t>Will have its own lecture sessions</a:t>
            </a:r>
            <a:endParaRPr lang="en-AU" dirty="0"/>
          </a:p>
          <a:p>
            <a:endParaRPr lang="en-AU" dirty="0"/>
          </a:p>
        </p:txBody>
      </p:sp>
      <p:pic>
        <p:nvPicPr>
          <p:cNvPr id="4" name="Picture 3">
            <a:extLst>
              <a:ext uri="{FF2B5EF4-FFF2-40B4-BE49-F238E27FC236}">
                <a16:creationId xmlns:a16="http://schemas.microsoft.com/office/drawing/2014/main" id="{D80BE689-C98E-470B-9DF1-884A54AED2B1}"/>
              </a:ext>
            </a:extLst>
          </p:cNvPr>
          <p:cNvPicPr>
            <a:picLocks noChangeAspect="1"/>
          </p:cNvPicPr>
          <p:nvPr/>
        </p:nvPicPr>
        <p:blipFill rotWithShape="1">
          <a:blip r:embed="rId2"/>
          <a:srcRect l="37548" r="36302" b="37036"/>
          <a:stretch/>
        </p:blipFill>
        <p:spPr>
          <a:xfrm>
            <a:off x="2948473" y="918223"/>
            <a:ext cx="587829" cy="593740"/>
          </a:xfrm>
          <a:prstGeom prst="rect">
            <a:avLst/>
          </a:prstGeom>
        </p:spPr>
      </p:pic>
    </p:spTree>
    <p:extLst>
      <p:ext uri="{BB962C8B-B14F-4D97-AF65-F5344CB8AC3E}">
        <p14:creationId xmlns:p14="http://schemas.microsoft.com/office/powerpoint/2010/main" val="20167420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8002-5CC7-4875-B596-87B6CFE24C22}"/>
              </a:ext>
            </a:extLst>
          </p:cNvPr>
          <p:cNvSpPr>
            <a:spLocks noGrp="1"/>
          </p:cNvSpPr>
          <p:nvPr>
            <p:ph type="title"/>
          </p:nvPr>
        </p:nvSpPr>
        <p:spPr/>
        <p:txBody>
          <a:bodyPr/>
          <a:lstStyle/>
          <a:p>
            <a:r>
              <a:rPr lang="en-AU" dirty="0"/>
              <a:t>Database</a:t>
            </a:r>
          </a:p>
        </p:txBody>
      </p:sp>
      <p:sp>
        <p:nvSpPr>
          <p:cNvPr id="3" name="Content Placeholder 2">
            <a:extLst>
              <a:ext uri="{FF2B5EF4-FFF2-40B4-BE49-F238E27FC236}">
                <a16:creationId xmlns:a16="http://schemas.microsoft.com/office/drawing/2014/main" id="{F14B8297-4805-4A2A-8AC9-7D0C7F81021B}"/>
              </a:ext>
            </a:extLst>
          </p:cNvPr>
          <p:cNvSpPr>
            <a:spLocks noGrp="1"/>
          </p:cNvSpPr>
          <p:nvPr>
            <p:ph idx="1"/>
          </p:nvPr>
        </p:nvSpPr>
        <p:spPr/>
        <p:txBody>
          <a:bodyPr/>
          <a:lstStyle/>
          <a:p>
            <a:r>
              <a:rPr lang="en-AU" dirty="0"/>
              <a:t>Provides managed relational and non-relational databases</a:t>
            </a:r>
          </a:p>
          <a:p>
            <a:r>
              <a:rPr lang="en-AU" dirty="0"/>
              <a:t>Examples:</a:t>
            </a:r>
          </a:p>
          <a:p>
            <a:pPr lvl="1"/>
            <a:r>
              <a:rPr lang="en-AU" dirty="0"/>
              <a:t>DynamoDB </a:t>
            </a:r>
            <a:r>
              <a:rPr lang="en-AU" dirty="0">
                <a:sym typeface="Wingdings" panose="05000000000000000000" pitchFamily="2" charset="2"/>
              </a:rPr>
              <a:t> NoSQL database</a:t>
            </a:r>
          </a:p>
          <a:p>
            <a:pPr lvl="1"/>
            <a:r>
              <a:rPr lang="en-AU" dirty="0">
                <a:sym typeface="Wingdings" panose="05000000000000000000" pitchFamily="2" charset="2"/>
              </a:rPr>
              <a:t>RDS  Relational databases (e.g. PostgreSQL, Oracle)</a:t>
            </a:r>
          </a:p>
          <a:p>
            <a:pPr lvl="1"/>
            <a:r>
              <a:rPr lang="en-AU" dirty="0" err="1">
                <a:sym typeface="Wingdings" panose="05000000000000000000" pitchFamily="2" charset="2"/>
              </a:rPr>
              <a:t>ElastiCache</a:t>
            </a:r>
            <a:r>
              <a:rPr lang="en-AU" dirty="0">
                <a:sym typeface="Wingdings" panose="05000000000000000000" pitchFamily="2" charset="2"/>
              </a:rPr>
              <a:t>  In-memory cache</a:t>
            </a:r>
          </a:p>
          <a:p>
            <a:r>
              <a:rPr lang="en-AU" dirty="0">
                <a:sym typeface="Wingdings" panose="05000000000000000000" pitchFamily="2" charset="2"/>
              </a:rPr>
              <a:t>Will have its own lecture sessions</a:t>
            </a:r>
          </a:p>
        </p:txBody>
      </p:sp>
      <p:pic>
        <p:nvPicPr>
          <p:cNvPr id="4" name="Picture 3">
            <a:extLst>
              <a:ext uri="{FF2B5EF4-FFF2-40B4-BE49-F238E27FC236}">
                <a16:creationId xmlns:a16="http://schemas.microsoft.com/office/drawing/2014/main" id="{BDBF6178-D86C-41A8-A333-0207C59249D2}"/>
              </a:ext>
            </a:extLst>
          </p:cNvPr>
          <p:cNvPicPr>
            <a:picLocks noChangeAspect="1"/>
          </p:cNvPicPr>
          <p:nvPr/>
        </p:nvPicPr>
        <p:blipFill rotWithShape="1">
          <a:blip r:embed="rId2"/>
          <a:srcRect l="38572" r="38163" b="40600"/>
          <a:stretch/>
        </p:blipFill>
        <p:spPr>
          <a:xfrm>
            <a:off x="3060441" y="935028"/>
            <a:ext cx="531845" cy="560129"/>
          </a:xfrm>
          <a:prstGeom prst="rect">
            <a:avLst/>
          </a:prstGeom>
        </p:spPr>
      </p:pic>
    </p:spTree>
    <p:extLst>
      <p:ext uri="{BB962C8B-B14F-4D97-AF65-F5344CB8AC3E}">
        <p14:creationId xmlns:p14="http://schemas.microsoft.com/office/powerpoint/2010/main" val="2155845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621A-6739-401E-A931-00114C7E0F98}"/>
              </a:ext>
            </a:extLst>
          </p:cNvPr>
          <p:cNvSpPr>
            <a:spLocks noGrp="1"/>
          </p:cNvSpPr>
          <p:nvPr>
            <p:ph type="title"/>
          </p:nvPr>
        </p:nvSpPr>
        <p:spPr/>
        <p:txBody>
          <a:bodyPr/>
          <a:lstStyle/>
          <a:p>
            <a:r>
              <a:rPr lang="en-AU" dirty="0"/>
              <a:t>Storage</a:t>
            </a:r>
          </a:p>
        </p:txBody>
      </p:sp>
      <p:sp>
        <p:nvSpPr>
          <p:cNvPr id="3" name="Content Placeholder 2">
            <a:extLst>
              <a:ext uri="{FF2B5EF4-FFF2-40B4-BE49-F238E27FC236}">
                <a16:creationId xmlns:a16="http://schemas.microsoft.com/office/drawing/2014/main" id="{ABE6B788-A69C-419A-A348-5AE70DD36136}"/>
              </a:ext>
            </a:extLst>
          </p:cNvPr>
          <p:cNvSpPr>
            <a:spLocks noGrp="1"/>
          </p:cNvSpPr>
          <p:nvPr>
            <p:ph idx="1"/>
          </p:nvPr>
        </p:nvSpPr>
        <p:spPr/>
        <p:txBody>
          <a:bodyPr/>
          <a:lstStyle/>
          <a:p>
            <a:r>
              <a:rPr lang="en-AU" dirty="0"/>
              <a:t>Provides data persistence for files and disks</a:t>
            </a:r>
          </a:p>
          <a:p>
            <a:r>
              <a:rPr lang="en-AU" dirty="0"/>
              <a:t>Examples:</a:t>
            </a:r>
          </a:p>
          <a:p>
            <a:pPr lvl="1"/>
            <a:r>
              <a:rPr lang="en-AU" dirty="0"/>
              <a:t>Simple Storage Service (S3) </a:t>
            </a:r>
            <a:r>
              <a:rPr lang="en-AU" dirty="0">
                <a:sym typeface="Wingdings" panose="05000000000000000000" pitchFamily="2" charset="2"/>
              </a:rPr>
              <a:t> Cloud file storage</a:t>
            </a:r>
          </a:p>
          <a:p>
            <a:pPr lvl="1"/>
            <a:r>
              <a:rPr lang="en-AU" dirty="0">
                <a:sym typeface="Wingdings" panose="05000000000000000000" pitchFamily="2" charset="2"/>
              </a:rPr>
              <a:t>Elastic Block Storage  EC2 virtual disks</a:t>
            </a:r>
          </a:p>
          <a:p>
            <a:pPr lvl="1"/>
            <a:r>
              <a:rPr lang="en-AU" dirty="0">
                <a:sym typeface="Wingdings" panose="05000000000000000000" pitchFamily="2" charset="2"/>
              </a:rPr>
              <a:t>S3 Glacier  Cold archive storage</a:t>
            </a:r>
          </a:p>
          <a:p>
            <a:r>
              <a:rPr lang="en-AU" dirty="0">
                <a:sym typeface="Wingdings" panose="05000000000000000000" pitchFamily="2" charset="2"/>
              </a:rPr>
              <a:t>Will have its own lecture sessions</a:t>
            </a:r>
          </a:p>
          <a:p>
            <a:pPr lvl="1"/>
            <a:endParaRPr lang="en-AU" dirty="0"/>
          </a:p>
        </p:txBody>
      </p:sp>
      <p:pic>
        <p:nvPicPr>
          <p:cNvPr id="4" name="Picture 3">
            <a:extLst>
              <a:ext uri="{FF2B5EF4-FFF2-40B4-BE49-F238E27FC236}">
                <a16:creationId xmlns:a16="http://schemas.microsoft.com/office/drawing/2014/main" id="{D9906494-136D-415B-83C1-DF3495DD86A7}"/>
              </a:ext>
            </a:extLst>
          </p:cNvPr>
          <p:cNvPicPr>
            <a:picLocks noChangeAspect="1"/>
          </p:cNvPicPr>
          <p:nvPr/>
        </p:nvPicPr>
        <p:blipFill rotWithShape="1">
          <a:blip r:embed="rId2"/>
          <a:srcRect l="36939" r="36939" b="50000"/>
          <a:stretch/>
        </p:blipFill>
        <p:spPr>
          <a:xfrm>
            <a:off x="2845837" y="934105"/>
            <a:ext cx="597160" cy="561975"/>
          </a:xfrm>
          <a:prstGeom prst="rect">
            <a:avLst/>
          </a:prstGeom>
        </p:spPr>
      </p:pic>
    </p:spTree>
    <p:extLst>
      <p:ext uri="{BB962C8B-B14F-4D97-AF65-F5344CB8AC3E}">
        <p14:creationId xmlns:p14="http://schemas.microsoft.com/office/powerpoint/2010/main" val="77418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E2F-19F7-4ABC-8C3A-89EE20CF2BD7}"/>
              </a:ext>
            </a:extLst>
          </p:cNvPr>
          <p:cNvSpPr>
            <a:spLocks noGrp="1"/>
          </p:cNvSpPr>
          <p:nvPr>
            <p:ph type="title"/>
          </p:nvPr>
        </p:nvSpPr>
        <p:spPr/>
        <p:txBody>
          <a:bodyPr/>
          <a:lstStyle/>
          <a:p>
            <a:r>
              <a:rPr lang="en-AU" dirty="0"/>
              <a:t>Networking &amp; Content Delivery</a:t>
            </a:r>
          </a:p>
        </p:txBody>
      </p:sp>
      <p:sp>
        <p:nvSpPr>
          <p:cNvPr id="3" name="Content Placeholder 2">
            <a:extLst>
              <a:ext uri="{FF2B5EF4-FFF2-40B4-BE49-F238E27FC236}">
                <a16:creationId xmlns:a16="http://schemas.microsoft.com/office/drawing/2014/main" id="{8136537E-8449-48B0-81F2-353A29273AC9}"/>
              </a:ext>
            </a:extLst>
          </p:cNvPr>
          <p:cNvSpPr>
            <a:spLocks noGrp="1"/>
          </p:cNvSpPr>
          <p:nvPr>
            <p:ph idx="1"/>
          </p:nvPr>
        </p:nvSpPr>
        <p:spPr/>
        <p:txBody>
          <a:bodyPr/>
          <a:lstStyle/>
          <a:p>
            <a:r>
              <a:rPr lang="en-AU" dirty="0"/>
              <a:t>Provides network management to the cloud resources</a:t>
            </a:r>
          </a:p>
          <a:p>
            <a:r>
              <a:rPr lang="en-AU" dirty="0"/>
              <a:t>Examples:</a:t>
            </a:r>
          </a:p>
          <a:p>
            <a:pPr lvl="1"/>
            <a:r>
              <a:rPr lang="en-AU" dirty="0"/>
              <a:t>Virtual Private Cloud (VPC) </a:t>
            </a:r>
            <a:r>
              <a:rPr lang="en-AU" dirty="0">
                <a:sym typeface="Wingdings" panose="05000000000000000000" pitchFamily="2" charset="2"/>
              </a:rPr>
              <a:t> Isolated cloud resources</a:t>
            </a:r>
          </a:p>
          <a:p>
            <a:pPr lvl="1"/>
            <a:r>
              <a:rPr lang="en-AU" dirty="0">
                <a:sym typeface="Wingdings" panose="05000000000000000000" pitchFamily="2" charset="2"/>
              </a:rPr>
              <a:t>CloudFront  Content Delivery Network (CDN)</a:t>
            </a:r>
          </a:p>
          <a:p>
            <a:pPr lvl="1"/>
            <a:r>
              <a:rPr lang="en-AU" dirty="0">
                <a:sym typeface="Wingdings" panose="05000000000000000000" pitchFamily="2" charset="2"/>
              </a:rPr>
              <a:t>Route 53  DNS</a:t>
            </a:r>
          </a:p>
          <a:p>
            <a:pPr lvl="1"/>
            <a:r>
              <a:rPr lang="en-AU" dirty="0">
                <a:sym typeface="Wingdings" panose="05000000000000000000" pitchFamily="2" charset="2"/>
              </a:rPr>
              <a:t>Elastic Load Balancing (ELB)  Load balancer</a:t>
            </a:r>
          </a:p>
          <a:p>
            <a:r>
              <a:rPr lang="en-AU" dirty="0">
                <a:sym typeface="Wingdings" panose="05000000000000000000" pitchFamily="2" charset="2"/>
              </a:rPr>
              <a:t>Will have its own </a:t>
            </a:r>
            <a:r>
              <a:rPr lang="en-AU">
                <a:sym typeface="Wingdings" panose="05000000000000000000" pitchFamily="2" charset="2"/>
              </a:rPr>
              <a:t>lecture sessions</a:t>
            </a:r>
            <a:endParaRPr lang="en-AU" dirty="0"/>
          </a:p>
        </p:txBody>
      </p:sp>
      <p:pic>
        <p:nvPicPr>
          <p:cNvPr id="4" name="Picture 3">
            <a:extLst>
              <a:ext uri="{FF2B5EF4-FFF2-40B4-BE49-F238E27FC236}">
                <a16:creationId xmlns:a16="http://schemas.microsoft.com/office/drawing/2014/main" id="{A04E3B53-1579-4527-B20C-F2D7A6C94AE8}"/>
              </a:ext>
            </a:extLst>
          </p:cNvPr>
          <p:cNvPicPr>
            <a:picLocks noChangeAspect="1"/>
          </p:cNvPicPr>
          <p:nvPr/>
        </p:nvPicPr>
        <p:blipFill rotWithShape="1">
          <a:blip r:embed="rId2"/>
          <a:srcRect l="38571" r="37347" b="50000"/>
          <a:stretch/>
        </p:blipFill>
        <p:spPr>
          <a:xfrm>
            <a:off x="7875036" y="915195"/>
            <a:ext cx="550507" cy="561975"/>
          </a:xfrm>
          <a:prstGeom prst="rect">
            <a:avLst/>
          </a:prstGeom>
        </p:spPr>
      </p:pic>
    </p:spTree>
    <p:extLst>
      <p:ext uri="{BB962C8B-B14F-4D97-AF65-F5344CB8AC3E}">
        <p14:creationId xmlns:p14="http://schemas.microsoft.com/office/powerpoint/2010/main" val="49405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AD66-EDD5-4445-A58B-A88E2D556068}"/>
              </a:ext>
            </a:extLst>
          </p:cNvPr>
          <p:cNvSpPr>
            <a:spLocks noGrp="1"/>
          </p:cNvSpPr>
          <p:nvPr>
            <p:ph type="title"/>
          </p:nvPr>
        </p:nvSpPr>
        <p:spPr/>
        <p:txBody>
          <a:bodyPr/>
          <a:lstStyle/>
          <a:p>
            <a:r>
              <a:rPr lang="en-AU" dirty="0"/>
              <a:t>Quick Survey: Developer </a:t>
            </a:r>
            <a:r>
              <a:rPr lang="en-AU" dirty="0" err="1"/>
              <a:t>PoV</a:t>
            </a:r>
            <a:endParaRPr lang="en-AU" dirty="0"/>
          </a:p>
        </p:txBody>
      </p:sp>
      <p:sp>
        <p:nvSpPr>
          <p:cNvPr id="3" name="Content Placeholder 2">
            <a:extLst>
              <a:ext uri="{FF2B5EF4-FFF2-40B4-BE49-F238E27FC236}">
                <a16:creationId xmlns:a16="http://schemas.microsoft.com/office/drawing/2014/main" id="{B5A0F04C-DEEF-4C5B-93A4-126FC260B64F}"/>
              </a:ext>
            </a:extLst>
          </p:cNvPr>
          <p:cNvSpPr>
            <a:spLocks noGrp="1"/>
          </p:cNvSpPr>
          <p:nvPr>
            <p:ph idx="1"/>
          </p:nvPr>
        </p:nvSpPr>
        <p:spPr/>
        <p:txBody>
          <a:bodyPr/>
          <a:lstStyle/>
          <a:p>
            <a:r>
              <a:rPr lang="en-AU" dirty="0"/>
              <a:t>For each the following statements, please raise your hands if you:</a:t>
            </a:r>
          </a:p>
          <a:p>
            <a:pPr lvl="1"/>
            <a:r>
              <a:rPr lang="en-AU" dirty="0"/>
              <a:t>Rent a VPS (Virtual Private Server) for hosting your Web site/blog/</a:t>
            </a:r>
            <a:r>
              <a:rPr lang="en-AU" dirty="0" err="1"/>
              <a:t>seedbox</a:t>
            </a:r>
            <a:endParaRPr lang="en-AU" dirty="0"/>
          </a:p>
          <a:p>
            <a:pPr lvl="1"/>
            <a:r>
              <a:rPr lang="en-AU" dirty="0"/>
              <a:t>Use cPanel to manage your VPS</a:t>
            </a:r>
          </a:p>
          <a:p>
            <a:pPr lvl="1"/>
            <a:r>
              <a:rPr lang="en-AU" dirty="0"/>
              <a:t>Deploy a Web application to your own VPS or a PaaS service, such as Heroku</a:t>
            </a:r>
          </a:p>
          <a:p>
            <a:r>
              <a:rPr lang="en-AU" dirty="0"/>
              <a:t>Again, do you notice any similarity?</a:t>
            </a:r>
          </a:p>
        </p:txBody>
      </p:sp>
    </p:spTree>
    <p:extLst>
      <p:ext uri="{BB962C8B-B14F-4D97-AF65-F5344CB8AC3E}">
        <p14:creationId xmlns:p14="http://schemas.microsoft.com/office/powerpoint/2010/main" val="2016871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295C-47EE-44E6-ABF2-6C47B0751809}"/>
              </a:ext>
            </a:extLst>
          </p:cNvPr>
          <p:cNvSpPr>
            <a:spLocks noGrp="1"/>
          </p:cNvSpPr>
          <p:nvPr>
            <p:ph type="title"/>
          </p:nvPr>
        </p:nvSpPr>
        <p:spPr/>
        <p:txBody>
          <a:bodyPr/>
          <a:lstStyle/>
          <a:p>
            <a:r>
              <a:rPr lang="en-AU" dirty="0"/>
              <a:t>And many more …</a:t>
            </a:r>
          </a:p>
        </p:txBody>
      </p:sp>
      <p:grpSp>
        <p:nvGrpSpPr>
          <p:cNvPr id="4" name="Group 3">
            <a:extLst>
              <a:ext uri="{FF2B5EF4-FFF2-40B4-BE49-F238E27FC236}">
                <a16:creationId xmlns:a16="http://schemas.microsoft.com/office/drawing/2014/main" id="{D536E100-C51C-4AF8-BADF-DCFEE2469250}"/>
              </a:ext>
            </a:extLst>
          </p:cNvPr>
          <p:cNvGrpSpPr/>
          <p:nvPr/>
        </p:nvGrpSpPr>
        <p:grpSpPr>
          <a:xfrm>
            <a:off x="693964" y="1886632"/>
            <a:ext cx="7659811" cy="3991654"/>
            <a:chOff x="693964" y="1886632"/>
            <a:chExt cx="7659811" cy="3991654"/>
          </a:xfrm>
        </p:grpSpPr>
        <p:pic>
          <p:nvPicPr>
            <p:cNvPr id="5" name="Picture 4">
              <a:extLst>
                <a:ext uri="{FF2B5EF4-FFF2-40B4-BE49-F238E27FC236}">
                  <a16:creationId xmlns:a16="http://schemas.microsoft.com/office/drawing/2014/main" id="{A6A1700B-1C48-4918-958E-F07DA4FF6156}"/>
                </a:ext>
              </a:extLst>
            </p:cNvPr>
            <p:cNvPicPr>
              <a:picLocks noChangeAspect="1"/>
            </p:cNvPicPr>
            <p:nvPr/>
          </p:nvPicPr>
          <p:blipFill rotWithShape="1">
            <a:blip r:embed="rId2"/>
            <a:srcRect b="15221"/>
            <a:stretch/>
          </p:blipFill>
          <p:spPr>
            <a:xfrm>
              <a:off x="790224" y="1886632"/>
              <a:ext cx="7563551" cy="3991654"/>
            </a:xfrm>
            <a:prstGeom prst="rect">
              <a:avLst/>
            </a:prstGeom>
          </p:spPr>
        </p:pic>
        <p:pic>
          <p:nvPicPr>
            <p:cNvPr id="6" name="Picture 5">
              <a:extLst>
                <a:ext uri="{FF2B5EF4-FFF2-40B4-BE49-F238E27FC236}">
                  <a16:creationId xmlns:a16="http://schemas.microsoft.com/office/drawing/2014/main" id="{03ABC30F-51F4-485C-99C6-3C366CCC47C2}"/>
                </a:ext>
              </a:extLst>
            </p:cNvPr>
            <p:cNvPicPr>
              <a:picLocks noChangeAspect="1"/>
            </p:cNvPicPr>
            <p:nvPr/>
          </p:nvPicPr>
          <p:blipFill>
            <a:blip r:embed="rId3"/>
            <a:stretch>
              <a:fillRect/>
            </a:stretch>
          </p:blipFill>
          <p:spPr>
            <a:xfrm>
              <a:off x="693964" y="5104062"/>
              <a:ext cx="1845625" cy="774224"/>
            </a:xfrm>
            <a:prstGeom prst="rect">
              <a:avLst/>
            </a:prstGeom>
          </p:spPr>
        </p:pic>
      </p:grpSp>
      <p:sp>
        <p:nvSpPr>
          <p:cNvPr id="7" name="Rectangle 6">
            <a:extLst>
              <a:ext uri="{FF2B5EF4-FFF2-40B4-BE49-F238E27FC236}">
                <a16:creationId xmlns:a16="http://schemas.microsoft.com/office/drawing/2014/main" id="{A2936A13-922E-43E1-B447-1C625AC7949E}"/>
              </a:ext>
            </a:extLst>
          </p:cNvPr>
          <p:cNvSpPr/>
          <p:nvPr/>
        </p:nvSpPr>
        <p:spPr>
          <a:xfrm>
            <a:off x="2809048" y="5933836"/>
            <a:ext cx="3578800" cy="369332"/>
          </a:xfrm>
          <a:prstGeom prst="rect">
            <a:avLst/>
          </a:prstGeom>
        </p:spPr>
        <p:txBody>
          <a:bodyPr wrap="none">
            <a:spAutoFit/>
          </a:bodyPr>
          <a:lstStyle/>
          <a:p>
            <a:r>
              <a:rPr lang="en-AU" dirty="0">
                <a:hlinkClick r:id="rId4"/>
              </a:rPr>
              <a:t>https://aws.amazon.com/products/</a:t>
            </a:r>
            <a:r>
              <a:rPr lang="en-AU" dirty="0"/>
              <a:t> </a:t>
            </a:r>
          </a:p>
        </p:txBody>
      </p:sp>
    </p:spTree>
    <p:extLst>
      <p:ext uri="{BB962C8B-B14F-4D97-AF65-F5344CB8AC3E}">
        <p14:creationId xmlns:p14="http://schemas.microsoft.com/office/powerpoint/2010/main" val="20760172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B43C50-D371-456F-8274-5A3E5993ED57}"/>
              </a:ext>
            </a:extLst>
          </p:cNvPr>
          <p:cNvSpPr>
            <a:spLocks noGrp="1"/>
          </p:cNvSpPr>
          <p:nvPr>
            <p:ph type="title"/>
          </p:nvPr>
        </p:nvSpPr>
        <p:spPr/>
        <p:txBody>
          <a:bodyPr/>
          <a:lstStyle/>
          <a:p>
            <a:r>
              <a:rPr lang="en-AU" dirty="0"/>
              <a:t>Cloud Economics</a:t>
            </a:r>
          </a:p>
        </p:txBody>
      </p:sp>
      <p:sp>
        <p:nvSpPr>
          <p:cNvPr id="5" name="Text Placeholder 4">
            <a:extLst>
              <a:ext uri="{FF2B5EF4-FFF2-40B4-BE49-F238E27FC236}">
                <a16:creationId xmlns:a16="http://schemas.microsoft.com/office/drawing/2014/main" id="{AD3CAD69-D2AD-424A-B297-4CCE8C0E2CC9}"/>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4227204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EF79A1-815F-41D4-8CF9-3FEB0F6F5926}"/>
              </a:ext>
            </a:extLst>
          </p:cNvPr>
          <p:cNvSpPr>
            <a:spLocks noGrp="1"/>
          </p:cNvSpPr>
          <p:nvPr>
            <p:ph type="title"/>
          </p:nvPr>
        </p:nvSpPr>
        <p:spPr/>
        <p:txBody>
          <a:bodyPr/>
          <a:lstStyle/>
          <a:p>
            <a:r>
              <a:rPr lang="en-AU" dirty="0"/>
              <a:t>Traditional IT Infrastructure vs. Cloud</a:t>
            </a:r>
          </a:p>
        </p:txBody>
      </p:sp>
      <p:sp>
        <p:nvSpPr>
          <p:cNvPr id="2" name="Rectangle 1">
            <a:extLst>
              <a:ext uri="{FF2B5EF4-FFF2-40B4-BE49-F238E27FC236}">
                <a16:creationId xmlns:a16="http://schemas.microsoft.com/office/drawing/2014/main" id="{2F6D36C2-EB19-4BEF-8C2D-25E21B625FDE}"/>
              </a:ext>
            </a:extLst>
          </p:cNvPr>
          <p:cNvSpPr/>
          <p:nvPr/>
        </p:nvSpPr>
        <p:spPr>
          <a:xfrm>
            <a:off x="718457" y="2025058"/>
            <a:ext cx="3722914" cy="37229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AU"/>
          </a:p>
        </p:txBody>
      </p:sp>
      <p:sp>
        <p:nvSpPr>
          <p:cNvPr id="7" name="Rectangle 6">
            <a:extLst>
              <a:ext uri="{FF2B5EF4-FFF2-40B4-BE49-F238E27FC236}">
                <a16:creationId xmlns:a16="http://schemas.microsoft.com/office/drawing/2014/main" id="{DABBE21A-9731-44E8-A8F9-145432312EE8}"/>
              </a:ext>
            </a:extLst>
          </p:cNvPr>
          <p:cNvSpPr/>
          <p:nvPr/>
        </p:nvSpPr>
        <p:spPr>
          <a:xfrm>
            <a:off x="4886325" y="2025058"/>
            <a:ext cx="3722914" cy="37229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AU"/>
          </a:p>
        </p:txBody>
      </p:sp>
      <p:pic>
        <p:nvPicPr>
          <p:cNvPr id="8" name="Graphic 7" descr="Server">
            <a:extLst>
              <a:ext uri="{FF2B5EF4-FFF2-40B4-BE49-F238E27FC236}">
                <a16:creationId xmlns:a16="http://schemas.microsoft.com/office/drawing/2014/main" id="{301C1AA8-768D-468D-8115-480839FC6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523" y="2372139"/>
            <a:ext cx="914400" cy="914400"/>
          </a:xfrm>
          <a:prstGeom prst="rect">
            <a:avLst/>
          </a:prstGeom>
        </p:spPr>
      </p:pic>
      <p:pic>
        <p:nvPicPr>
          <p:cNvPr id="9" name="Graphic 8" descr="Coins">
            <a:extLst>
              <a:ext uri="{FF2B5EF4-FFF2-40B4-BE49-F238E27FC236}">
                <a16:creationId xmlns:a16="http://schemas.microsoft.com/office/drawing/2014/main" id="{1EB3AFC9-1B68-4C40-85C3-48D45833B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979576" y="4278400"/>
            <a:ext cx="914400" cy="914400"/>
          </a:xfrm>
          <a:prstGeom prst="rect">
            <a:avLst/>
          </a:prstGeom>
        </p:spPr>
      </p:pic>
      <p:sp>
        <p:nvSpPr>
          <p:cNvPr id="10" name="TextBox 9">
            <a:extLst>
              <a:ext uri="{FF2B5EF4-FFF2-40B4-BE49-F238E27FC236}">
                <a16:creationId xmlns:a16="http://schemas.microsoft.com/office/drawing/2014/main" id="{5B3AFA3D-9670-4995-8177-94E00AAD6C62}"/>
              </a:ext>
            </a:extLst>
          </p:cNvPr>
          <p:cNvSpPr txBox="1"/>
          <p:nvPr/>
        </p:nvSpPr>
        <p:spPr>
          <a:xfrm>
            <a:off x="1154583" y="3295868"/>
            <a:ext cx="1208279" cy="369332"/>
          </a:xfrm>
          <a:prstGeom prst="rect">
            <a:avLst/>
          </a:prstGeom>
          <a:noFill/>
        </p:spPr>
        <p:txBody>
          <a:bodyPr wrap="none" rtlCol="0">
            <a:spAutoFit/>
          </a:bodyPr>
          <a:lstStyle/>
          <a:p>
            <a:r>
              <a:rPr lang="en-AU" dirty="0"/>
              <a:t>Equipment</a:t>
            </a:r>
          </a:p>
        </p:txBody>
      </p:sp>
      <p:sp>
        <p:nvSpPr>
          <p:cNvPr id="11" name="TextBox 10">
            <a:extLst>
              <a:ext uri="{FF2B5EF4-FFF2-40B4-BE49-F238E27FC236}">
                <a16:creationId xmlns:a16="http://schemas.microsoft.com/office/drawing/2014/main" id="{C9E26EB4-009E-4FFA-A1C9-17167CED5DA5}"/>
              </a:ext>
            </a:extLst>
          </p:cNvPr>
          <p:cNvSpPr txBox="1"/>
          <p:nvPr/>
        </p:nvSpPr>
        <p:spPr>
          <a:xfrm>
            <a:off x="3139739" y="5101054"/>
            <a:ext cx="594073" cy="369332"/>
          </a:xfrm>
          <a:prstGeom prst="rect">
            <a:avLst/>
          </a:prstGeom>
          <a:noFill/>
        </p:spPr>
        <p:txBody>
          <a:bodyPr wrap="none" rtlCol="0">
            <a:spAutoFit/>
          </a:bodyPr>
          <a:lstStyle/>
          <a:p>
            <a:r>
              <a:rPr lang="en-AU" dirty="0"/>
              <a:t>Cost</a:t>
            </a:r>
          </a:p>
        </p:txBody>
      </p:sp>
      <p:pic>
        <p:nvPicPr>
          <p:cNvPr id="13" name="Graphic 12" descr="Contract">
            <a:extLst>
              <a:ext uri="{FF2B5EF4-FFF2-40B4-BE49-F238E27FC236}">
                <a16:creationId xmlns:a16="http://schemas.microsoft.com/office/drawing/2014/main" id="{AB1C835F-A0A2-4CC7-A0C8-D7838450D6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1522" y="4278400"/>
            <a:ext cx="914400" cy="914400"/>
          </a:xfrm>
          <a:prstGeom prst="rect">
            <a:avLst/>
          </a:prstGeom>
        </p:spPr>
      </p:pic>
      <p:sp>
        <p:nvSpPr>
          <p:cNvPr id="14" name="TextBox 13">
            <a:extLst>
              <a:ext uri="{FF2B5EF4-FFF2-40B4-BE49-F238E27FC236}">
                <a16:creationId xmlns:a16="http://schemas.microsoft.com/office/drawing/2014/main" id="{A377A33A-CDD9-4AF4-9E49-125E54D815E3}"/>
              </a:ext>
            </a:extLst>
          </p:cNvPr>
          <p:cNvSpPr txBox="1"/>
          <p:nvPr/>
        </p:nvSpPr>
        <p:spPr>
          <a:xfrm>
            <a:off x="1220177" y="5192800"/>
            <a:ext cx="1077090" cy="369332"/>
          </a:xfrm>
          <a:prstGeom prst="rect">
            <a:avLst/>
          </a:prstGeom>
          <a:noFill/>
        </p:spPr>
        <p:txBody>
          <a:bodyPr wrap="none" rtlCol="0">
            <a:spAutoFit/>
          </a:bodyPr>
          <a:lstStyle/>
          <a:p>
            <a:r>
              <a:rPr lang="en-AU" dirty="0"/>
              <a:t>Contracts</a:t>
            </a:r>
          </a:p>
        </p:txBody>
      </p:sp>
      <p:pic>
        <p:nvPicPr>
          <p:cNvPr id="16" name="Graphic 15" descr="Group">
            <a:extLst>
              <a:ext uri="{FF2B5EF4-FFF2-40B4-BE49-F238E27FC236}">
                <a16:creationId xmlns:a16="http://schemas.microsoft.com/office/drawing/2014/main" id="{3953D25F-BEFF-4027-AF8F-8976FE3133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79575" y="2372139"/>
            <a:ext cx="914400" cy="914400"/>
          </a:xfrm>
          <a:prstGeom prst="rect">
            <a:avLst/>
          </a:prstGeom>
        </p:spPr>
      </p:pic>
      <p:sp>
        <p:nvSpPr>
          <p:cNvPr id="17" name="TextBox 16">
            <a:extLst>
              <a:ext uri="{FF2B5EF4-FFF2-40B4-BE49-F238E27FC236}">
                <a16:creationId xmlns:a16="http://schemas.microsoft.com/office/drawing/2014/main" id="{617EBED0-2C88-4C51-A09F-2E99D6DB21C5}"/>
              </a:ext>
            </a:extLst>
          </p:cNvPr>
          <p:cNvSpPr txBox="1"/>
          <p:nvPr/>
        </p:nvSpPr>
        <p:spPr>
          <a:xfrm>
            <a:off x="2660877" y="3196050"/>
            <a:ext cx="1578080" cy="646331"/>
          </a:xfrm>
          <a:prstGeom prst="rect">
            <a:avLst/>
          </a:prstGeom>
          <a:noFill/>
        </p:spPr>
        <p:txBody>
          <a:bodyPr wrap="square" rtlCol="0">
            <a:spAutoFit/>
          </a:bodyPr>
          <a:lstStyle/>
          <a:p>
            <a:r>
              <a:rPr lang="en-AU" dirty="0"/>
              <a:t>Resources &amp; Administration</a:t>
            </a:r>
          </a:p>
        </p:txBody>
      </p:sp>
      <p:sp>
        <p:nvSpPr>
          <p:cNvPr id="18" name="Content Placeholder 2">
            <a:extLst>
              <a:ext uri="{FF2B5EF4-FFF2-40B4-BE49-F238E27FC236}">
                <a16:creationId xmlns:a16="http://schemas.microsoft.com/office/drawing/2014/main" id="{A57576B8-433E-4B75-8B7A-F82FEF39CA6B}"/>
              </a:ext>
            </a:extLst>
          </p:cNvPr>
          <p:cNvSpPr txBox="1">
            <a:spLocks/>
          </p:cNvSpPr>
          <p:nvPr/>
        </p:nvSpPr>
        <p:spPr>
          <a:xfrm>
            <a:off x="2790975" y="6082342"/>
            <a:ext cx="4682845" cy="491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i="1" dirty="0"/>
              <a:t>Redrawn from (Johnson, 2017)</a:t>
            </a:r>
          </a:p>
        </p:txBody>
      </p:sp>
      <p:sp>
        <p:nvSpPr>
          <p:cNvPr id="19" name="Rectangle 18">
            <a:extLst>
              <a:ext uri="{FF2B5EF4-FFF2-40B4-BE49-F238E27FC236}">
                <a16:creationId xmlns:a16="http://schemas.microsoft.com/office/drawing/2014/main" id="{E1E3B175-5F78-4F3D-B3DA-32CCBA32052D}"/>
              </a:ext>
            </a:extLst>
          </p:cNvPr>
          <p:cNvSpPr/>
          <p:nvPr/>
        </p:nvSpPr>
        <p:spPr>
          <a:xfrm>
            <a:off x="993293" y="1496079"/>
            <a:ext cx="317324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Traditional</a:t>
            </a:r>
          </a:p>
        </p:txBody>
      </p:sp>
      <p:sp>
        <p:nvSpPr>
          <p:cNvPr id="20" name="Rectangle 19">
            <a:extLst>
              <a:ext uri="{FF2B5EF4-FFF2-40B4-BE49-F238E27FC236}">
                <a16:creationId xmlns:a16="http://schemas.microsoft.com/office/drawing/2014/main" id="{190803BE-45BE-4350-B12F-4BAA2E6318BE}"/>
              </a:ext>
            </a:extLst>
          </p:cNvPr>
          <p:cNvSpPr/>
          <p:nvPr/>
        </p:nvSpPr>
        <p:spPr>
          <a:xfrm>
            <a:off x="5206105" y="1496079"/>
            <a:ext cx="32656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AWS Cloud</a:t>
            </a:r>
          </a:p>
        </p:txBody>
      </p:sp>
      <p:pic>
        <p:nvPicPr>
          <p:cNvPr id="22" name="Picture 21" descr="A picture containing clipart&#10;&#10;Description automatically generated">
            <a:extLst>
              <a:ext uri="{FF2B5EF4-FFF2-40B4-BE49-F238E27FC236}">
                <a16:creationId xmlns:a16="http://schemas.microsoft.com/office/drawing/2014/main" id="{729A6574-379D-40D2-BE50-4B0ED382F0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23829" y="2405490"/>
            <a:ext cx="1139264" cy="1200187"/>
          </a:xfrm>
          <a:prstGeom prst="rect">
            <a:avLst/>
          </a:prstGeom>
        </p:spPr>
      </p:pic>
      <p:pic>
        <p:nvPicPr>
          <p:cNvPr id="24" name="Picture 23" descr="A close up of a clock&#10;&#10;Description automatically generated">
            <a:extLst>
              <a:ext uri="{FF2B5EF4-FFF2-40B4-BE49-F238E27FC236}">
                <a16:creationId xmlns:a16="http://schemas.microsoft.com/office/drawing/2014/main" id="{FD00D849-DE54-4592-BD38-EB54B260F95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0596" y="2340661"/>
            <a:ext cx="1224946" cy="1296580"/>
          </a:xfrm>
          <a:prstGeom prst="rect">
            <a:avLst/>
          </a:prstGeom>
        </p:spPr>
      </p:pic>
      <p:pic>
        <p:nvPicPr>
          <p:cNvPr id="26" name="Picture 25" descr="A drawing of a face&#10;&#10;Description automatically generated">
            <a:extLst>
              <a:ext uri="{FF2B5EF4-FFF2-40B4-BE49-F238E27FC236}">
                <a16:creationId xmlns:a16="http://schemas.microsoft.com/office/drawing/2014/main" id="{0A1E64E9-7C91-437D-A822-403C3C2E189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23680" y="4057766"/>
            <a:ext cx="1479096" cy="1412620"/>
          </a:xfrm>
          <a:prstGeom prst="rect">
            <a:avLst/>
          </a:prstGeom>
        </p:spPr>
      </p:pic>
      <p:pic>
        <p:nvPicPr>
          <p:cNvPr id="28" name="Picture 27" descr="A picture containing screenshot&#10;&#10;Description automatically generated">
            <a:extLst>
              <a:ext uri="{FF2B5EF4-FFF2-40B4-BE49-F238E27FC236}">
                <a16:creationId xmlns:a16="http://schemas.microsoft.com/office/drawing/2014/main" id="{ED2C5830-AB3D-4774-B2EB-00FE63225A6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85131" y="4173431"/>
            <a:ext cx="1586613" cy="1095184"/>
          </a:xfrm>
          <a:prstGeom prst="rect">
            <a:avLst/>
          </a:prstGeom>
        </p:spPr>
      </p:pic>
      <p:sp>
        <p:nvSpPr>
          <p:cNvPr id="29" name="TextBox 28">
            <a:extLst>
              <a:ext uri="{FF2B5EF4-FFF2-40B4-BE49-F238E27FC236}">
                <a16:creationId xmlns:a16="http://schemas.microsoft.com/office/drawing/2014/main" id="{064954A6-8BED-460D-B6B0-E37C3F7ECE69}"/>
              </a:ext>
            </a:extLst>
          </p:cNvPr>
          <p:cNvSpPr txBox="1"/>
          <p:nvPr/>
        </p:nvSpPr>
        <p:spPr>
          <a:xfrm>
            <a:off x="4927661" y="3553772"/>
            <a:ext cx="2132635" cy="646331"/>
          </a:xfrm>
          <a:prstGeom prst="rect">
            <a:avLst/>
          </a:prstGeom>
          <a:noFill/>
        </p:spPr>
        <p:txBody>
          <a:bodyPr wrap="none" rtlCol="0">
            <a:spAutoFit/>
          </a:bodyPr>
          <a:lstStyle/>
          <a:p>
            <a:r>
              <a:rPr lang="en-AU" dirty="0"/>
              <a:t>No upfront cost</a:t>
            </a:r>
          </a:p>
          <a:p>
            <a:r>
              <a:rPr lang="en-AU" dirty="0"/>
              <a:t>Pay for what you use</a:t>
            </a:r>
          </a:p>
        </p:txBody>
      </p:sp>
      <p:sp>
        <p:nvSpPr>
          <p:cNvPr id="30" name="TextBox 29">
            <a:extLst>
              <a:ext uri="{FF2B5EF4-FFF2-40B4-BE49-F238E27FC236}">
                <a16:creationId xmlns:a16="http://schemas.microsoft.com/office/drawing/2014/main" id="{95F95CC7-0D58-419B-834D-118B9ADD7CB9}"/>
              </a:ext>
            </a:extLst>
          </p:cNvPr>
          <p:cNvSpPr txBox="1"/>
          <p:nvPr/>
        </p:nvSpPr>
        <p:spPr>
          <a:xfrm>
            <a:off x="7047731" y="3563350"/>
            <a:ext cx="1655646" cy="646331"/>
          </a:xfrm>
          <a:prstGeom prst="rect">
            <a:avLst/>
          </a:prstGeom>
          <a:noFill/>
        </p:spPr>
        <p:txBody>
          <a:bodyPr wrap="none" rtlCol="0">
            <a:spAutoFit/>
          </a:bodyPr>
          <a:lstStyle/>
          <a:p>
            <a:r>
              <a:rPr lang="en-AU" dirty="0"/>
              <a:t>Improve time &amp;</a:t>
            </a:r>
          </a:p>
          <a:p>
            <a:r>
              <a:rPr lang="en-AU" dirty="0"/>
              <a:t>agility</a:t>
            </a:r>
          </a:p>
        </p:txBody>
      </p:sp>
      <p:sp>
        <p:nvSpPr>
          <p:cNvPr id="31" name="TextBox 30">
            <a:extLst>
              <a:ext uri="{FF2B5EF4-FFF2-40B4-BE49-F238E27FC236}">
                <a16:creationId xmlns:a16="http://schemas.microsoft.com/office/drawing/2014/main" id="{807BAD13-014A-4860-9DB6-9A2BD968CC20}"/>
              </a:ext>
            </a:extLst>
          </p:cNvPr>
          <p:cNvSpPr txBox="1"/>
          <p:nvPr/>
        </p:nvSpPr>
        <p:spPr>
          <a:xfrm>
            <a:off x="5002722" y="5374965"/>
            <a:ext cx="1754391" cy="369332"/>
          </a:xfrm>
          <a:prstGeom prst="rect">
            <a:avLst/>
          </a:prstGeom>
          <a:noFill/>
        </p:spPr>
        <p:txBody>
          <a:bodyPr wrap="none" rtlCol="0">
            <a:spAutoFit/>
          </a:bodyPr>
          <a:lstStyle/>
          <a:p>
            <a:r>
              <a:rPr lang="en-AU" dirty="0"/>
              <a:t>Scale up &amp; down</a:t>
            </a:r>
          </a:p>
        </p:txBody>
      </p:sp>
      <p:sp>
        <p:nvSpPr>
          <p:cNvPr id="32" name="TextBox 31">
            <a:extLst>
              <a:ext uri="{FF2B5EF4-FFF2-40B4-BE49-F238E27FC236}">
                <a16:creationId xmlns:a16="http://schemas.microsoft.com/office/drawing/2014/main" id="{0F86F0B8-182D-4CB3-80BC-94D1E124F052}"/>
              </a:ext>
            </a:extLst>
          </p:cNvPr>
          <p:cNvSpPr txBox="1"/>
          <p:nvPr/>
        </p:nvSpPr>
        <p:spPr>
          <a:xfrm>
            <a:off x="7025431" y="5232365"/>
            <a:ext cx="1469826" cy="646331"/>
          </a:xfrm>
          <a:prstGeom prst="rect">
            <a:avLst/>
          </a:prstGeom>
          <a:noFill/>
        </p:spPr>
        <p:txBody>
          <a:bodyPr wrap="none" rtlCol="0">
            <a:spAutoFit/>
          </a:bodyPr>
          <a:lstStyle/>
          <a:p>
            <a:r>
              <a:rPr lang="en-AU" dirty="0"/>
              <a:t>Self-service</a:t>
            </a:r>
            <a:br>
              <a:rPr lang="en-AU" dirty="0"/>
            </a:br>
            <a:r>
              <a:rPr lang="en-AU" dirty="0"/>
              <a:t>infrastructure</a:t>
            </a:r>
          </a:p>
        </p:txBody>
      </p:sp>
    </p:spTree>
    <p:extLst>
      <p:ext uri="{BB962C8B-B14F-4D97-AF65-F5344CB8AC3E}">
        <p14:creationId xmlns:p14="http://schemas.microsoft.com/office/powerpoint/2010/main" val="1808692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87E5-0F64-4B06-9EC7-2F0BFB5A8FB5}"/>
              </a:ext>
            </a:extLst>
          </p:cNvPr>
          <p:cNvSpPr>
            <a:spLocks noGrp="1"/>
          </p:cNvSpPr>
          <p:nvPr>
            <p:ph type="title"/>
          </p:nvPr>
        </p:nvSpPr>
        <p:spPr/>
        <p:txBody>
          <a:bodyPr/>
          <a:lstStyle/>
          <a:p>
            <a:r>
              <a:rPr lang="en-AU" dirty="0"/>
              <a:t>Total Cost of Ownership (TCO)</a:t>
            </a:r>
          </a:p>
        </p:txBody>
      </p:sp>
      <p:sp>
        <p:nvSpPr>
          <p:cNvPr id="3" name="Content Placeholder 2">
            <a:extLst>
              <a:ext uri="{FF2B5EF4-FFF2-40B4-BE49-F238E27FC236}">
                <a16:creationId xmlns:a16="http://schemas.microsoft.com/office/drawing/2014/main" id="{8DBE2AB1-BB16-4850-90C0-7505D7131DDD}"/>
              </a:ext>
            </a:extLst>
          </p:cNvPr>
          <p:cNvSpPr>
            <a:spLocks noGrp="1"/>
          </p:cNvSpPr>
          <p:nvPr>
            <p:ph idx="1"/>
          </p:nvPr>
        </p:nvSpPr>
        <p:spPr/>
        <p:txBody>
          <a:bodyPr/>
          <a:lstStyle/>
          <a:p>
            <a:r>
              <a:rPr lang="en-AU" dirty="0"/>
              <a:t>“</a:t>
            </a:r>
            <a:r>
              <a:rPr lang="en-AU" i="1" dirty="0"/>
              <a:t>Total cost of acquiring and operating for running an infrastructure environment</a:t>
            </a:r>
            <a:r>
              <a:rPr lang="en-AU" dirty="0"/>
              <a:t>” – (Johnson, 2011)</a:t>
            </a:r>
          </a:p>
          <a:p>
            <a:r>
              <a:rPr lang="en-AU" dirty="0"/>
              <a:t>We need to estimate and compare the TCO both when setting up infrastructure “on premise” and “on the cloud”</a:t>
            </a:r>
          </a:p>
          <a:p>
            <a:pPr lvl="1"/>
            <a:r>
              <a:rPr lang="en-AU" dirty="0"/>
              <a:t>Cloud-only or local-only is not necessarily cheaper</a:t>
            </a:r>
          </a:p>
          <a:p>
            <a:pPr lvl="1"/>
            <a:r>
              <a:rPr lang="en-AU" dirty="0"/>
              <a:t>Mix-and-match/hybrid is possible (e.g. VPS on local datacentre, backup storage on the cloud)</a:t>
            </a:r>
          </a:p>
          <a:p>
            <a:r>
              <a:rPr lang="en-AU" dirty="0"/>
              <a:t>Why?</a:t>
            </a:r>
          </a:p>
          <a:p>
            <a:endParaRPr lang="en-AU" dirty="0"/>
          </a:p>
        </p:txBody>
      </p:sp>
    </p:spTree>
    <p:extLst>
      <p:ext uri="{BB962C8B-B14F-4D97-AF65-F5344CB8AC3E}">
        <p14:creationId xmlns:p14="http://schemas.microsoft.com/office/powerpoint/2010/main" val="1418984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BC4D-E976-4766-AF7E-92687D3478C7}"/>
              </a:ext>
            </a:extLst>
          </p:cNvPr>
          <p:cNvSpPr>
            <a:spLocks noGrp="1"/>
          </p:cNvSpPr>
          <p:nvPr>
            <p:ph type="title"/>
          </p:nvPr>
        </p:nvSpPr>
        <p:spPr/>
        <p:txBody>
          <a:bodyPr/>
          <a:lstStyle/>
          <a:p>
            <a:r>
              <a:rPr lang="en-AU" dirty="0"/>
              <a:t>Why Use TCO?</a:t>
            </a:r>
          </a:p>
        </p:txBody>
      </p:sp>
      <p:sp>
        <p:nvSpPr>
          <p:cNvPr id="3" name="Content Placeholder 2">
            <a:extLst>
              <a:ext uri="{FF2B5EF4-FFF2-40B4-BE49-F238E27FC236}">
                <a16:creationId xmlns:a16="http://schemas.microsoft.com/office/drawing/2014/main" id="{84625029-41F7-4831-B7AA-53122ACFDF65}"/>
              </a:ext>
            </a:extLst>
          </p:cNvPr>
          <p:cNvSpPr>
            <a:spLocks noGrp="1"/>
          </p:cNvSpPr>
          <p:nvPr>
            <p:ph idx="1"/>
          </p:nvPr>
        </p:nvSpPr>
        <p:spPr/>
        <p:txBody>
          <a:bodyPr/>
          <a:lstStyle/>
          <a:p>
            <a:r>
              <a:rPr lang="en-AU" dirty="0"/>
              <a:t>Comparing the costs of running of an infrastructure environment or specific workload on-premises or in a co-location facility versus on AWS</a:t>
            </a:r>
          </a:p>
          <a:p>
            <a:pPr lvl="1"/>
            <a:r>
              <a:rPr lang="en-AU" dirty="0"/>
              <a:t>Example: Operating a server locally in office vs. collocated in a datacentre vs. on AWS as EC2 instance</a:t>
            </a:r>
          </a:p>
          <a:p>
            <a:r>
              <a:rPr lang="en-AU" dirty="0"/>
              <a:t>Budgeting &amp; building the business case for moving to the cloud</a:t>
            </a:r>
          </a:p>
          <a:p>
            <a:r>
              <a:rPr lang="en-AU" dirty="0"/>
              <a:t>Integrate an existing AWS workload with an on-premises or co-location setup</a:t>
            </a:r>
          </a:p>
        </p:txBody>
      </p:sp>
    </p:spTree>
    <p:extLst>
      <p:ext uri="{BB962C8B-B14F-4D97-AF65-F5344CB8AC3E}">
        <p14:creationId xmlns:p14="http://schemas.microsoft.com/office/powerpoint/2010/main" val="9978015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7843-08F8-40EC-A91F-CB585E76EB12}"/>
              </a:ext>
            </a:extLst>
          </p:cNvPr>
          <p:cNvSpPr>
            <a:spLocks noGrp="1"/>
          </p:cNvSpPr>
          <p:nvPr>
            <p:ph type="title"/>
          </p:nvPr>
        </p:nvSpPr>
        <p:spPr/>
        <p:txBody>
          <a:bodyPr/>
          <a:lstStyle/>
          <a:p>
            <a:r>
              <a:rPr lang="en-AU" dirty="0"/>
              <a:t>Pricing Models</a:t>
            </a:r>
          </a:p>
        </p:txBody>
      </p:sp>
      <p:sp>
        <p:nvSpPr>
          <p:cNvPr id="3" name="Content Placeholder 2">
            <a:extLst>
              <a:ext uri="{FF2B5EF4-FFF2-40B4-BE49-F238E27FC236}">
                <a16:creationId xmlns:a16="http://schemas.microsoft.com/office/drawing/2014/main" id="{15968678-B9BA-40C7-B22C-999286237837}"/>
              </a:ext>
            </a:extLst>
          </p:cNvPr>
          <p:cNvSpPr>
            <a:spLocks noGrp="1"/>
          </p:cNvSpPr>
          <p:nvPr>
            <p:ph idx="1"/>
          </p:nvPr>
        </p:nvSpPr>
        <p:spPr/>
        <p:txBody>
          <a:bodyPr>
            <a:normAutofit lnSpcReduction="10000"/>
          </a:bodyPr>
          <a:lstStyle/>
          <a:p>
            <a:r>
              <a:rPr lang="en-AU" dirty="0"/>
              <a:t>On-demand</a:t>
            </a:r>
          </a:p>
          <a:p>
            <a:pPr lvl="1"/>
            <a:r>
              <a:rPr lang="en-AU" dirty="0"/>
              <a:t>Pay-as-you-go</a:t>
            </a:r>
          </a:p>
          <a:p>
            <a:pPr lvl="1"/>
            <a:r>
              <a:rPr lang="en-AU" dirty="0"/>
              <a:t>Analogy: Post-paid mobile phone plan </a:t>
            </a:r>
            <a:r>
              <a:rPr lang="en-AU" dirty="0">
                <a:sym typeface="Wingdings" panose="05000000000000000000" pitchFamily="2" charset="2"/>
              </a:rPr>
              <a:t> You are charged based on your service usage</a:t>
            </a:r>
            <a:endParaRPr lang="en-AU" dirty="0"/>
          </a:p>
          <a:p>
            <a:r>
              <a:rPr lang="en-AU" dirty="0"/>
              <a:t>Reserve</a:t>
            </a:r>
          </a:p>
          <a:p>
            <a:pPr lvl="1"/>
            <a:r>
              <a:rPr lang="en-AU" dirty="0"/>
              <a:t>Upfront payment</a:t>
            </a:r>
          </a:p>
          <a:p>
            <a:pPr lvl="1"/>
            <a:r>
              <a:rPr lang="en-AU" dirty="0"/>
              <a:t>Analogy: Subscription </a:t>
            </a:r>
            <a:r>
              <a:rPr lang="en-AU" dirty="0">
                <a:sym typeface="Wingdings" panose="05000000000000000000" pitchFamily="2" charset="2"/>
              </a:rPr>
              <a:t> You paid for a service with agreed terms &amp; conditions (e.g. length, amount, SLA, etc.)</a:t>
            </a:r>
            <a:endParaRPr lang="en-AU" dirty="0"/>
          </a:p>
          <a:p>
            <a:r>
              <a:rPr lang="en-AU" dirty="0"/>
              <a:t>Spot</a:t>
            </a:r>
          </a:p>
          <a:p>
            <a:pPr lvl="1"/>
            <a:r>
              <a:rPr lang="en-AU" dirty="0"/>
              <a:t>Bid for a cloud resource </a:t>
            </a:r>
            <a:r>
              <a:rPr lang="en-AU" dirty="0">
                <a:sym typeface="Wingdings" panose="05000000000000000000" pitchFamily="2" charset="2"/>
              </a:rPr>
              <a:t> Similar to auction</a:t>
            </a:r>
          </a:p>
          <a:p>
            <a:pPr lvl="1"/>
            <a:r>
              <a:rPr lang="en-AU" dirty="0">
                <a:sym typeface="Wingdings" panose="05000000000000000000" pitchFamily="2" charset="2"/>
              </a:rPr>
              <a:t>Availability is not guaranteed</a:t>
            </a:r>
            <a:endParaRPr lang="en-AU" dirty="0"/>
          </a:p>
          <a:p>
            <a:pPr lvl="1"/>
            <a:endParaRPr lang="en-AU" dirty="0"/>
          </a:p>
        </p:txBody>
      </p:sp>
    </p:spTree>
    <p:extLst>
      <p:ext uri="{BB962C8B-B14F-4D97-AF65-F5344CB8AC3E}">
        <p14:creationId xmlns:p14="http://schemas.microsoft.com/office/powerpoint/2010/main" val="39251046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B47F8B-5C44-4FEA-85E1-DAB314B3273A}"/>
              </a:ext>
            </a:extLst>
          </p:cNvPr>
          <p:cNvSpPr>
            <a:spLocks noGrp="1"/>
          </p:cNvSpPr>
          <p:nvPr>
            <p:ph type="title"/>
          </p:nvPr>
        </p:nvSpPr>
        <p:spPr/>
        <p:txBody>
          <a:bodyPr/>
          <a:lstStyle/>
          <a:p>
            <a:r>
              <a:rPr lang="en-AU" dirty="0"/>
              <a:t>References</a:t>
            </a:r>
          </a:p>
        </p:txBody>
      </p:sp>
      <p:sp>
        <p:nvSpPr>
          <p:cNvPr id="6" name="Content Placeholder 5">
            <a:extLst>
              <a:ext uri="{FF2B5EF4-FFF2-40B4-BE49-F238E27FC236}">
                <a16:creationId xmlns:a16="http://schemas.microsoft.com/office/drawing/2014/main" id="{4FE7136A-A849-41A9-A078-9142889ABA77}"/>
              </a:ext>
            </a:extLst>
          </p:cNvPr>
          <p:cNvSpPr>
            <a:spLocks noGrp="1"/>
          </p:cNvSpPr>
          <p:nvPr>
            <p:ph idx="1"/>
          </p:nvPr>
        </p:nvSpPr>
        <p:spPr/>
        <p:txBody>
          <a:bodyPr>
            <a:noAutofit/>
          </a:bodyPr>
          <a:lstStyle/>
          <a:p>
            <a:r>
              <a:rPr lang="en-US" sz="2000" dirty="0" err="1"/>
              <a:t>Gunes</a:t>
            </a:r>
            <a:r>
              <a:rPr lang="en-US" sz="2000" dirty="0"/>
              <a:t>, Mehmet H. “Cloud Computing.” </a:t>
            </a:r>
            <a:r>
              <a:rPr lang="en-US" sz="2000" i="1" dirty="0"/>
              <a:t>University of Nevada</a:t>
            </a:r>
            <a:r>
              <a:rPr lang="en-US" sz="2000" dirty="0"/>
              <a:t>, 2017. </a:t>
            </a:r>
            <a:r>
              <a:rPr lang="en-AU" sz="2000" dirty="0"/>
              <a:t>Available at: </a:t>
            </a:r>
            <a:r>
              <a:rPr lang="en-AU" sz="2000" dirty="0">
                <a:hlinkClick r:id="rId2"/>
              </a:rPr>
              <a:t>https://www.cse.unr.edu/~mgunes/cpe401/cpe401sp17/8-Cloud.ppt</a:t>
            </a:r>
            <a:r>
              <a:rPr lang="en-AU" sz="2000" dirty="0"/>
              <a:t> (Accessed: June 17</a:t>
            </a:r>
            <a:r>
              <a:rPr lang="en-AU" sz="2000" baseline="30000" dirty="0"/>
              <a:t>th</a:t>
            </a:r>
            <a:r>
              <a:rPr lang="en-AU" sz="2000" dirty="0"/>
              <a:t> 2019)</a:t>
            </a:r>
          </a:p>
          <a:p>
            <a:r>
              <a:rPr lang="en-US" sz="2000" dirty="0"/>
              <a:t>Johnson, Matt. “Cloud Economics; How to Quantify the Benefits of Moving to the Cloud.” </a:t>
            </a:r>
            <a:r>
              <a:rPr lang="en-US" sz="2000" i="1" dirty="0"/>
              <a:t>Transformation Day Public Sector London 2017</a:t>
            </a:r>
            <a:r>
              <a:rPr lang="en-US" sz="2000" dirty="0"/>
              <a:t>. Available at: </a:t>
            </a:r>
            <a:r>
              <a:rPr lang="en-US" sz="2000" dirty="0">
                <a:hlinkClick r:id="rId3"/>
              </a:rPr>
              <a:t>https://www.slideshare.net/AmazonWebServices/cloud-economics-how-to-quantify-the-benefits-of-moving-to-the-cloud-transformation-day-public-sector-london-2017</a:t>
            </a:r>
            <a:r>
              <a:rPr lang="en-US" sz="2000" dirty="0"/>
              <a:t> (Accessed: June 17</a:t>
            </a:r>
            <a:r>
              <a:rPr lang="en-US" sz="2000" baseline="30000" dirty="0"/>
              <a:t>th</a:t>
            </a:r>
            <a:r>
              <a:rPr lang="en-US" sz="2000" dirty="0"/>
              <a:t> 2019) </a:t>
            </a:r>
            <a:endParaRPr lang="en-US" sz="2000" i="1" dirty="0"/>
          </a:p>
          <a:p>
            <a:r>
              <a:rPr lang="en-US" sz="2000" dirty="0"/>
              <a:t>Mell, Peter, and Tim </a:t>
            </a:r>
            <a:r>
              <a:rPr lang="en-US" sz="2000" dirty="0" err="1"/>
              <a:t>Grance</a:t>
            </a:r>
            <a:r>
              <a:rPr lang="en-US" sz="2000" dirty="0"/>
              <a:t>. "Effectively and securely using the cloud computing paradigm." </a:t>
            </a:r>
            <a:r>
              <a:rPr lang="en-US" sz="2000" i="1" dirty="0"/>
              <a:t>NIST, Information Technology Laboratory</a:t>
            </a:r>
            <a:r>
              <a:rPr lang="en-US" sz="2000" dirty="0"/>
              <a:t> 2.8 (2009): 304-311. Available at: </a:t>
            </a:r>
            <a:r>
              <a:rPr lang="en-US" sz="2000" dirty="0">
                <a:hlinkClick r:id="rId4"/>
              </a:rPr>
              <a:t>https://zxr.io/nsac/ccsw09/slides/mell.pdf</a:t>
            </a:r>
            <a:r>
              <a:rPr lang="en-US" sz="2000" dirty="0"/>
              <a:t> (Accessed: June 17</a:t>
            </a:r>
            <a:r>
              <a:rPr lang="en-US" sz="2000" baseline="30000" dirty="0"/>
              <a:t>th</a:t>
            </a:r>
            <a:r>
              <a:rPr lang="en-US" sz="2000" dirty="0"/>
              <a:t> 2019)</a:t>
            </a:r>
          </a:p>
        </p:txBody>
      </p:sp>
    </p:spTree>
    <p:extLst>
      <p:ext uri="{BB962C8B-B14F-4D97-AF65-F5344CB8AC3E}">
        <p14:creationId xmlns:p14="http://schemas.microsoft.com/office/powerpoint/2010/main" val="41270053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8EDB95-D57D-43D6-839D-F21AFB3EFF21}"/>
              </a:ext>
            </a:extLst>
          </p:cNvPr>
          <p:cNvPicPr>
            <a:picLocks noChangeAspect="1"/>
          </p:cNvPicPr>
          <p:nvPr/>
        </p:nvPicPr>
        <p:blipFill rotWithShape="1">
          <a:blip r:embed="rId2">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grpSp>
        <p:nvGrpSpPr>
          <p:cNvPr id="6" name="Group 5">
            <a:extLst>
              <a:ext uri="{FF2B5EF4-FFF2-40B4-BE49-F238E27FC236}">
                <a16:creationId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id="{5C0680D9-1347-439D-B54E-62825519D7D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id="{A4A983BD-FDF3-467D-B6FC-5262B278349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id="{974C9ED1-F614-40B7-B987-364331AEA7A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1" name="Title 1">
              <a:extLst>
                <a:ext uri="{FF2B5EF4-FFF2-40B4-BE49-F238E27FC236}">
                  <a16:creationId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2" name="Title 1">
              <a:extLst>
                <a:ext uri="{FF2B5EF4-FFF2-40B4-BE49-F238E27FC236}">
                  <a16:creationId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DTS_kominfo</a:t>
              </a:r>
              <a:endParaRPr lang="en-US" sz="700" dirty="0">
                <a:solidFill>
                  <a:schemeClr val="accent1">
                    <a:lumMod val="50000"/>
                  </a:schemeClr>
                </a:solidFill>
                <a:latin typeface="HP Simplified" panose="020B0606020204020204" pitchFamily="34" charset="0"/>
              </a:endParaRPr>
            </a:p>
          </p:txBody>
        </p:sp>
        <p:pic>
          <p:nvPicPr>
            <p:cNvPr id="13" name="Picture 12">
              <a:extLst>
                <a:ext uri="{FF2B5EF4-FFF2-40B4-BE49-F238E27FC236}">
                  <a16:creationId xmlns:a16="http://schemas.microsoft.com/office/drawing/2014/main" id="{CDCACA51-C325-4023-9C88-859ACDFAD9DE}"/>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 Talent Scholarship 2019</a:t>
              </a:r>
              <a:endParaRPr lang="en-US" sz="700" dirty="0">
                <a:solidFill>
                  <a:schemeClr val="accent1">
                    <a:lumMod val="50000"/>
                  </a:scheme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chemeClr val="accent1">
                    <a:lumMod val="50000"/>
                  </a:schemeClr>
                </a:solidFill>
                <a:latin typeface="HP Simplified" panose="020B0606020204020204" pitchFamily="34" charset="0"/>
              </a:rPr>
              <a:t>Follow </a:t>
            </a:r>
            <a:r>
              <a:rPr lang="en-US" sz="1600">
                <a:solidFill>
                  <a:schemeClr val="accent1">
                    <a:lumMod val="50000"/>
                  </a:schemeClr>
                </a:solidFill>
                <a:latin typeface="HP Simplified" panose="020B0606020204020204" pitchFamily="34" charset="0"/>
              </a:rPr>
              <a:t>our social media!</a:t>
            </a:r>
            <a:endParaRPr lang="en-US" sz="900" dirty="0">
              <a:solidFill>
                <a:schemeClr val="accent1">
                  <a:lumMod val="50000"/>
                </a:schemeClr>
              </a:solidFill>
              <a:latin typeface="HP Simplified" panose="020B0606020204020204" pitchFamily="34" charset="0"/>
            </a:endParaRPr>
          </a:p>
        </p:txBody>
      </p:sp>
      <p:pic>
        <p:nvPicPr>
          <p:cNvPr id="16" name="Picture 15">
            <a:extLst>
              <a:ext uri="{FF2B5EF4-FFF2-40B4-BE49-F238E27FC236}">
                <a16:creationId xmlns:a16="http://schemas.microsoft.com/office/drawing/2014/main" id="{09ECE9BA-4A57-4C40-8543-79ADE3BA9D81}"/>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r>
              <a:rPr lang="en-US" sz="1400" dirty="0">
                <a:solidFill>
                  <a:schemeClr val="accent1">
                    <a:lumMod val="50000"/>
                  </a:schemeClr>
                </a:solidFill>
                <a:latin typeface="HP Simplified" panose="020B0606020204020204" pitchFamily="34" charset="0"/>
              </a:rPr>
              <a:t>Pusat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a:t>
            </a:r>
            <a:r>
              <a:rPr lang="en-US" sz="1400" dirty="0" err="1">
                <a:solidFill>
                  <a:schemeClr val="accent1">
                    <a:lumMod val="50000"/>
                  </a:schemeClr>
                </a:solidFill>
                <a:latin typeface="HP Simplified" panose="020B0606020204020204" pitchFamily="34" charset="0"/>
              </a:rPr>
              <a:t>Profesi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Sertifikasi</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Badan </a:t>
            </a:r>
            <a:r>
              <a:rPr lang="en-US" sz="1400" dirty="0" err="1">
                <a:solidFill>
                  <a:schemeClr val="accent1">
                    <a:lumMod val="50000"/>
                  </a:schemeClr>
                </a:solidFill>
                <a:latin typeface="HP Simplified" panose="020B0606020204020204" pitchFamily="34" charset="0"/>
              </a:rPr>
              <a:t>Penelitian</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SDM</a:t>
            </a:r>
          </a:p>
          <a:p>
            <a:r>
              <a:rPr lang="en-US" sz="1400" dirty="0">
                <a:solidFill>
                  <a:schemeClr val="accent1">
                    <a:lumMod val="50000"/>
                  </a:schemeClr>
                </a:solidFill>
                <a:latin typeface="HP Simplified" panose="020B0606020204020204" pitchFamily="34" charset="0"/>
              </a:rPr>
              <a:t>Kementerian </a:t>
            </a:r>
            <a:r>
              <a:rPr lang="en-US" sz="1400" dirty="0" err="1">
                <a:solidFill>
                  <a:schemeClr val="accent1">
                    <a:lumMod val="50000"/>
                  </a:schemeClr>
                </a:solidFill>
                <a:latin typeface="HP Simplified" panose="020B0606020204020204" pitchFamily="34" charset="0"/>
              </a:rPr>
              <a:t>Komunikasi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Informatika</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Jl. Medan Merdeka Barat No. 9 </a:t>
            </a:r>
          </a:p>
          <a:p>
            <a:r>
              <a:rPr lang="en-US" sz="1400" dirty="0">
                <a:solidFill>
                  <a:schemeClr val="accent1">
                    <a:lumMod val="50000"/>
                  </a:schemeClr>
                </a:solidFill>
                <a:latin typeface="HP Simplified" panose="020B0606020204020204" pitchFamily="34" charset="0"/>
              </a:rPr>
              <a:t>(Gd. </a:t>
            </a:r>
            <a:r>
              <a:rPr lang="en-US" sz="1400" dirty="0" err="1">
                <a:solidFill>
                  <a:schemeClr val="accent1">
                    <a:lumMod val="50000"/>
                  </a:schemeClr>
                </a:solidFill>
                <a:latin typeface="HP Simplified" panose="020B0606020204020204" pitchFamily="34" charset="0"/>
              </a:rPr>
              <a:t>Belakang</a:t>
            </a:r>
            <a:r>
              <a:rPr lang="en-US" sz="1400" dirty="0">
                <a:solidFill>
                  <a:schemeClr val="accent1">
                    <a:lumMod val="50000"/>
                  </a:schemeClr>
                </a:solidFill>
                <a:latin typeface="HP Simplified" panose="020B0606020204020204" pitchFamily="34" charset="0"/>
              </a:rPr>
              <a:t> Lt. 4 - 5) </a:t>
            </a:r>
          </a:p>
          <a:p>
            <a:r>
              <a:rPr lang="en-US" sz="1400" dirty="0">
                <a:solidFill>
                  <a:schemeClr val="accent1">
                    <a:lumMod val="50000"/>
                  </a:scheme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id="{9587EFBD-0C26-4194-996D-1BA694E97DCD}"/>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192074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B156-5C94-46E7-B133-870605E0A0BA}"/>
              </a:ext>
            </a:extLst>
          </p:cNvPr>
          <p:cNvSpPr>
            <a:spLocks noGrp="1"/>
          </p:cNvSpPr>
          <p:nvPr>
            <p:ph type="title"/>
          </p:nvPr>
        </p:nvSpPr>
        <p:spPr/>
        <p:txBody>
          <a:bodyPr/>
          <a:lstStyle/>
          <a:p>
            <a:r>
              <a:rPr lang="en-AU" dirty="0"/>
              <a:t>Similarities – Developer </a:t>
            </a:r>
            <a:r>
              <a:rPr lang="en-AU" dirty="0" err="1"/>
              <a:t>PoV</a:t>
            </a:r>
            <a:endParaRPr lang="en-AU" dirty="0"/>
          </a:p>
        </p:txBody>
      </p:sp>
      <p:sp>
        <p:nvSpPr>
          <p:cNvPr id="3" name="Content Placeholder 2">
            <a:extLst>
              <a:ext uri="{FF2B5EF4-FFF2-40B4-BE49-F238E27FC236}">
                <a16:creationId xmlns:a16="http://schemas.microsoft.com/office/drawing/2014/main" id="{869DCCC6-0279-4F95-9D1E-ADE12B411908}"/>
              </a:ext>
            </a:extLst>
          </p:cNvPr>
          <p:cNvSpPr>
            <a:spLocks noGrp="1"/>
          </p:cNvSpPr>
          <p:nvPr>
            <p:ph idx="1"/>
          </p:nvPr>
        </p:nvSpPr>
        <p:spPr/>
        <p:txBody>
          <a:bodyPr/>
          <a:lstStyle/>
          <a:p>
            <a:r>
              <a:rPr lang="en-AU" dirty="0"/>
              <a:t>There is some form of computing resource management</a:t>
            </a:r>
          </a:p>
          <a:p>
            <a:pPr lvl="1"/>
            <a:r>
              <a:rPr lang="en-AU" dirty="0"/>
              <a:t>Example: resource provisioning via Web interface</a:t>
            </a:r>
          </a:p>
          <a:p>
            <a:r>
              <a:rPr lang="en-AU" dirty="0"/>
              <a:t>You might know where the computing resources are located, but do not necessarily have physical access to them</a:t>
            </a:r>
          </a:p>
          <a:p>
            <a:r>
              <a:rPr lang="en-AU" dirty="0">
                <a:sym typeface="Wingdings" panose="05000000000000000000" pitchFamily="2" charset="2"/>
              </a:rPr>
              <a:t>You have to read and agree on Terms &amp; Conditions before you can use the services</a:t>
            </a:r>
          </a:p>
        </p:txBody>
      </p:sp>
    </p:spTree>
    <p:extLst>
      <p:ext uri="{BB962C8B-B14F-4D97-AF65-F5344CB8AC3E}">
        <p14:creationId xmlns:p14="http://schemas.microsoft.com/office/powerpoint/2010/main" val="286730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17FD-E5FD-48D0-A2C8-1E36B0F451E7}"/>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89DF1643-DF4D-48E3-AA03-2A07458A39D2}"/>
              </a:ext>
            </a:extLst>
          </p:cNvPr>
          <p:cNvSpPr>
            <a:spLocks noGrp="1"/>
          </p:cNvSpPr>
          <p:nvPr>
            <p:ph idx="1"/>
          </p:nvPr>
        </p:nvSpPr>
        <p:spPr/>
        <p:txBody>
          <a:bodyPr/>
          <a:lstStyle/>
          <a:p>
            <a:r>
              <a:rPr lang="en-AU" dirty="0" err="1"/>
              <a:t>Perubahan</a:t>
            </a:r>
            <a:r>
              <a:rPr lang="en-AU" dirty="0"/>
              <a:t> </a:t>
            </a:r>
            <a:r>
              <a:rPr lang="en-AU" dirty="0" err="1"/>
              <a:t>lingkungan</a:t>
            </a:r>
            <a:r>
              <a:rPr lang="en-AU" dirty="0"/>
              <a:t> </a:t>
            </a:r>
            <a:r>
              <a:rPr lang="en-AU" dirty="0" err="1"/>
              <a:t>bisnis</a:t>
            </a:r>
            <a:r>
              <a:rPr lang="en-AU" dirty="0"/>
              <a:t> yang </a:t>
            </a:r>
            <a:r>
              <a:rPr lang="en-AU" dirty="0" err="1"/>
              <a:t>cepat</a:t>
            </a:r>
            <a:endParaRPr lang="en-AU" dirty="0"/>
          </a:p>
          <a:p>
            <a:pPr lvl="1"/>
            <a:r>
              <a:rPr lang="en-AU" dirty="0" err="1"/>
              <a:t>Ketentuan</a:t>
            </a:r>
            <a:r>
              <a:rPr lang="en-AU" dirty="0"/>
              <a:t>/</a:t>
            </a:r>
            <a:r>
              <a:rPr lang="en-AU" dirty="0" err="1"/>
              <a:t>persyaratan</a:t>
            </a:r>
            <a:r>
              <a:rPr lang="en-AU" dirty="0"/>
              <a:t> </a:t>
            </a:r>
            <a:r>
              <a:rPr lang="en-AU" dirty="0" err="1"/>
              <a:t>produk</a:t>
            </a:r>
            <a:r>
              <a:rPr lang="en-AU" dirty="0"/>
              <a:t> </a:t>
            </a:r>
            <a:r>
              <a:rPr lang="en-AU" dirty="0" err="1"/>
              <a:t>mengalami</a:t>
            </a:r>
            <a:r>
              <a:rPr lang="en-AU" dirty="0"/>
              <a:t> </a:t>
            </a:r>
            <a:r>
              <a:rPr lang="en-AU" dirty="0" err="1"/>
              <a:t>perubahan</a:t>
            </a:r>
            <a:r>
              <a:rPr lang="en-AU" dirty="0"/>
              <a:t> </a:t>
            </a:r>
            <a:r>
              <a:rPr lang="en-AU" dirty="0" err="1"/>
              <a:t>yg</a:t>
            </a:r>
            <a:r>
              <a:rPr lang="en-AU" dirty="0"/>
              <a:t> </a:t>
            </a:r>
            <a:r>
              <a:rPr lang="en-AU" dirty="0" err="1"/>
              <a:t>cepat</a:t>
            </a:r>
            <a:endParaRPr lang="en-AU" dirty="0"/>
          </a:p>
          <a:p>
            <a:pPr lvl="1"/>
            <a:r>
              <a:rPr lang="en-AU" dirty="0" err="1"/>
              <a:t>Pengembangan</a:t>
            </a:r>
            <a:r>
              <a:rPr lang="en-AU" dirty="0"/>
              <a:t> </a:t>
            </a:r>
            <a:r>
              <a:rPr lang="en-AU" dirty="0" err="1"/>
              <a:t>produk</a:t>
            </a:r>
            <a:r>
              <a:rPr lang="en-AU" dirty="0"/>
              <a:t>/</a:t>
            </a:r>
            <a:r>
              <a:rPr lang="en-AU" dirty="0" err="1"/>
              <a:t>layanan</a:t>
            </a:r>
            <a:r>
              <a:rPr lang="en-AU" dirty="0"/>
              <a:t> </a:t>
            </a:r>
            <a:r>
              <a:rPr lang="en-AU" dirty="0" err="1"/>
              <a:t>harus</a:t>
            </a:r>
            <a:r>
              <a:rPr lang="en-AU" dirty="0"/>
              <a:t> </a:t>
            </a:r>
            <a:r>
              <a:rPr lang="en-AU" dirty="0" err="1"/>
              <a:t>fleksibel</a:t>
            </a:r>
            <a:endParaRPr lang="en-AU" dirty="0"/>
          </a:p>
          <a:p>
            <a:r>
              <a:rPr lang="en-AU" dirty="0" err="1"/>
              <a:t>Elastisitas</a:t>
            </a:r>
            <a:endParaRPr lang="en-AU" dirty="0"/>
          </a:p>
          <a:p>
            <a:pPr lvl="1"/>
            <a:r>
              <a:rPr lang="en-AU" dirty="0"/>
              <a:t>Scale up/down computing resources flexibly</a:t>
            </a:r>
          </a:p>
          <a:p>
            <a:pPr lvl="2"/>
            <a:r>
              <a:rPr lang="en-AU" dirty="0"/>
              <a:t>Avoid </a:t>
            </a:r>
            <a:r>
              <a:rPr lang="en-AU" dirty="0">
                <a:hlinkClick r:id="rId2"/>
              </a:rPr>
              <a:t>Slashdot effect</a:t>
            </a:r>
            <a:endParaRPr lang="en-AU" dirty="0"/>
          </a:p>
          <a:p>
            <a:r>
              <a:rPr lang="en-AU" dirty="0"/>
              <a:t>Cost Savings</a:t>
            </a:r>
          </a:p>
          <a:p>
            <a:pPr lvl="1"/>
            <a:r>
              <a:rPr lang="en-AU" dirty="0"/>
              <a:t>Pay-as-you-go, or use subscription model</a:t>
            </a:r>
          </a:p>
        </p:txBody>
      </p:sp>
    </p:spTree>
    <p:extLst>
      <p:ext uri="{BB962C8B-B14F-4D97-AF65-F5344CB8AC3E}">
        <p14:creationId xmlns:p14="http://schemas.microsoft.com/office/powerpoint/2010/main" val="2486163979"/>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1430</TotalTime>
  <Words>4165</Words>
  <Application>Microsoft Office PowerPoint</Application>
  <PresentationFormat>On-screen Show (4:3)</PresentationFormat>
  <Paragraphs>510</Paragraphs>
  <Slides>77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HP Simplified</vt:lpstr>
      <vt:lpstr>Segoe UI</vt:lpstr>
      <vt:lpstr>Wingdings</vt:lpstr>
      <vt:lpstr>Office Theme</vt:lpstr>
      <vt:lpstr>PowerPoint Presentation</vt:lpstr>
      <vt:lpstr>Introduction to Cloud Computing and Service Models</vt:lpstr>
      <vt:lpstr>Pokok Bahasan</vt:lpstr>
      <vt:lpstr>Introduction to Cloud Computing</vt:lpstr>
      <vt:lpstr>Quick Survey: Consumer PoV</vt:lpstr>
      <vt:lpstr>Similarities – Consumer PoV</vt:lpstr>
      <vt:lpstr>Quick Survey: Developer PoV</vt:lpstr>
      <vt:lpstr>Similarities – Developer PoV</vt:lpstr>
      <vt:lpstr>Motivation</vt:lpstr>
      <vt:lpstr>What is Cloud Computing?</vt:lpstr>
      <vt:lpstr>History</vt:lpstr>
      <vt:lpstr>CC’s Characteristics</vt:lpstr>
      <vt:lpstr>Basic Cloud Characteristics (Mell, 2009)</vt:lpstr>
      <vt:lpstr>Advantages (Mell, 2009)</vt:lpstr>
      <vt:lpstr>Disadvantages (Mell, 2009)</vt:lpstr>
      <vt:lpstr>Opportunities &amp; Challenges (Mell, 2009)</vt:lpstr>
      <vt:lpstr>Cloud Architecture &amp; Service Models</vt:lpstr>
      <vt:lpstr>Cloud Services (Mell, 2009) </vt:lpstr>
      <vt:lpstr>Cloud Service Models</vt:lpstr>
      <vt:lpstr>Cloud Service Models (another view)</vt:lpstr>
      <vt:lpstr>Infrastructure-as-a-Service (IaaS)</vt:lpstr>
      <vt:lpstr>IaaS</vt:lpstr>
      <vt:lpstr> Infrastructure as a Service (IaaS)</vt:lpstr>
      <vt:lpstr>IaaS Examples</vt:lpstr>
      <vt:lpstr>Platform-as-a-Service (PaaS)</vt:lpstr>
      <vt:lpstr>PaaS Cloud</vt:lpstr>
      <vt:lpstr>Platform as a Service (PaaS) </vt:lpstr>
      <vt:lpstr>PaaS Examples</vt:lpstr>
      <vt:lpstr>Software-as-a-Service (PaaS)</vt:lpstr>
      <vt:lpstr>SaaS Cloud</vt:lpstr>
      <vt:lpstr> Software as a Service (SaaS) </vt:lpstr>
      <vt:lpstr>Saas Examples</vt:lpstr>
      <vt:lpstr>PowerPoint Presentation</vt:lpstr>
      <vt:lpstr>X-as-a-Service</vt:lpstr>
      <vt:lpstr>Emerging Trend: Function-as-a-Service (FaaS)</vt:lpstr>
      <vt:lpstr>PowerPoint Presentation</vt:lpstr>
      <vt:lpstr>Deployment Model</vt:lpstr>
      <vt:lpstr>Deployment Model</vt:lpstr>
      <vt:lpstr>Deployment Model: Private Cloud</vt:lpstr>
      <vt:lpstr>Deployment Model: Private Cloud</vt:lpstr>
      <vt:lpstr>Deployment Model: Public Cloud</vt:lpstr>
      <vt:lpstr>Deployment Model: Public Cloud</vt:lpstr>
      <vt:lpstr>Deployment Model: Hybrid Cloud</vt:lpstr>
      <vt:lpstr>Deployment Model: Hybrid Cloud</vt:lpstr>
      <vt:lpstr>Deployment Model: Hybrid Cloud</vt:lpstr>
      <vt:lpstr>Deployment Model: Hybrid Cloud</vt:lpstr>
      <vt:lpstr>Deployment Model: Community Cloud</vt:lpstr>
      <vt:lpstr>Deployment Model: Community Cloud</vt:lpstr>
      <vt:lpstr>PowerPoint Presentation</vt:lpstr>
      <vt:lpstr>PowerPoint Presentation</vt:lpstr>
      <vt:lpstr>AWS Technology Overview</vt:lpstr>
      <vt:lpstr>Introduction to the AWS Cloud</vt:lpstr>
      <vt:lpstr>Before AWS</vt:lpstr>
      <vt:lpstr>With AWS</vt:lpstr>
      <vt:lpstr>With AWS</vt:lpstr>
      <vt:lpstr>AGILITY (Ketangkasan)</vt:lpstr>
      <vt:lpstr>Agility: Increase Speed and Global  Reach</vt:lpstr>
      <vt:lpstr> Agility: Increase Experimentation </vt:lpstr>
      <vt:lpstr> Agility: Increase Innovation  </vt:lpstr>
      <vt:lpstr> Agility: The AWS Infrastructure  </vt:lpstr>
      <vt:lpstr>Global Infrastructure : AWS Region</vt:lpstr>
      <vt:lpstr>AWS Region</vt:lpstr>
      <vt:lpstr>Availability Zones (AZ)</vt:lpstr>
      <vt:lpstr>Edge Location</vt:lpstr>
      <vt:lpstr>Services &amp; Categories</vt:lpstr>
      <vt:lpstr>Compute</vt:lpstr>
      <vt:lpstr>Database</vt:lpstr>
      <vt:lpstr>Storage</vt:lpstr>
      <vt:lpstr>Networking &amp; Content Delivery</vt:lpstr>
      <vt:lpstr>And many more …</vt:lpstr>
      <vt:lpstr>Cloud Economics</vt:lpstr>
      <vt:lpstr>Traditional IT Infrastructure vs. Cloud</vt:lpstr>
      <vt:lpstr>Total Cost of Ownership (TCO)</vt:lpstr>
      <vt:lpstr>Why Use TCO?</vt:lpstr>
      <vt:lpstr>Pricing Models</vt:lpstr>
      <vt:lpstr>References</vt:lpstr>
      <vt:lpstr>PowerPoint Presentation</vt:lpstr>
    </vt:vector>
  </TitlesOfParts>
  <Company>Faculty of Computer Science Universitas Indonesia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Daya Adianto</dc:creator>
  <cp:lastModifiedBy>Rosihan Ariyuana</cp:lastModifiedBy>
  <cp:revision>41</cp:revision>
  <cp:lastPrinted>2019-07-09T01:28:45Z</cp:lastPrinted>
  <dcterms:created xsi:type="dcterms:W3CDTF">2019-04-10T03:52:40Z</dcterms:created>
  <dcterms:modified xsi:type="dcterms:W3CDTF">2019-07-09T02:44:10Z</dcterms:modified>
</cp:coreProperties>
</file>