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16b4a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16b4a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616b4ab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616b4ab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16b4ab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16b4ab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16b4ab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16b4ab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0783" y="337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44675"/>
            <a:ext cx="8520600" cy="23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Trabalho 1 </a:t>
            </a:r>
            <a:br>
              <a:rPr lang="pt-PT">
                <a:solidFill>
                  <a:schemeClr val="dk1"/>
                </a:solidFill>
              </a:rPr>
            </a:br>
            <a:r>
              <a:rPr lang="pt-PT">
                <a:solidFill>
                  <a:schemeClr val="dk1"/>
                </a:solidFill>
              </a:rPr>
              <a:t>Computação Gráfica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highlight>
                  <a:srgbClr val="FFFFFF"/>
                </a:highlight>
              </a:rPr>
              <a:t>Aulos Plautius Martines Marino  </a:t>
            </a:r>
            <a:r>
              <a:rPr lang="pt-PT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7986409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Igor Lovatto Resende 10439099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3800" y="57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Simulador de reflorestamento: </a:t>
            </a:r>
            <a:br>
              <a:rPr lang="pt-PT"/>
            </a:br>
            <a:r>
              <a:rPr lang="pt-PT"/>
              <a:t>Ajude o personagem a Bombear água para que a arvore cresça corretamente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050" y="1404875"/>
            <a:ext cx="6451599" cy="282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cena é composta por 5 objetos que interagem quando a alavanca é acionada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Braço do personagem: o Objeto sofre uma translação quando o direcional esquerdo é pressionado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Alavanca: è rotacionada para esquerda e direita acompanhando o movimento do braço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Água no tanque: Esse objeto sofre uma transformação de escala a cada iteração que a alavanca está rotacionada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Pistão da máquina: o objeto translada da esquerda para direita bombeando a água para a arvore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Tronco da arvore: Esse objeto sofre uma escala para, aumentando seu valor em Y para cada iteração coma a alavanca rotacionada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