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318" r:id="rId3"/>
    <p:sldId id="316" r:id="rId4"/>
    <p:sldId id="317" r:id="rId5"/>
    <p:sldId id="311" r:id="rId6"/>
    <p:sldId id="312" r:id="rId7"/>
    <p:sldId id="321" r:id="rId8"/>
    <p:sldId id="320" r:id="rId9"/>
    <p:sldId id="322" r:id="rId10"/>
    <p:sldId id="314" r:id="rId11"/>
  </p:sldIdLst>
  <p:sldSz cx="9144000" cy="5143500" type="screen16x9"/>
  <p:notesSz cx="6858000" cy="9144000"/>
  <p:embeddedFontLst>
    <p:embeddedFont>
      <p:font typeface="Dosis" pitchFamily="2" charset="0"/>
      <p:regular r:id="rId13"/>
      <p:bold r:id="rId14"/>
    </p:embeddedFont>
    <p:embeddedFont>
      <p:font typeface="Poppins"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8E5B55-B8ED-4060-83E5-0FCD1C3D7913}">
  <a:tblStyle styleId="{E18E5B55-B8ED-4060-83E5-0FCD1C3D79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2F20E9-4FDC-48CE-A8EC-C2E367A8E73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88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55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a:extLst>
            <a:ext uri="{FF2B5EF4-FFF2-40B4-BE49-F238E27FC236}">
              <a16:creationId xmlns:a16="http://schemas.microsoft.com/office/drawing/2014/main" id="{365393D4-8892-241B-A445-0CED4AA9ABF4}"/>
            </a:ext>
          </a:extLst>
        </p:cNvPr>
        <p:cNvGrpSpPr/>
        <p:nvPr/>
      </p:nvGrpSpPr>
      <p:grpSpPr>
        <a:xfrm>
          <a:off x="0" y="0"/>
          <a:ext cx="0" cy="0"/>
          <a:chOff x="0" y="0"/>
          <a:chExt cx="0" cy="0"/>
        </a:xfrm>
      </p:grpSpPr>
      <p:sp>
        <p:nvSpPr>
          <p:cNvPr id="1838" name="Google Shape;1838;g14072739ea5_12_0:notes">
            <a:extLst>
              <a:ext uri="{FF2B5EF4-FFF2-40B4-BE49-F238E27FC236}">
                <a16:creationId xmlns:a16="http://schemas.microsoft.com/office/drawing/2014/main" id="{17B566B7-3721-A779-2BAA-3381343080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a:extLst>
              <a:ext uri="{FF2B5EF4-FFF2-40B4-BE49-F238E27FC236}">
                <a16:creationId xmlns:a16="http://schemas.microsoft.com/office/drawing/2014/main" id="{F31A01C8-43BB-FB1D-7703-7EA7438101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50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a:extLst>
            <a:ext uri="{FF2B5EF4-FFF2-40B4-BE49-F238E27FC236}">
              <a16:creationId xmlns:a16="http://schemas.microsoft.com/office/drawing/2014/main" id="{DAFE7F44-274B-116D-6655-9D90B421E84B}"/>
            </a:ext>
          </a:extLst>
        </p:cNvPr>
        <p:cNvGrpSpPr/>
        <p:nvPr/>
      </p:nvGrpSpPr>
      <p:grpSpPr>
        <a:xfrm>
          <a:off x="0" y="0"/>
          <a:ext cx="0" cy="0"/>
          <a:chOff x="0" y="0"/>
          <a:chExt cx="0" cy="0"/>
        </a:xfrm>
      </p:grpSpPr>
      <p:sp>
        <p:nvSpPr>
          <p:cNvPr id="1838" name="Google Shape;1838;g14072739ea5_12_0:notes">
            <a:extLst>
              <a:ext uri="{FF2B5EF4-FFF2-40B4-BE49-F238E27FC236}">
                <a16:creationId xmlns:a16="http://schemas.microsoft.com/office/drawing/2014/main" id="{FFEF1962-49FA-11C7-3F4E-13C87B81DF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a:extLst>
              <a:ext uri="{FF2B5EF4-FFF2-40B4-BE49-F238E27FC236}">
                <a16:creationId xmlns:a16="http://schemas.microsoft.com/office/drawing/2014/main" id="{AC79A474-F3F9-8224-075F-17AF6D0B21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579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a:extLst>
            <a:ext uri="{FF2B5EF4-FFF2-40B4-BE49-F238E27FC236}">
              <a16:creationId xmlns:a16="http://schemas.microsoft.com/office/drawing/2014/main" id="{19BDEC0F-CBF7-EAB2-573B-946634A459CF}"/>
            </a:ext>
          </a:extLst>
        </p:cNvPr>
        <p:cNvGrpSpPr/>
        <p:nvPr/>
      </p:nvGrpSpPr>
      <p:grpSpPr>
        <a:xfrm>
          <a:off x="0" y="0"/>
          <a:ext cx="0" cy="0"/>
          <a:chOff x="0" y="0"/>
          <a:chExt cx="0" cy="0"/>
        </a:xfrm>
      </p:grpSpPr>
      <p:sp>
        <p:nvSpPr>
          <p:cNvPr id="1838" name="Google Shape;1838;g14072739ea5_12_0:notes">
            <a:extLst>
              <a:ext uri="{FF2B5EF4-FFF2-40B4-BE49-F238E27FC236}">
                <a16:creationId xmlns:a16="http://schemas.microsoft.com/office/drawing/2014/main" id="{6B0FD8A7-2214-67BF-82E0-D9119561D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a:extLst>
              <a:ext uri="{FF2B5EF4-FFF2-40B4-BE49-F238E27FC236}">
                <a16:creationId xmlns:a16="http://schemas.microsoft.com/office/drawing/2014/main" id="{1FA0D7FD-1ACA-58F7-5EFB-2D3351B6E5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08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65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1176000"/>
            <a:ext cx="6551400" cy="20667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50" y="3364425"/>
            <a:ext cx="5855400" cy="475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565350" y="33644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01250" y="-21179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8" name="Google Shape;158;p6"/>
          <p:cNvCxnSpPr/>
          <p:nvPr/>
        </p:nvCxnSpPr>
        <p:spPr>
          <a:xfrm rot="10800000">
            <a:off x="7593125" y="-28575"/>
            <a:ext cx="681300" cy="633900"/>
          </a:xfrm>
          <a:prstGeom prst="straightConnector1">
            <a:avLst/>
          </a:prstGeom>
          <a:noFill/>
          <a:ln w="9525" cap="flat" cmpd="sng">
            <a:solidFill>
              <a:schemeClr val="accent2"/>
            </a:solidFill>
            <a:prstDash val="solid"/>
            <a:round/>
            <a:headEnd type="none" w="med" len="med"/>
            <a:tailEnd type="none" w="med" len="med"/>
          </a:ln>
        </p:spPr>
      </p:cxnSp>
      <p:grpSp>
        <p:nvGrpSpPr>
          <p:cNvPr id="159" name="Google Shape;159;p6"/>
          <p:cNvGrpSpPr/>
          <p:nvPr/>
        </p:nvGrpSpPr>
        <p:grpSpPr>
          <a:xfrm rot="-891035">
            <a:off x="8020564" y="76060"/>
            <a:ext cx="927927" cy="503476"/>
            <a:chOff x="3176988" y="6051975"/>
            <a:chExt cx="927925" cy="503475"/>
          </a:xfrm>
        </p:grpSpPr>
        <p:sp>
          <p:nvSpPr>
            <p:cNvPr id="160" name="Google Shape;160;p6"/>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6"/>
          <p:cNvGrpSpPr/>
          <p:nvPr/>
        </p:nvGrpSpPr>
        <p:grpSpPr>
          <a:xfrm rot="-2257478">
            <a:off x="8284968" y="432526"/>
            <a:ext cx="1006030" cy="902745"/>
            <a:chOff x="7450975" y="7791850"/>
            <a:chExt cx="683775" cy="613575"/>
          </a:xfrm>
        </p:grpSpPr>
        <p:sp>
          <p:nvSpPr>
            <p:cNvPr id="165" name="Google Shape;165;p6"/>
            <p:cNvSpPr/>
            <p:nvPr/>
          </p:nvSpPr>
          <p:spPr>
            <a:xfrm>
              <a:off x="7461350" y="7807000"/>
              <a:ext cx="657450" cy="597625"/>
            </a:xfrm>
            <a:custGeom>
              <a:avLst/>
              <a:gdLst/>
              <a:ahLst/>
              <a:cxnLst/>
              <a:rect l="l" t="t" r="r" b="b"/>
              <a:pathLst>
                <a:path w="26298" h="23905" fill="none" extrusionOk="0">
                  <a:moveTo>
                    <a:pt x="26297" y="0"/>
                  </a:moveTo>
                  <a:lnTo>
                    <a:pt x="22212" y="11841"/>
                  </a:lnTo>
                  <a:lnTo>
                    <a:pt x="18223" y="16947"/>
                  </a:lnTo>
                  <a:lnTo>
                    <a:pt x="14361" y="14777"/>
                  </a:lnTo>
                  <a:cubicBezTo>
                    <a:pt x="14361" y="14777"/>
                    <a:pt x="6255" y="23904"/>
                    <a:pt x="6000" y="23553"/>
                  </a:cubicBezTo>
                  <a:cubicBezTo>
                    <a:pt x="5745" y="23234"/>
                    <a:pt x="0" y="13883"/>
                    <a:pt x="0" y="13883"/>
                  </a:cubicBezTo>
                  <a:lnTo>
                    <a:pt x="5777" y="2873"/>
                  </a:lnTo>
                  <a:lnTo>
                    <a:pt x="14361" y="14777"/>
                  </a:lnTo>
                  <a:lnTo>
                    <a:pt x="0" y="13883"/>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7820375" y="8103000"/>
              <a:ext cx="196300" cy="73425"/>
            </a:xfrm>
            <a:custGeom>
              <a:avLst/>
              <a:gdLst/>
              <a:ahLst/>
              <a:cxnLst/>
              <a:rect l="l" t="t" r="r" b="b"/>
              <a:pathLst>
                <a:path w="7852" h="2937" fill="none" extrusionOk="0">
                  <a:moveTo>
                    <a:pt x="7851" y="1"/>
                  </a:moveTo>
                  <a:lnTo>
                    <a:pt x="0" y="2937"/>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7450975" y="8142100"/>
              <a:ext cx="25550" cy="25550"/>
            </a:xfrm>
            <a:custGeom>
              <a:avLst/>
              <a:gdLst/>
              <a:ahLst/>
              <a:cxnLst/>
              <a:rect l="l" t="t" r="r" b="b"/>
              <a:pathLst>
                <a:path w="1022" h="1022" extrusionOk="0">
                  <a:moveTo>
                    <a:pt x="1021" y="511"/>
                  </a:moveTo>
                  <a:cubicBezTo>
                    <a:pt x="1021" y="798"/>
                    <a:pt x="766" y="1022"/>
                    <a:pt x="511" y="1022"/>
                  </a:cubicBezTo>
                  <a:cubicBezTo>
                    <a:pt x="224" y="1022"/>
                    <a:pt x="0" y="798"/>
                    <a:pt x="0" y="511"/>
                  </a:cubicBezTo>
                  <a:cubicBezTo>
                    <a:pt x="0" y="224"/>
                    <a:pt x="224" y="0"/>
                    <a:pt x="511" y="0"/>
                  </a:cubicBezTo>
                  <a:cubicBezTo>
                    <a:pt x="766" y="0"/>
                    <a:pt x="1021" y="224"/>
                    <a:pt x="1021"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7600175" y="837985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24"/>
                    <a:pt x="224" y="1"/>
                    <a:pt x="511" y="1"/>
                  </a:cubicBezTo>
                  <a:cubicBezTo>
                    <a:pt x="798" y="1"/>
                    <a:pt x="1021" y="224"/>
                    <a:pt x="1021" y="5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7808400" y="8162850"/>
              <a:ext cx="25575" cy="25550"/>
            </a:xfrm>
            <a:custGeom>
              <a:avLst/>
              <a:gdLst/>
              <a:ahLst/>
              <a:cxnLst/>
              <a:rect l="l" t="t" r="r" b="b"/>
              <a:pathLst>
                <a:path w="1023" h="1022" extrusionOk="0">
                  <a:moveTo>
                    <a:pt x="1022" y="511"/>
                  </a:moveTo>
                  <a:cubicBezTo>
                    <a:pt x="1022" y="766"/>
                    <a:pt x="799" y="1022"/>
                    <a:pt x="511" y="1022"/>
                  </a:cubicBezTo>
                  <a:cubicBezTo>
                    <a:pt x="224" y="1022"/>
                    <a:pt x="1" y="766"/>
                    <a:pt x="1" y="511"/>
                  </a:cubicBezTo>
                  <a:cubicBezTo>
                    <a:pt x="1" y="224"/>
                    <a:pt x="224" y="0"/>
                    <a:pt x="511" y="0"/>
                  </a:cubicBezTo>
                  <a:cubicBezTo>
                    <a:pt x="799"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8109200" y="7791850"/>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3"/>
                    <a:pt x="224" y="0"/>
                    <a:pt x="511" y="0"/>
                  </a:cubicBezTo>
                  <a:cubicBezTo>
                    <a:pt x="798" y="0"/>
                    <a:pt x="1022" y="223"/>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7904150" y="8217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7586600" y="7861250"/>
              <a:ext cx="42325" cy="43100"/>
            </a:xfrm>
            <a:custGeom>
              <a:avLst/>
              <a:gdLst/>
              <a:ahLst/>
              <a:cxnLst/>
              <a:rect l="l" t="t" r="r" b="b"/>
              <a:pathLst>
                <a:path w="1693" h="1724" extrusionOk="0">
                  <a:moveTo>
                    <a:pt x="1692" y="862"/>
                  </a:moveTo>
                  <a:cubicBezTo>
                    <a:pt x="1692" y="1341"/>
                    <a:pt x="1309" y="1724"/>
                    <a:pt x="830" y="1724"/>
                  </a:cubicBezTo>
                  <a:cubicBezTo>
                    <a:pt x="352" y="1724"/>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7995100" y="80750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 name="Google Shape;174;p6"/>
          <p:cNvCxnSpPr/>
          <p:nvPr/>
        </p:nvCxnSpPr>
        <p:spPr>
          <a:xfrm rot="10800000">
            <a:off x="8009550" y="230450"/>
            <a:ext cx="1043700" cy="459600"/>
          </a:xfrm>
          <a:prstGeom prst="straightConnector1">
            <a:avLst/>
          </a:prstGeom>
          <a:noFill/>
          <a:ln w="9525" cap="flat" cmpd="sng">
            <a:solidFill>
              <a:schemeClr val="accent2"/>
            </a:solidFill>
            <a:prstDash val="solid"/>
            <a:round/>
            <a:headEnd type="none" w="med" len="med"/>
            <a:tailEnd type="none" w="med" len="med"/>
          </a:ln>
        </p:spPr>
      </p:cxnSp>
      <p:sp>
        <p:nvSpPr>
          <p:cNvPr id="175" name="Google Shape;175;p6"/>
          <p:cNvSpPr/>
          <p:nvPr/>
        </p:nvSpPr>
        <p:spPr>
          <a:xfrm rot="-2257478">
            <a:off x="7961678" y="190435"/>
            <a:ext cx="62272" cy="63449"/>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p6"/>
          <p:cNvCxnSpPr/>
          <p:nvPr/>
        </p:nvCxnSpPr>
        <p:spPr>
          <a:xfrm>
            <a:off x="7998600" y="219525"/>
            <a:ext cx="892500" cy="16200"/>
          </a:xfrm>
          <a:prstGeom prst="straightConnector1">
            <a:avLst/>
          </a:prstGeom>
          <a:noFill/>
          <a:ln w="9525" cap="flat" cmpd="sng">
            <a:solidFill>
              <a:schemeClr val="accent2"/>
            </a:solidFill>
            <a:prstDash val="solid"/>
            <a:round/>
            <a:headEnd type="none" w="med" len="med"/>
            <a:tailEnd type="none" w="med" len="med"/>
          </a:ln>
        </p:spPr>
      </p:cxnSp>
      <p:cxnSp>
        <p:nvCxnSpPr>
          <p:cNvPr id="177" name="Google Shape;177;p6"/>
          <p:cNvCxnSpPr/>
          <p:nvPr/>
        </p:nvCxnSpPr>
        <p:spPr>
          <a:xfrm flipH="1">
            <a:off x="8847775" y="922625"/>
            <a:ext cx="216300" cy="470700"/>
          </a:xfrm>
          <a:prstGeom prst="straightConnector1">
            <a:avLst/>
          </a:prstGeom>
          <a:noFill/>
          <a:ln w="9525" cap="flat" cmpd="sng">
            <a:solidFill>
              <a:schemeClr val="accent2"/>
            </a:solidFill>
            <a:prstDash val="solid"/>
            <a:round/>
            <a:headEnd type="none" w="med" len="med"/>
            <a:tailEnd type="none" w="med" len="med"/>
          </a:ln>
        </p:spPr>
      </p:cxnSp>
      <p:cxnSp>
        <p:nvCxnSpPr>
          <p:cNvPr id="178" name="Google Shape;178;p6"/>
          <p:cNvCxnSpPr/>
          <p:nvPr/>
        </p:nvCxnSpPr>
        <p:spPr>
          <a:xfrm>
            <a:off x="8842325" y="1382350"/>
            <a:ext cx="443400" cy="540900"/>
          </a:xfrm>
          <a:prstGeom prst="straightConnector1">
            <a:avLst/>
          </a:prstGeom>
          <a:noFill/>
          <a:ln w="9525" cap="flat" cmpd="sng">
            <a:solidFill>
              <a:schemeClr val="accent2"/>
            </a:solidFill>
            <a:prstDash val="solid"/>
            <a:round/>
            <a:headEnd type="none" w="med" len="med"/>
            <a:tailEnd type="none" w="med" len="med"/>
          </a:ln>
        </p:spPr>
      </p:cxnSp>
      <p:cxnSp>
        <p:nvCxnSpPr>
          <p:cNvPr id="179" name="Google Shape;179;p6"/>
          <p:cNvCxnSpPr/>
          <p:nvPr/>
        </p:nvCxnSpPr>
        <p:spPr>
          <a:xfrm flipH="1">
            <a:off x="8366250" y="673825"/>
            <a:ext cx="676200" cy="108300"/>
          </a:xfrm>
          <a:prstGeom prst="straightConnector1">
            <a:avLst/>
          </a:prstGeom>
          <a:noFill/>
          <a:ln w="9525" cap="flat" cmpd="sng">
            <a:solidFill>
              <a:schemeClr val="accent2"/>
            </a:solidFill>
            <a:prstDash val="solid"/>
            <a:round/>
            <a:headEnd type="none" w="med" len="med"/>
            <a:tailEnd type="none" w="med" len="med"/>
          </a:ln>
        </p:spPr>
      </p:cxnSp>
      <p:grpSp>
        <p:nvGrpSpPr>
          <p:cNvPr id="180" name="Google Shape;180;p6"/>
          <p:cNvGrpSpPr/>
          <p:nvPr/>
        </p:nvGrpSpPr>
        <p:grpSpPr>
          <a:xfrm rot="-8100000">
            <a:off x="-295009" y="4309087"/>
            <a:ext cx="1119216" cy="720951"/>
            <a:chOff x="7714450" y="2073044"/>
            <a:chExt cx="1119226" cy="720958"/>
          </a:xfrm>
        </p:grpSpPr>
        <p:sp>
          <p:nvSpPr>
            <p:cNvPr id="181" name="Google Shape;181;p6"/>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6"/>
            <p:cNvGrpSpPr/>
            <p:nvPr/>
          </p:nvGrpSpPr>
          <p:grpSpPr>
            <a:xfrm>
              <a:off x="7714450" y="2073044"/>
              <a:ext cx="1119226" cy="720958"/>
              <a:chOff x="7714450" y="2073044"/>
              <a:chExt cx="1119226" cy="720958"/>
            </a:xfrm>
          </p:grpSpPr>
          <p:sp>
            <p:nvSpPr>
              <p:cNvPr id="184" name="Google Shape;184;p6"/>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1" name="Google Shape;191;p6"/>
          <p:cNvSpPr/>
          <p:nvPr/>
        </p:nvSpPr>
        <p:spPr>
          <a:xfrm>
            <a:off x="-2676025" y="7821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989263" y="2899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08"/>
        <p:cNvGrpSpPr/>
        <p:nvPr/>
      </p:nvGrpSpPr>
      <p:grpSpPr>
        <a:xfrm>
          <a:off x="0" y="0"/>
          <a:ext cx="0" cy="0"/>
          <a:chOff x="0" y="0"/>
          <a:chExt cx="0" cy="0"/>
        </a:xfrm>
      </p:grpSpPr>
      <p:sp>
        <p:nvSpPr>
          <p:cNvPr id="809" name="Google Shape;809;p23"/>
          <p:cNvSpPr txBox="1">
            <a:spLocks noGrp="1"/>
          </p:cNvSpPr>
          <p:nvPr>
            <p:ph type="subTitle" idx="1"/>
          </p:nvPr>
        </p:nvSpPr>
        <p:spPr>
          <a:xfrm>
            <a:off x="4483775" y="1590300"/>
            <a:ext cx="3378300" cy="20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0" name="Google Shape;810;p23"/>
          <p:cNvSpPr txBox="1">
            <a:spLocks noGrp="1"/>
          </p:cNvSpPr>
          <p:nvPr>
            <p:ph type="subTitle" idx="2"/>
          </p:nvPr>
        </p:nvSpPr>
        <p:spPr>
          <a:xfrm>
            <a:off x="713225" y="1590300"/>
            <a:ext cx="3378300" cy="20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1" name="Google Shape;811;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12" name="Google Shape;812;p23"/>
          <p:cNvGrpSpPr/>
          <p:nvPr/>
        </p:nvGrpSpPr>
        <p:grpSpPr>
          <a:xfrm>
            <a:off x="2647347" y="1686630"/>
            <a:ext cx="8014865" cy="6324577"/>
            <a:chOff x="2647347" y="1686630"/>
            <a:chExt cx="8014865" cy="6324577"/>
          </a:xfrm>
        </p:grpSpPr>
        <p:cxnSp>
          <p:nvCxnSpPr>
            <p:cNvPr id="813" name="Google Shape;813;p23"/>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814" name="Google Shape;814;p23"/>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815" name="Google Shape;815;p23"/>
            <p:cNvGrpSpPr/>
            <p:nvPr/>
          </p:nvGrpSpPr>
          <p:grpSpPr>
            <a:xfrm rot="1223304">
              <a:off x="5150566" y="4924955"/>
              <a:ext cx="906421" cy="482749"/>
              <a:chOff x="3198538" y="6072725"/>
              <a:chExt cx="906375" cy="482725"/>
            </a:xfrm>
          </p:grpSpPr>
          <p:sp>
            <p:nvSpPr>
              <p:cNvPr id="816" name="Google Shape;816;p23"/>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3"/>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3"/>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3"/>
            <p:cNvGrpSpPr/>
            <p:nvPr/>
          </p:nvGrpSpPr>
          <p:grpSpPr>
            <a:xfrm>
              <a:off x="6623250" y="4391575"/>
              <a:ext cx="584850" cy="594450"/>
              <a:chOff x="2214950" y="5878400"/>
              <a:chExt cx="584850" cy="594450"/>
            </a:xfrm>
          </p:grpSpPr>
          <p:sp>
            <p:nvSpPr>
              <p:cNvPr id="820" name="Google Shape;820;p23"/>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3"/>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3"/>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3"/>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3"/>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23"/>
            <p:cNvGrpSpPr/>
            <p:nvPr/>
          </p:nvGrpSpPr>
          <p:grpSpPr>
            <a:xfrm rot="1364015" flipH="1">
              <a:off x="3127070" y="2898367"/>
              <a:ext cx="7055420" cy="3901102"/>
              <a:chOff x="7432275" y="5642550"/>
              <a:chExt cx="7056275" cy="3901575"/>
            </a:xfrm>
          </p:grpSpPr>
          <p:sp>
            <p:nvSpPr>
              <p:cNvPr id="826" name="Google Shape;826;p23"/>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3"/>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3"/>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3"/>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3"/>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3"/>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3"/>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3"/>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3"/>
              <p:cNvGrpSpPr/>
              <p:nvPr/>
            </p:nvGrpSpPr>
            <p:grpSpPr>
              <a:xfrm>
                <a:off x="7815250" y="6023125"/>
                <a:ext cx="6673300" cy="3521000"/>
                <a:chOff x="7815250" y="6023125"/>
                <a:chExt cx="6673300" cy="3521000"/>
              </a:xfrm>
            </p:grpSpPr>
            <p:sp>
              <p:nvSpPr>
                <p:cNvPr id="835" name="Google Shape;835;p23"/>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3"/>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3"/>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3"/>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3"/>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3"/>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3"/>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3"/>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3"/>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3"/>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3"/>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3"/>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3"/>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3"/>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3"/>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3"/>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3"/>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3"/>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60" name="Google Shape;860;p23"/>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861" name="Google Shape;861;p23"/>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2" name="Google Shape;862;p23"/>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sp>
        <p:nvSpPr>
          <p:cNvPr id="863" name="Google Shape;863;p23"/>
          <p:cNvSpPr/>
          <p:nvPr/>
        </p:nvSpPr>
        <p:spPr>
          <a:xfrm>
            <a:off x="6121850" y="-24864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1162725" y="3347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81"/>
        <p:cNvGrpSpPr/>
        <p:nvPr/>
      </p:nvGrpSpPr>
      <p:grpSpPr>
        <a:xfrm>
          <a:off x="0" y="0"/>
          <a:ext cx="0" cy="0"/>
          <a:chOff x="0" y="0"/>
          <a:chExt cx="0" cy="0"/>
        </a:xfrm>
      </p:grpSpPr>
      <p:grpSp>
        <p:nvGrpSpPr>
          <p:cNvPr id="1282" name="Google Shape;1282;p33"/>
          <p:cNvGrpSpPr/>
          <p:nvPr/>
        </p:nvGrpSpPr>
        <p:grpSpPr>
          <a:xfrm rot="-720667">
            <a:off x="5884688" y="-1027583"/>
            <a:ext cx="3701159" cy="2946932"/>
            <a:chOff x="6007225" y="-933972"/>
            <a:chExt cx="3701187" cy="2946953"/>
          </a:xfrm>
        </p:grpSpPr>
        <p:sp>
          <p:nvSpPr>
            <p:cNvPr id="1283" name="Google Shape;1283;p33"/>
            <p:cNvSpPr/>
            <p:nvPr/>
          </p:nvSpPr>
          <p:spPr>
            <a:xfrm>
              <a:off x="8729100" y="148555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4" name="Google Shape;1284;p33"/>
            <p:cNvGrpSpPr/>
            <p:nvPr/>
          </p:nvGrpSpPr>
          <p:grpSpPr>
            <a:xfrm>
              <a:off x="6007225" y="-933972"/>
              <a:ext cx="3701187" cy="2946953"/>
              <a:chOff x="6007225" y="-933972"/>
              <a:chExt cx="3701187" cy="2946953"/>
            </a:xfrm>
          </p:grpSpPr>
          <p:grpSp>
            <p:nvGrpSpPr>
              <p:cNvPr id="1285" name="Google Shape;1285;p33"/>
              <p:cNvGrpSpPr/>
              <p:nvPr/>
            </p:nvGrpSpPr>
            <p:grpSpPr>
              <a:xfrm rot="3188769">
                <a:off x="7054543" y="-192525"/>
                <a:ext cx="2585515" cy="1464059"/>
                <a:chOff x="87900" y="-332975"/>
                <a:chExt cx="2585411" cy="1464000"/>
              </a:xfrm>
            </p:grpSpPr>
            <p:sp>
              <p:nvSpPr>
                <p:cNvPr id="1286" name="Google Shape;1286;p33"/>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3"/>
                <p:cNvGrpSpPr/>
                <p:nvPr/>
              </p:nvGrpSpPr>
              <p:grpSpPr>
                <a:xfrm>
                  <a:off x="87900" y="-262197"/>
                  <a:ext cx="2505918" cy="1393222"/>
                  <a:chOff x="87900" y="-262197"/>
                  <a:chExt cx="2505918" cy="1393222"/>
                </a:xfrm>
              </p:grpSpPr>
              <p:sp>
                <p:nvSpPr>
                  <p:cNvPr id="1291" name="Google Shape;1291;p33"/>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3" name="Google Shape;1303;p33"/>
              <p:cNvSpPr/>
              <p:nvPr/>
            </p:nvSpPr>
            <p:spPr>
              <a:xfrm>
                <a:off x="6575975" y="555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8317150" y="8007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7201950" y="8400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7165350" y="33100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6007225" y="3310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33"/>
              <p:cNvCxnSpPr>
                <a:stCxn id="1307" idx="7"/>
                <a:endCxn id="1303" idx="6"/>
              </p:cNvCxnSpPr>
              <p:nvPr/>
            </p:nvCxnSpPr>
            <p:spPr>
              <a:xfrm rot="-10079521" flipH="1">
                <a:off x="6091494" y="28437"/>
                <a:ext cx="511901" cy="368688"/>
              </a:xfrm>
              <a:prstGeom prst="straightConnector1">
                <a:avLst/>
              </a:prstGeom>
              <a:noFill/>
              <a:ln w="9525" cap="flat" cmpd="sng">
                <a:solidFill>
                  <a:schemeClr val="accent2"/>
                </a:solidFill>
                <a:prstDash val="solid"/>
                <a:round/>
                <a:headEnd type="none" w="med" len="med"/>
                <a:tailEnd type="none" w="med" len="med"/>
              </a:ln>
            </p:spPr>
          </p:cxnSp>
          <p:cxnSp>
            <p:nvCxnSpPr>
              <p:cNvPr id="1309" name="Google Shape;1309;p33"/>
              <p:cNvCxnSpPr>
                <a:stCxn id="1303" idx="1"/>
                <a:endCxn id="1306" idx="6"/>
              </p:cNvCxnSpPr>
              <p:nvPr/>
            </p:nvCxnSpPr>
            <p:spPr>
              <a:xfrm rot="721013">
                <a:off x="6561943" y="131693"/>
                <a:ext cx="662825" cy="150275"/>
              </a:xfrm>
              <a:prstGeom prst="straightConnector1">
                <a:avLst/>
              </a:prstGeom>
              <a:noFill/>
              <a:ln w="9525" cap="flat" cmpd="sng">
                <a:solidFill>
                  <a:schemeClr val="accent2"/>
                </a:solidFill>
                <a:prstDash val="solid"/>
                <a:round/>
                <a:headEnd type="none" w="med" len="med"/>
                <a:tailEnd type="none" w="med" len="med"/>
              </a:ln>
            </p:spPr>
          </p:cxnSp>
          <p:cxnSp>
            <p:nvCxnSpPr>
              <p:cNvPr id="1310" name="Google Shape;1310;p33"/>
              <p:cNvCxnSpPr>
                <a:stCxn id="1303" idx="6"/>
                <a:endCxn id="1305" idx="5"/>
              </p:cNvCxnSpPr>
              <p:nvPr/>
            </p:nvCxnSpPr>
            <p:spPr>
              <a:xfrm rot="720000">
                <a:off x="6561058" y="156293"/>
                <a:ext cx="747433" cy="644114"/>
              </a:xfrm>
              <a:prstGeom prst="straightConnector1">
                <a:avLst/>
              </a:prstGeom>
              <a:noFill/>
              <a:ln w="9525" cap="flat" cmpd="sng">
                <a:solidFill>
                  <a:schemeClr val="accent2"/>
                </a:solidFill>
                <a:prstDash val="solid"/>
                <a:round/>
                <a:headEnd type="none" w="med" len="med"/>
                <a:tailEnd type="none" w="med" len="med"/>
              </a:ln>
            </p:spPr>
          </p:cxnSp>
          <p:cxnSp>
            <p:nvCxnSpPr>
              <p:cNvPr id="1311" name="Google Shape;1311;p33"/>
              <p:cNvCxnSpPr>
                <a:stCxn id="1306" idx="4"/>
                <a:endCxn id="1305" idx="4"/>
              </p:cNvCxnSpPr>
              <p:nvPr/>
            </p:nvCxnSpPr>
            <p:spPr>
              <a:xfrm rot="718568">
                <a:off x="7131108" y="376938"/>
                <a:ext cx="141684" cy="490424"/>
              </a:xfrm>
              <a:prstGeom prst="straightConnector1">
                <a:avLst/>
              </a:prstGeom>
              <a:noFill/>
              <a:ln w="9525" cap="flat" cmpd="sng">
                <a:solidFill>
                  <a:schemeClr val="accent2"/>
                </a:solidFill>
                <a:prstDash val="solid"/>
                <a:round/>
                <a:headEnd type="none" w="med" len="med"/>
                <a:tailEnd type="none" w="med" len="med"/>
              </a:ln>
            </p:spPr>
          </p:cxnSp>
          <p:cxnSp>
            <p:nvCxnSpPr>
              <p:cNvPr id="1312" name="Google Shape;1312;p33"/>
              <p:cNvCxnSpPr>
                <a:stCxn id="1306" idx="2"/>
              </p:cNvCxnSpPr>
              <p:nvPr/>
            </p:nvCxnSpPr>
            <p:spPr>
              <a:xfrm rot="-10078273" flipH="1">
                <a:off x="7174606" y="261102"/>
                <a:ext cx="454888" cy="137095"/>
              </a:xfrm>
              <a:prstGeom prst="straightConnector1">
                <a:avLst/>
              </a:prstGeom>
              <a:noFill/>
              <a:ln w="9525" cap="flat" cmpd="sng">
                <a:solidFill>
                  <a:schemeClr val="accent2"/>
                </a:solidFill>
                <a:prstDash val="solid"/>
                <a:round/>
                <a:headEnd type="none" w="med" len="med"/>
                <a:tailEnd type="none" w="med" len="med"/>
              </a:ln>
            </p:spPr>
          </p:cxnSp>
          <p:cxnSp>
            <p:nvCxnSpPr>
              <p:cNvPr id="1313" name="Google Shape;1313;p33"/>
              <p:cNvCxnSpPr>
                <a:stCxn id="1305" idx="2"/>
                <a:endCxn id="1304" idx="6"/>
              </p:cNvCxnSpPr>
              <p:nvPr/>
            </p:nvCxnSpPr>
            <p:spPr>
              <a:xfrm rot="-10078974" flipH="1">
                <a:off x="7217614" y="708988"/>
                <a:ext cx="1144072" cy="271424"/>
              </a:xfrm>
              <a:prstGeom prst="straightConnector1">
                <a:avLst/>
              </a:prstGeom>
              <a:noFill/>
              <a:ln w="9525" cap="flat" cmpd="sng">
                <a:solidFill>
                  <a:schemeClr val="accent2"/>
                </a:solidFill>
                <a:prstDash val="solid"/>
                <a:round/>
                <a:headEnd type="none" w="med" len="med"/>
                <a:tailEnd type="none" w="med" len="med"/>
              </a:ln>
            </p:spPr>
          </p:cxnSp>
          <p:cxnSp>
            <p:nvCxnSpPr>
              <p:cNvPr id="1314" name="Google Shape;1314;p33"/>
              <p:cNvCxnSpPr>
                <a:stCxn id="1304" idx="4"/>
                <a:endCxn id="1283" idx="5"/>
              </p:cNvCxnSpPr>
              <p:nvPr/>
            </p:nvCxnSpPr>
            <p:spPr>
              <a:xfrm rot="721601">
                <a:off x="8281706" y="913553"/>
                <a:ext cx="564388" cy="571093"/>
              </a:xfrm>
              <a:prstGeom prst="straightConnector1">
                <a:avLst/>
              </a:prstGeom>
              <a:noFill/>
              <a:ln w="9525" cap="flat" cmpd="sng">
                <a:solidFill>
                  <a:schemeClr val="accent2"/>
                </a:solidFill>
                <a:prstDash val="solid"/>
                <a:round/>
                <a:headEnd type="none" w="med" len="med"/>
                <a:tailEnd type="none" w="med" len="med"/>
              </a:ln>
            </p:spPr>
          </p:cxnSp>
          <p:sp>
            <p:nvSpPr>
              <p:cNvPr id="1315" name="Google Shape;1315;p33"/>
              <p:cNvSpPr/>
              <p:nvPr/>
            </p:nvSpPr>
            <p:spPr>
              <a:xfrm>
                <a:off x="7624750" y="6038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3"/>
              <p:cNvCxnSpPr>
                <a:stCxn id="1315" idx="6"/>
                <a:endCxn id="1306" idx="5"/>
              </p:cNvCxnSpPr>
              <p:nvPr/>
            </p:nvCxnSpPr>
            <p:spPr>
              <a:xfrm rot="-10078847">
                <a:off x="7174726" y="413285"/>
                <a:ext cx="508548" cy="157629"/>
              </a:xfrm>
              <a:prstGeom prst="straightConnector1">
                <a:avLst/>
              </a:prstGeom>
              <a:noFill/>
              <a:ln w="9525" cap="flat" cmpd="sng">
                <a:solidFill>
                  <a:schemeClr val="accent2"/>
                </a:solidFill>
                <a:prstDash val="solid"/>
                <a:round/>
                <a:headEnd type="none" w="med" len="med"/>
                <a:tailEnd type="none" w="med" len="med"/>
              </a:ln>
            </p:spPr>
          </p:cxnSp>
        </p:grpSp>
      </p:grpSp>
      <p:sp>
        <p:nvSpPr>
          <p:cNvPr id="1317" name="Google Shape;1317;p33"/>
          <p:cNvSpPr/>
          <p:nvPr/>
        </p:nvSpPr>
        <p:spPr>
          <a:xfrm>
            <a:off x="826875" y="-25820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668350" y="34154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9" name="Google Shape;1319;p33"/>
          <p:cNvGrpSpPr/>
          <p:nvPr/>
        </p:nvGrpSpPr>
        <p:grpSpPr>
          <a:xfrm rot="-10283071">
            <a:off x="7758720" y="522777"/>
            <a:ext cx="1119208" cy="720947"/>
            <a:chOff x="7714450" y="2073044"/>
            <a:chExt cx="1119226" cy="720958"/>
          </a:xfrm>
        </p:grpSpPr>
        <p:sp>
          <p:nvSpPr>
            <p:cNvPr id="1320" name="Google Shape;1320;p3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33"/>
            <p:cNvGrpSpPr/>
            <p:nvPr/>
          </p:nvGrpSpPr>
          <p:grpSpPr>
            <a:xfrm>
              <a:off x="7714450" y="2073044"/>
              <a:ext cx="1119226" cy="720958"/>
              <a:chOff x="7714450" y="2073044"/>
              <a:chExt cx="1119226" cy="720958"/>
            </a:xfrm>
          </p:grpSpPr>
          <p:sp>
            <p:nvSpPr>
              <p:cNvPr id="1323" name="Google Shape;1323;p3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0" name="Google Shape;1330;p33"/>
          <p:cNvGrpSpPr/>
          <p:nvPr/>
        </p:nvGrpSpPr>
        <p:grpSpPr>
          <a:xfrm>
            <a:off x="-330975" y="3169189"/>
            <a:ext cx="3667625" cy="2745984"/>
            <a:chOff x="-330975" y="3169189"/>
            <a:chExt cx="3667625" cy="2745984"/>
          </a:xfrm>
        </p:grpSpPr>
        <p:grpSp>
          <p:nvGrpSpPr>
            <p:cNvPr id="1331" name="Google Shape;1331;p33"/>
            <p:cNvGrpSpPr/>
            <p:nvPr/>
          </p:nvGrpSpPr>
          <p:grpSpPr>
            <a:xfrm>
              <a:off x="1281832" y="4020405"/>
              <a:ext cx="913414" cy="880441"/>
              <a:chOff x="763654" y="5826350"/>
              <a:chExt cx="1008071" cy="971575"/>
            </a:xfrm>
          </p:grpSpPr>
          <p:sp>
            <p:nvSpPr>
              <p:cNvPr id="1332" name="Google Shape;1332;p33"/>
              <p:cNvSpPr/>
              <p:nvPr/>
            </p:nvSpPr>
            <p:spPr>
              <a:xfrm>
                <a:off x="814757" y="6134739"/>
                <a:ext cx="923883" cy="635359"/>
              </a:xfrm>
              <a:custGeom>
                <a:avLst/>
                <a:gdLst/>
                <a:ahLst/>
                <a:cxnLst/>
                <a:rect l="l" t="t" r="r" b="b"/>
                <a:pathLst>
                  <a:path w="22277" h="15320" fill="none" extrusionOk="0">
                    <a:moveTo>
                      <a:pt x="6543" y="1"/>
                    </a:moveTo>
                    <a:lnTo>
                      <a:pt x="1" y="15320"/>
                    </a:lnTo>
                    <a:lnTo>
                      <a:pt x="22277" y="9479"/>
                    </a:lnTo>
                    <a:close/>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1086109" y="5858118"/>
                <a:ext cx="41" cy="276663"/>
              </a:xfrm>
              <a:custGeom>
                <a:avLst/>
                <a:gdLst/>
                <a:ahLst/>
                <a:cxnLst/>
                <a:rect l="l" t="t" r="r" b="b"/>
                <a:pathLst>
                  <a:path w="1" h="6671" fill="none" extrusionOk="0">
                    <a:moveTo>
                      <a:pt x="0" y="6671"/>
                    </a:moveTo>
                    <a:lnTo>
                      <a:pt x="0" y="1"/>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1067571" y="6109607"/>
                <a:ext cx="42385" cy="42385"/>
              </a:xfrm>
              <a:custGeom>
                <a:avLst/>
                <a:gdLst/>
                <a:ahLst/>
                <a:cxnLst/>
                <a:rect l="l" t="t" r="r" b="b"/>
                <a:pathLst>
                  <a:path w="1022" h="1022" extrusionOk="0">
                    <a:moveTo>
                      <a:pt x="1022" y="511"/>
                    </a:moveTo>
                    <a:cubicBezTo>
                      <a:pt x="1022" y="766"/>
                      <a:pt x="798" y="1022"/>
                      <a:pt x="511" y="1022"/>
                    </a:cubicBezTo>
                    <a:cubicBezTo>
                      <a:pt x="224" y="1022"/>
                      <a:pt x="0" y="766"/>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1067571" y="5826350"/>
                <a:ext cx="42385" cy="42426"/>
              </a:xfrm>
              <a:custGeom>
                <a:avLst/>
                <a:gdLst/>
                <a:ahLst/>
                <a:cxnLst/>
                <a:rect l="l" t="t" r="r" b="b"/>
                <a:pathLst>
                  <a:path w="1022" h="1023" extrusionOk="0">
                    <a:moveTo>
                      <a:pt x="1022" y="511"/>
                    </a:moveTo>
                    <a:cubicBezTo>
                      <a:pt x="1022" y="799"/>
                      <a:pt x="798" y="1022"/>
                      <a:pt x="511" y="1022"/>
                    </a:cubicBezTo>
                    <a:cubicBezTo>
                      <a:pt x="224" y="1022"/>
                      <a:pt x="0" y="799"/>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763654" y="6727712"/>
                <a:ext cx="71499" cy="70213"/>
              </a:xfrm>
              <a:custGeom>
                <a:avLst/>
                <a:gdLst/>
                <a:ahLst/>
                <a:cxnLst/>
                <a:rect l="l" t="t" r="r" b="b"/>
                <a:pathLst>
                  <a:path w="1724" h="1693" extrusionOk="0">
                    <a:moveTo>
                      <a:pt x="1723" y="830"/>
                    </a:moveTo>
                    <a:cubicBezTo>
                      <a:pt x="1723" y="1309"/>
                      <a:pt x="1340" y="1692"/>
                      <a:pt x="862" y="1692"/>
                    </a:cubicBezTo>
                    <a:cubicBezTo>
                      <a:pt x="383" y="1692"/>
                      <a:pt x="0" y="1309"/>
                      <a:pt x="0" y="830"/>
                    </a:cubicBezTo>
                    <a:cubicBezTo>
                      <a:pt x="0" y="384"/>
                      <a:pt x="383" y="1"/>
                      <a:pt x="862" y="1"/>
                    </a:cubicBezTo>
                    <a:cubicBezTo>
                      <a:pt x="1340" y="1"/>
                      <a:pt x="1723" y="384"/>
                      <a:pt x="1723"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a:off x="1701554" y="6481532"/>
                <a:ext cx="70171" cy="70171"/>
              </a:xfrm>
              <a:custGeom>
                <a:avLst/>
                <a:gdLst/>
                <a:ahLst/>
                <a:cxnLst/>
                <a:rect l="l" t="t" r="r" b="b"/>
                <a:pathLst>
                  <a:path w="1692" h="1692" extrusionOk="0">
                    <a:moveTo>
                      <a:pt x="1692" y="862"/>
                    </a:moveTo>
                    <a:cubicBezTo>
                      <a:pt x="1692" y="1341"/>
                      <a:pt x="1309" y="1692"/>
                      <a:pt x="830" y="1692"/>
                    </a:cubicBezTo>
                    <a:cubicBezTo>
                      <a:pt x="351" y="1692"/>
                      <a:pt x="0" y="1341"/>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33"/>
            <p:cNvGrpSpPr/>
            <p:nvPr/>
          </p:nvGrpSpPr>
          <p:grpSpPr>
            <a:xfrm>
              <a:off x="-330975" y="3169189"/>
              <a:ext cx="3667625" cy="2745984"/>
              <a:chOff x="-330975" y="3169189"/>
              <a:chExt cx="3667625" cy="2745984"/>
            </a:xfrm>
          </p:grpSpPr>
          <p:sp>
            <p:nvSpPr>
              <p:cNvPr id="1339" name="Google Shape;1339;p33"/>
              <p:cNvSpPr/>
              <p:nvPr/>
            </p:nvSpPr>
            <p:spPr>
              <a:xfrm rot="-10103830">
                <a:off x="2092001" y="4693018"/>
                <a:ext cx="485146" cy="590226"/>
              </a:xfrm>
              <a:custGeom>
                <a:avLst/>
                <a:gdLst/>
                <a:ahLst/>
                <a:cxnLst/>
                <a:rect l="l" t="t" r="r" b="b"/>
                <a:pathLst>
                  <a:path w="15282" h="18592" fill="none" extrusionOk="0">
                    <a:moveTo>
                      <a:pt x="14740" y="96"/>
                    </a:moveTo>
                    <a:lnTo>
                      <a:pt x="1" y="0"/>
                    </a:lnTo>
                    <a:lnTo>
                      <a:pt x="15281" y="18592"/>
                    </a:lnTo>
                    <a:lnTo>
                      <a:pt x="414" y="15249"/>
                    </a:lnTo>
                    <a:lnTo>
                      <a:pt x="1"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rot="-10103830">
                <a:off x="2174238" y="4473717"/>
                <a:ext cx="313335" cy="210255"/>
              </a:xfrm>
              <a:custGeom>
                <a:avLst/>
                <a:gdLst/>
                <a:ahLst/>
                <a:cxnLst/>
                <a:rect l="l" t="t" r="r" b="b"/>
                <a:pathLst>
                  <a:path w="9870" h="6623" fill="none" extrusionOk="0">
                    <a:moveTo>
                      <a:pt x="9869" y="1"/>
                    </a:moveTo>
                    <a:lnTo>
                      <a:pt x="8628" y="6622"/>
                    </a:lnTo>
                    <a:lnTo>
                      <a:pt x="1" y="6336"/>
                    </a:lnTo>
                    <a:close/>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rot="-10103830">
                <a:off x="1952735" y="4120438"/>
                <a:ext cx="1004609" cy="692322"/>
              </a:xfrm>
              <a:custGeom>
                <a:avLst/>
                <a:gdLst/>
                <a:ahLst/>
                <a:cxnLst/>
                <a:rect l="l" t="t" r="r" b="b"/>
                <a:pathLst>
                  <a:path w="31645" h="21808" fill="none" extrusionOk="0">
                    <a:moveTo>
                      <a:pt x="14008" y="9679"/>
                    </a:moveTo>
                    <a:lnTo>
                      <a:pt x="9009" y="1"/>
                    </a:lnTo>
                    <a:lnTo>
                      <a:pt x="0" y="3535"/>
                    </a:lnTo>
                    <a:lnTo>
                      <a:pt x="5699" y="9551"/>
                    </a:lnTo>
                    <a:lnTo>
                      <a:pt x="14008" y="9679"/>
                    </a:lnTo>
                    <a:lnTo>
                      <a:pt x="22412" y="21808"/>
                    </a:lnTo>
                    <a:lnTo>
                      <a:pt x="22635" y="9965"/>
                    </a:lnTo>
                    <a:lnTo>
                      <a:pt x="31644" y="9042"/>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rot="-10103830">
                <a:off x="2652662" y="4079949"/>
                <a:ext cx="574067" cy="524543"/>
              </a:xfrm>
              <a:custGeom>
                <a:avLst/>
                <a:gdLst/>
                <a:ahLst/>
                <a:cxnLst/>
                <a:rect l="l" t="t" r="r" b="b"/>
                <a:pathLst>
                  <a:path w="18083" h="16523" fill="none" extrusionOk="0">
                    <a:moveTo>
                      <a:pt x="1" y="16523"/>
                    </a:moveTo>
                    <a:lnTo>
                      <a:pt x="18083" y="10601"/>
                    </a:lnTo>
                    <a:lnTo>
                      <a:pt x="13085" y="0"/>
                    </a:lnTo>
                    <a:close/>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rot="-10103830">
                <a:off x="2244705" y="4131728"/>
                <a:ext cx="530606" cy="692322"/>
              </a:xfrm>
              <a:custGeom>
                <a:avLst/>
                <a:gdLst/>
                <a:ahLst/>
                <a:cxnLst/>
                <a:rect l="l" t="t" r="r" b="b"/>
                <a:pathLst>
                  <a:path w="16714" h="21808" fill="none" extrusionOk="0">
                    <a:moveTo>
                      <a:pt x="4999" y="20152"/>
                    </a:moveTo>
                    <a:lnTo>
                      <a:pt x="16714" y="21808"/>
                    </a:lnTo>
                    <a:lnTo>
                      <a:pt x="1" y="9551"/>
                    </a:lnTo>
                    <a:lnTo>
                      <a:pt x="3311" y="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rot="-10103830">
                <a:off x="932764" y="4350705"/>
                <a:ext cx="685242" cy="1482644"/>
              </a:xfrm>
              <a:custGeom>
                <a:avLst/>
                <a:gdLst/>
                <a:ahLst/>
                <a:cxnLst/>
                <a:rect l="l" t="t" r="r" b="b"/>
                <a:pathLst>
                  <a:path w="21585" h="46703" fill="none" extrusionOk="0">
                    <a:moveTo>
                      <a:pt x="11843" y="46702"/>
                    </a:moveTo>
                    <a:lnTo>
                      <a:pt x="21585" y="19515"/>
                    </a:lnTo>
                    <a:lnTo>
                      <a:pt x="1" y="1"/>
                    </a:lnTo>
                    <a:lnTo>
                      <a:pt x="10697" y="26774"/>
                    </a:lnTo>
                    <a:lnTo>
                      <a:pt x="21585" y="19515"/>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rot="-10103830">
                <a:off x="425785" y="3922116"/>
                <a:ext cx="959117" cy="1205722"/>
              </a:xfrm>
              <a:custGeom>
                <a:avLst/>
                <a:gdLst/>
                <a:ahLst/>
                <a:cxnLst/>
                <a:rect l="l" t="t" r="r" b="b"/>
                <a:pathLst>
                  <a:path w="30212" h="37980" fill="none" extrusionOk="0">
                    <a:moveTo>
                      <a:pt x="30212" y="37979"/>
                    </a:moveTo>
                    <a:lnTo>
                      <a:pt x="21807" y="28333"/>
                    </a:lnTo>
                    <a:lnTo>
                      <a:pt x="23240" y="17732"/>
                    </a:lnTo>
                    <a:lnTo>
                      <a:pt x="17732" y="16618"/>
                    </a:lnTo>
                    <a:lnTo>
                      <a:pt x="10888" y="0"/>
                    </a:lnTo>
                    <a:lnTo>
                      <a:pt x="19738" y="4903"/>
                    </a:lnTo>
                    <a:lnTo>
                      <a:pt x="26996" y="6686"/>
                    </a:lnTo>
                    <a:lnTo>
                      <a:pt x="17732" y="16618"/>
                    </a:lnTo>
                    <a:lnTo>
                      <a:pt x="0" y="7259"/>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rot="-10103830">
                <a:off x="-127217" y="3484175"/>
                <a:ext cx="3315925" cy="1808043"/>
              </a:xfrm>
              <a:custGeom>
                <a:avLst/>
                <a:gdLst/>
                <a:ahLst/>
                <a:cxnLst/>
                <a:rect l="l" t="t" r="r" b="b"/>
                <a:pathLst>
                  <a:path w="104451" h="56953" fill="none" extrusionOk="0">
                    <a:moveTo>
                      <a:pt x="4457" y="56952"/>
                    </a:moveTo>
                    <a:lnTo>
                      <a:pt x="1" y="47084"/>
                    </a:lnTo>
                    <a:lnTo>
                      <a:pt x="29798" y="42818"/>
                    </a:lnTo>
                    <a:lnTo>
                      <a:pt x="39030" y="30052"/>
                    </a:lnTo>
                    <a:lnTo>
                      <a:pt x="31262" y="24354"/>
                    </a:lnTo>
                    <a:lnTo>
                      <a:pt x="30721" y="5858"/>
                    </a:lnTo>
                    <a:lnTo>
                      <a:pt x="43614" y="0"/>
                    </a:lnTo>
                    <a:lnTo>
                      <a:pt x="55552" y="8564"/>
                    </a:lnTo>
                    <a:lnTo>
                      <a:pt x="56698" y="28492"/>
                    </a:lnTo>
                    <a:lnTo>
                      <a:pt x="85764" y="39284"/>
                    </a:lnTo>
                    <a:lnTo>
                      <a:pt x="104451" y="22571"/>
                    </a:lnTo>
                    <a:lnTo>
                      <a:pt x="77359" y="29638"/>
                    </a:lnTo>
                    <a:lnTo>
                      <a:pt x="56698" y="28492"/>
                    </a:lnTo>
                    <a:lnTo>
                      <a:pt x="56698" y="28492"/>
                    </a:lnTo>
                    <a:lnTo>
                      <a:pt x="73284" y="17923"/>
                    </a:lnTo>
                    <a:lnTo>
                      <a:pt x="77359" y="29638"/>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rot="-10103830">
                <a:off x="708079" y="4571784"/>
                <a:ext cx="63715" cy="371939"/>
              </a:xfrm>
              <a:custGeom>
                <a:avLst/>
                <a:gdLst/>
                <a:ahLst/>
                <a:cxnLst/>
                <a:rect l="l" t="t" r="r" b="b"/>
                <a:pathLst>
                  <a:path w="2007" h="11716" fill="none" extrusionOk="0">
                    <a:moveTo>
                      <a:pt x="0" y="11716"/>
                    </a:moveTo>
                    <a:lnTo>
                      <a:pt x="2006" y="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rot="-10103830">
                <a:off x="1373981" y="4385515"/>
                <a:ext cx="276954" cy="148604"/>
              </a:xfrm>
              <a:custGeom>
                <a:avLst/>
                <a:gdLst/>
                <a:ahLst/>
                <a:cxnLst/>
                <a:rect l="l" t="t" r="r" b="b"/>
                <a:pathLst>
                  <a:path w="8724" h="4681" fill="none" extrusionOk="0">
                    <a:moveTo>
                      <a:pt x="8723" y="4680"/>
                    </a:moveTo>
                    <a:lnTo>
                      <a:pt x="1"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rot="-10103830">
                <a:off x="1573911" y="4874811"/>
                <a:ext cx="498257" cy="491178"/>
              </a:xfrm>
              <a:custGeom>
                <a:avLst/>
                <a:gdLst/>
                <a:ahLst/>
                <a:cxnLst/>
                <a:rect l="l" t="t" r="r" b="b"/>
                <a:pathLst>
                  <a:path w="15695" h="15472" fill="none" extrusionOk="0">
                    <a:moveTo>
                      <a:pt x="12893" y="0"/>
                    </a:moveTo>
                    <a:lnTo>
                      <a:pt x="15695" y="15472"/>
                    </a:lnTo>
                    <a:lnTo>
                      <a:pt x="0" y="5858"/>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33"/>
              <p:cNvGrpSpPr/>
              <p:nvPr/>
            </p:nvGrpSpPr>
            <p:grpSpPr>
              <a:xfrm>
                <a:off x="-330975" y="3779650"/>
                <a:ext cx="3630870" cy="2135522"/>
                <a:chOff x="-330975" y="3779650"/>
                <a:chExt cx="3630870" cy="2135522"/>
              </a:xfrm>
            </p:grpSpPr>
            <p:sp>
              <p:nvSpPr>
                <p:cNvPr id="1351" name="Google Shape;1351;p33"/>
                <p:cNvSpPr/>
                <p:nvPr/>
              </p:nvSpPr>
              <p:spPr>
                <a:xfrm rot="-10103830">
                  <a:off x="-303084" y="3922950"/>
                  <a:ext cx="205208" cy="298192"/>
                </a:xfrm>
                <a:custGeom>
                  <a:avLst/>
                  <a:gdLst/>
                  <a:ahLst/>
                  <a:cxnLst/>
                  <a:rect l="l" t="t" r="r" b="b"/>
                  <a:pathLst>
                    <a:path w="6464" h="9393" fill="none" extrusionOk="0">
                      <a:moveTo>
                        <a:pt x="1" y="1"/>
                      </a:moveTo>
                      <a:lnTo>
                        <a:pt x="6463" y="9392"/>
                      </a:lnTo>
                    </a:path>
                  </a:pathLst>
                </a:custGeom>
                <a:solidFill>
                  <a:schemeClr val="accent2"/>
                </a:solidFill>
                <a:ln w="717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rot="-10103830">
                  <a:off x="3242437" y="4114743"/>
                  <a:ext cx="52603" cy="53619"/>
                </a:xfrm>
                <a:custGeom>
                  <a:avLst/>
                  <a:gdLst/>
                  <a:ahLst/>
                  <a:cxnLst/>
                  <a:rect l="l" t="t" r="r" b="b"/>
                  <a:pathLst>
                    <a:path w="1657" h="1689" extrusionOk="0">
                      <a:moveTo>
                        <a:pt x="829" y="1"/>
                      </a:moveTo>
                      <a:cubicBezTo>
                        <a:pt x="383" y="1"/>
                        <a:pt x="1" y="383"/>
                        <a:pt x="1" y="860"/>
                      </a:cubicBezTo>
                      <a:cubicBezTo>
                        <a:pt x="1" y="1306"/>
                        <a:pt x="383" y="1688"/>
                        <a:pt x="829" y="1688"/>
                      </a:cubicBezTo>
                      <a:cubicBezTo>
                        <a:pt x="1306" y="1688"/>
                        <a:pt x="1656" y="1306"/>
                        <a:pt x="1656" y="860"/>
                      </a:cubicBezTo>
                      <a:cubicBezTo>
                        <a:pt x="1656" y="383"/>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rot="-10103830">
                  <a:off x="2472516" y="4487991"/>
                  <a:ext cx="52572" cy="53619"/>
                </a:xfrm>
                <a:custGeom>
                  <a:avLst/>
                  <a:gdLst/>
                  <a:ahLst/>
                  <a:cxnLst/>
                  <a:rect l="l" t="t" r="r" b="b"/>
                  <a:pathLst>
                    <a:path w="1656" h="1689" extrusionOk="0">
                      <a:moveTo>
                        <a:pt x="828" y="1"/>
                      </a:moveTo>
                      <a:cubicBezTo>
                        <a:pt x="350" y="1"/>
                        <a:pt x="0" y="383"/>
                        <a:pt x="0" y="829"/>
                      </a:cubicBezTo>
                      <a:cubicBezTo>
                        <a:pt x="0" y="1306"/>
                        <a:pt x="350" y="1688"/>
                        <a:pt x="828" y="1688"/>
                      </a:cubicBezTo>
                      <a:cubicBezTo>
                        <a:pt x="1273" y="1688"/>
                        <a:pt x="1655" y="1306"/>
                        <a:pt x="1655" y="829"/>
                      </a:cubicBezTo>
                      <a:cubicBezTo>
                        <a:pt x="1655" y="383"/>
                        <a:pt x="1273" y="1"/>
                        <a:pt x="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rot="-10103830">
                  <a:off x="2873828" y="4769595"/>
                  <a:ext cx="53588" cy="53619"/>
                </a:xfrm>
                <a:custGeom>
                  <a:avLst/>
                  <a:gdLst/>
                  <a:ahLst/>
                  <a:cxnLst/>
                  <a:rect l="l" t="t" r="r" b="b"/>
                  <a:pathLst>
                    <a:path w="1688" h="1689" extrusionOk="0">
                      <a:moveTo>
                        <a:pt x="860" y="1"/>
                      </a:moveTo>
                      <a:cubicBezTo>
                        <a:pt x="383" y="1"/>
                        <a:pt x="1" y="383"/>
                        <a:pt x="1" y="829"/>
                      </a:cubicBezTo>
                      <a:cubicBezTo>
                        <a:pt x="1" y="1306"/>
                        <a:pt x="383" y="1688"/>
                        <a:pt x="860" y="1688"/>
                      </a:cubicBezTo>
                      <a:cubicBezTo>
                        <a:pt x="1306" y="1688"/>
                        <a:pt x="1688" y="1306"/>
                        <a:pt x="1688" y="829"/>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rot="-10103830">
                  <a:off x="1929998" y="4402398"/>
                  <a:ext cx="52572" cy="52603"/>
                </a:xfrm>
                <a:custGeom>
                  <a:avLst/>
                  <a:gdLst/>
                  <a:ahLst/>
                  <a:cxnLst/>
                  <a:rect l="l" t="t" r="r" b="b"/>
                  <a:pathLst>
                    <a:path w="1656" h="1657" extrusionOk="0">
                      <a:moveTo>
                        <a:pt x="828" y="1"/>
                      </a:moveTo>
                      <a:cubicBezTo>
                        <a:pt x="351" y="1"/>
                        <a:pt x="0" y="351"/>
                        <a:pt x="0" y="829"/>
                      </a:cubicBezTo>
                      <a:cubicBezTo>
                        <a:pt x="0" y="1274"/>
                        <a:pt x="351" y="1656"/>
                        <a:pt x="828" y="1656"/>
                      </a:cubicBezTo>
                      <a:cubicBezTo>
                        <a:pt x="1274" y="1656"/>
                        <a:pt x="1656" y="1274"/>
                        <a:pt x="1656" y="829"/>
                      </a:cubicBezTo>
                      <a:cubicBezTo>
                        <a:pt x="1656" y="351"/>
                        <a:pt x="1274" y="1"/>
                        <a:pt x="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rot="-10103830">
                  <a:off x="2218565" y="4423475"/>
                  <a:ext cx="52572" cy="53588"/>
                </a:xfrm>
                <a:custGeom>
                  <a:avLst/>
                  <a:gdLst/>
                  <a:ahLst/>
                  <a:cxnLst/>
                  <a:rect l="l" t="t" r="r" b="b"/>
                  <a:pathLst>
                    <a:path w="1656" h="1688" extrusionOk="0">
                      <a:moveTo>
                        <a:pt x="828" y="0"/>
                      </a:moveTo>
                      <a:cubicBezTo>
                        <a:pt x="382" y="0"/>
                        <a:pt x="0" y="382"/>
                        <a:pt x="0" y="860"/>
                      </a:cubicBezTo>
                      <a:cubicBezTo>
                        <a:pt x="0" y="1305"/>
                        <a:pt x="382" y="1687"/>
                        <a:pt x="828" y="1687"/>
                      </a:cubicBezTo>
                      <a:cubicBezTo>
                        <a:pt x="1306" y="1687"/>
                        <a:pt x="1656" y="1305"/>
                        <a:pt x="1656" y="860"/>
                      </a:cubicBezTo>
                      <a:cubicBezTo>
                        <a:pt x="1656" y="382"/>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rot="-10103830">
                  <a:off x="2288855" y="4061463"/>
                  <a:ext cx="53619" cy="52572"/>
                </a:xfrm>
                <a:custGeom>
                  <a:avLst/>
                  <a:gdLst/>
                  <a:ahLst/>
                  <a:cxnLst/>
                  <a:rect l="l" t="t" r="r" b="b"/>
                  <a:pathLst>
                    <a:path w="1689" h="1656" extrusionOk="0">
                      <a:moveTo>
                        <a:pt x="828" y="0"/>
                      </a:moveTo>
                      <a:cubicBezTo>
                        <a:pt x="383" y="0"/>
                        <a:pt x="1" y="351"/>
                        <a:pt x="1" y="828"/>
                      </a:cubicBezTo>
                      <a:cubicBezTo>
                        <a:pt x="1" y="1274"/>
                        <a:pt x="383" y="1656"/>
                        <a:pt x="828" y="1656"/>
                      </a:cubicBezTo>
                      <a:cubicBezTo>
                        <a:pt x="1306" y="1656"/>
                        <a:pt x="1688" y="1274"/>
                        <a:pt x="1688" y="828"/>
                      </a:cubicBezTo>
                      <a:cubicBezTo>
                        <a:pt x="1688" y="351"/>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rot="-10103830">
                  <a:off x="2482713" y="5287565"/>
                  <a:ext cx="52603" cy="53619"/>
                </a:xfrm>
                <a:custGeom>
                  <a:avLst/>
                  <a:gdLst/>
                  <a:ahLst/>
                  <a:cxnLst/>
                  <a:rect l="l" t="t" r="r" b="b"/>
                  <a:pathLst>
                    <a:path w="1657" h="1689" extrusionOk="0">
                      <a:moveTo>
                        <a:pt x="829" y="1"/>
                      </a:moveTo>
                      <a:cubicBezTo>
                        <a:pt x="383" y="1"/>
                        <a:pt x="1" y="383"/>
                        <a:pt x="1" y="860"/>
                      </a:cubicBezTo>
                      <a:cubicBezTo>
                        <a:pt x="1" y="1306"/>
                        <a:pt x="383" y="1688"/>
                        <a:pt x="829" y="1688"/>
                      </a:cubicBezTo>
                      <a:cubicBezTo>
                        <a:pt x="1306" y="1688"/>
                        <a:pt x="1656" y="1306"/>
                        <a:pt x="1656" y="860"/>
                      </a:cubicBezTo>
                      <a:cubicBezTo>
                        <a:pt x="1656" y="383"/>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rot="-10103830">
                  <a:off x="1599905" y="4804155"/>
                  <a:ext cx="53619" cy="52572"/>
                </a:xfrm>
                <a:custGeom>
                  <a:avLst/>
                  <a:gdLst/>
                  <a:ahLst/>
                  <a:cxnLst/>
                  <a:rect l="l" t="t" r="r" b="b"/>
                  <a:pathLst>
                    <a:path w="1689" h="1656" extrusionOk="0">
                      <a:moveTo>
                        <a:pt x="860" y="0"/>
                      </a:moveTo>
                      <a:cubicBezTo>
                        <a:pt x="383" y="0"/>
                        <a:pt x="1" y="382"/>
                        <a:pt x="1" y="828"/>
                      </a:cubicBezTo>
                      <a:cubicBezTo>
                        <a:pt x="1" y="1305"/>
                        <a:pt x="383" y="1656"/>
                        <a:pt x="860" y="1656"/>
                      </a:cubicBezTo>
                      <a:cubicBezTo>
                        <a:pt x="1306" y="1656"/>
                        <a:pt x="1688" y="1305"/>
                        <a:pt x="1688" y="828"/>
                      </a:cubicBezTo>
                      <a:cubicBezTo>
                        <a:pt x="1688" y="382"/>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rot="-10103830">
                  <a:off x="1441452" y="5856846"/>
                  <a:ext cx="52572" cy="53588"/>
                </a:xfrm>
                <a:custGeom>
                  <a:avLst/>
                  <a:gdLst/>
                  <a:ahLst/>
                  <a:cxnLst/>
                  <a:rect l="l" t="t" r="r" b="b"/>
                  <a:pathLst>
                    <a:path w="1656" h="1688" extrusionOk="0">
                      <a:moveTo>
                        <a:pt x="828" y="0"/>
                      </a:moveTo>
                      <a:cubicBezTo>
                        <a:pt x="382" y="0"/>
                        <a:pt x="0" y="382"/>
                        <a:pt x="0" y="860"/>
                      </a:cubicBezTo>
                      <a:cubicBezTo>
                        <a:pt x="0" y="1305"/>
                        <a:pt x="382" y="1687"/>
                        <a:pt x="828" y="1687"/>
                      </a:cubicBezTo>
                      <a:cubicBezTo>
                        <a:pt x="1305" y="1687"/>
                        <a:pt x="1655" y="1305"/>
                        <a:pt x="1655" y="860"/>
                      </a:cubicBezTo>
                      <a:cubicBezTo>
                        <a:pt x="1655" y="382"/>
                        <a:pt x="1305"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rot="-10103830">
                  <a:off x="2034413" y="5207115"/>
                  <a:ext cx="36413" cy="37429"/>
                </a:xfrm>
                <a:custGeom>
                  <a:avLst/>
                  <a:gdLst/>
                  <a:ahLst/>
                  <a:cxnLst/>
                  <a:rect l="l" t="t" r="r" b="b"/>
                  <a:pathLst>
                    <a:path w="1147" h="1179" extrusionOk="0">
                      <a:moveTo>
                        <a:pt x="574" y="0"/>
                      </a:moveTo>
                      <a:cubicBezTo>
                        <a:pt x="255" y="0"/>
                        <a:pt x="1" y="287"/>
                        <a:pt x="1" y="605"/>
                      </a:cubicBezTo>
                      <a:cubicBezTo>
                        <a:pt x="1" y="923"/>
                        <a:pt x="255" y="1178"/>
                        <a:pt x="574" y="1178"/>
                      </a:cubicBezTo>
                      <a:cubicBezTo>
                        <a:pt x="892" y="1178"/>
                        <a:pt x="1147" y="923"/>
                        <a:pt x="1147" y="605"/>
                      </a:cubicBezTo>
                      <a:cubicBezTo>
                        <a:pt x="1147" y="287"/>
                        <a:pt x="892" y="0"/>
                        <a:pt x="5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rot="-10103830">
                  <a:off x="2142667" y="4630030"/>
                  <a:ext cx="37429" cy="36413"/>
                </a:xfrm>
                <a:custGeom>
                  <a:avLst/>
                  <a:gdLst/>
                  <a:ahLst/>
                  <a:cxnLst/>
                  <a:rect l="l" t="t" r="r" b="b"/>
                  <a:pathLst>
                    <a:path w="1179" h="1147" extrusionOk="0">
                      <a:moveTo>
                        <a:pt x="605" y="0"/>
                      </a:moveTo>
                      <a:cubicBezTo>
                        <a:pt x="287" y="0"/>
                        <a:pt x="0" y="255"/>
                        <a:pt x="0" y="573"/>
                      </a:cubicBezTo>
                      <a:cubicBezTo>
                        <a:pt x="0" y="891"/>
                        <a:pt x="287" y="1146"/>
                        <a:pt x="605" y="1146"/>
                      </a:cubicBezTo>
                      <a:cubicBezTo>
                        <a:pt x="923" y="1146"/>
                        <a:pt x="1178" y="891"/>
                        <a:pt x="1178" y="573"/>
                      </a:cubicBezTo>
                      <a:cubicBezTo>
                        <a:pt x="1178" y="255"/>
                        <a:pt x="923" y="0"/>
                        <a:pt x="60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rot="-10103830">
                  <a:off x="2661525" y="4192794"/>
                  <a:ext cx="36413" cy="37397"/>
                </a:xfrm>
                <a:custGeom>
                  <a:avLst/>
                  <a:gdLst/>
                  <a:ahLst/>
                  <a:cxnLst/>
                  <a:rect l="l" t="t" r="r" b="b"/>
                  <a:pathLst>
                    <a:path w="1147" h="1178" extrusionOk="0">
                      <a:moveTo>
                        <a:pt x="574" y="0"/>
                      </a:moveTo>
                      <a:cubicBezTo>
                        <a:pt x="255" y="0"/>
                        <a:pt x="1" y="255"/>
                        <a:pt x="1" y="573"/>
                      </a:cubicBezTo>
                      <a:cubicBezTo>
                        <a:pt x="1" y="923"/>
                        <a:pt x="255" y="1178"/>
                        <a:pt x="574" y="1178"/>
                      </a:cubicBezTo>
                      <a:cubicBezTo>
                        <a:pt x="892" y="1178"/>
                        <a:pt x="1147" y="923"/>
                        <a:pt x="1147" y="573"/>
                      </a:cubicBezTo>
                      <a:cubicBezTo>
                        <a:pt x="1147" y="255"/>
                        <a:pt x="892" y="0"/>
                        <a:pt x="5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rot="-10103830">
                  <a:off x="2578185" y="4829864"/>
                  <a:ext cx="37429" cy="37429"/>
                </a:xfrm>
                <a:custGeom>
                  <a:avLst/>
                  <a:gdLst/>
                  <a:ahLst/>
                  <a:cxnLst/>
                  <a:rect l="l" t="t" r="r" b="b"/>
                  <a:pathLst>
                    <a:path w="1179" h="1179" extrusionOk="0">
                      <a:moveTo>
                        <a:pt x="573" y="1"/>
                      </a:moveTo>
                      <a:cubicBezTo>
                        <a:pt x="255" y="1"/>
                        <a:pt x="0" y="256"/>
                        <a:pt x="0" y="574"/>
                      </a:cubicBezTo>
                      <a:cubicBezTo>
                        <a:pt x="0" y="924"/>
                        <a:pt x="255" y="1179"/>
                        <a:pt x="573" y="1179"/>
                      </a:cubicBezTo>
                      <a:cubicBezTo>
                        <a:pt x="924" y="1179"/>
                        <a:pt x="1178" y="924"/>
                        <a:pt x="1178" y="574"/>
                      </a:cubicBezTo>
                      <a:cubicBezTo>
                        <a:pt x="1178" y="256"/>
                        <a:pt x="924" y="1"/>
                        <a:pt x="57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rot="-10103830">
                  <a:off x="1281959" y="4968147"/>
                  <a:ext cx="37429" cy="36413"/>
                </a:xfrm>
                <a:custGeom>
                  <a:avLst/>
                  <a:gdLst/>
                  <a:ahLst/>
                  <a:cxnLst/>
                  <a:rect l="l" t="t" r="r" b="b"/>
                  <a:pathLst>
                    <a:path w="1179" h="1147" extrusionOk="0">
                      <a:moveTo>
                        <a:pt x="605" y="1"/>
                      </a:moveTo>
                      <a:cubicBezTo>
                        <a:pt x="287" y="1"/>
                        <a:pt x="1" y="255"/>
                        <a:pt x="1" y="574"/>
                      </a:cubicBezTo>
                      <a:cubicBezTo>
                        <a:pt x="1" y="892"/>
                        <a:pt x="287" y="1147"/>
                        <a:pt x="605" y="1147"/>
                      </a:cubicBezTo>
                      <a:cubicBezTo>
                        <a:pt x="924" y="1147"/>
                        <a:pt x="1178" y="892"/>
                        <a:pt x="1178" y="574"/>
                      </a:cubicBezTo>
                      <a:cubicBezTo>
                        <a:pt x="1178" y="255"/>
                        <a:pt x="924" y="1"/>
                        <a:pt x="60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rot="-10103830">
                  <a:off x="440477" y="4798254"/>
                  <a:ext cx="53588" cy="52572"/>
                </a:xfrm>
                <a:custGeom>
                  <a:avLst/>
                  <a:gdLst/>
                  <a:ahLst/>
                  <a:cxnLst/>
                  <a:rect l="l" t="t" r="r" b="b"/>
                  <a:pathLst>
                    <a:path w="1688" h="1656" extrusionOk="0">
                      <a:moveTo>
                        <a:pt x="860" y="0"/>
                      </a:moveTo>
                      <a:cubicBezTo>
                        <a:pt x="382" y="0"/>
                        <a:pt x="0" y="382"/>
                        <a:pt x="0" y="828"/>
                      </a:cubicBezTo>
                      <a:cubicBezTo>
                        <a:pt x="0" y="1306"/>
                        <a:pt x="382" y="1656"/>
                        <a:pt x="860" y="1656"/>
                      </a:cubicBezTo>
                      <a:cubicBezTo>
                        <a:pt x="1305" y="1656"/>
                        <a:pt x="1687" y="1306"/>
                        <a:pt x="1687" y="828"/>
                      </a:cubicBezTo>
                      <a:cubicBezTo>
                        <a:pt x="1687" y="382"/>
                        <a:pt x="1305"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rot="-10103830">
                  <a:off x="-157175" y="4211300"/>
                  <a:ext cx="53588" cy="53588"/>
                </a:xfrm>
                <a:custGeom>
                  <a:avLst/>
                  <a:gdLst/>
                  <a:ahLst/>
                  <a:cxnLst/>
                  <a:rect l="l" t="t" r="r" b="b"/>
                  <a:pathLst>
                    <a:path w="1688" h="1688" extrusionOk="0">
                      <a:moveTo>
                        <a:pt x="860" y="0"/>
                      </a:moveTo>
                      <a:cubicBezTo>
                        <a:pt x="382" y="0"/>
                        <a:pt x="0" y="382"/>
                        <a:pt x="0" y="828"/>
                      </a:cubicBezTo>
                      <a:cubicBezTo>
                        <a:pt x="0" y="1305"/>
                        <a:pt x="382" y="1687"/>
                        <a:pt x="860" y="1687"/>
                      </a:cubicBezTo>
                      <a:cubicBezTo>
                        <a:pt x="1305" y="1687"/>
                        <a:pt x="1688" y="1305"/>
                        <a:pt x="1688" y="828"/>
                      </a:cubicBezTo>
                      <a:cubicBezTo>
                        <a:pt x="1688" y="382"/>
                        <a:pt x="1305"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rot="-10103830">
                  <a:off x="-290565" y="3881541"/>
                  <a:ext cx="52603" cy="52572"/>
                </a:xfrm>
                <a:custGeom>
                  <a:avLst/>
                  <a:gdLst/>
                  <a:ahLst/>
                  <a:cxnLst/>
                  <a:rect l="l" t="t" r="r" b="b"/>
                  <a:pathLst>
                    <a:path w="1657" h="1656" extrusionOk="0">
                      <a:moveTo>
                        <a:pt x="829" y="1"/>
                      </a:moveTo>
                      <a:cubicBezTo>
                        <a:pt x="383" y="1"/>
                        <a:pt x="1" y="351"/>
                        <a:pt x="1" y="828"/>
                      </a:cubicBezTo>
                      <a:cubicBezTo>
                        <a:pt x="1" y="1274"/>
                        <a:pt x="383" y="1656"/>
                        <a:pt x="829" y="1656"/>
                      </a:cubicBezTo>
                      <a:cubicBezTo>
                        <a:pt x="1306" y="1656"/>
                        <a:pt x="1656" y="1274"/>
                        <a:pt x="1656" y="828"/>
                      </a:cubicBezTo>
                      <a:cubicBezTo>
                        <a:pt x="1656" y="351"/>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rot="-10103830">
                  <a:off x="536753" y="3816257"/>
                  <a:ext cx="53588" cy="53588"/>
                </a:xfrm>
                <a:custGeom>
                  <a:avLst/>
                  <a:gdLst/>
                  <a:ahLst/>
                  <a:cxnLst/>
                  <a:rect l="l" t="t" r="r" b="b"/>
                  <a:pathLst>
                    <a:path w="1688" h="1688" extrusionOk="0">
                      <a:moveTo>
                        <a:pt x="828" y="0"/>
                      </a:moveTo>
                      <a:cubicBezTo>
                        <a:pt x="382" y="0"/>
                        <a:pt x="0" y="382"/>
                        <a:pt x="0" y="828"/>
                      </a:cubicBezTo>
                      <a:cubicBezTo>
                        <a:pt x="0" y="1305"/>
                        <a:pt x="382" y="1687"/>
                        <a:pt x="828" y="1687"/>
                      </a:cubicBezTo>
                      <a:cubicBezTo>
                        <a:pt x="1306" y="1687"/>
                        <a:pt x="1688" y="1305"/>
                        <a:pt x="1688" y="828"/>
                      </a:cubicBezTo>
                      <a:cubicBezTo>
                        <a:pt x="1688" y="382"/>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rot="-10103830">
                  <a:off x="1366543" y="4337285"/>
                  <a:ext cx="52572" cy="53588"/>
                </a:xfrm>
                <a:custGeom>
                  <a:avLst/>
                  <a:gdLst/>
                  <a:ahLst/>
                  <a:cxnLst/>
                  <a:rect l="l" t="t" r="r" b="b"/>
                  <a:pathLst>
                    <a:path w="1656" h="1688" extrusionOk="0">
                      <a:moveTo>
                        <a:pt x="828" y="0"/>
                      </a:moveTo>
                      <a:cubicBezTo>
                        <a:pt x="350" y="0"/>
                        <a:pt x="0" y="382"/>
                        <a:pt x="0" y="828"/>
                      </a:cubicBezTo>
                      <a:cubicBezTo>
                        <a:pt x="0" y="1305"/>
                        <a:pt x="350" y="1687"/>
                        <a:pt x="828" y="1687"/>
                      </a:cubicBezTo>
                      <a:cubicBezTo>
                        <a:pt x="1273" y="1687"/>
                        <a:pt x="1656" y="1305"/>
                        <a:pt x="1656" y="828"/>
                      </a:cubicBezTo>
                      <a:cubicBezTo>
                        <a:pt x="1656" y="382"/>
                        <a:pt x="1273"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rot="-10103830">
                  <a:off x="1084980" y="4809854"/>
                  <a:ext cx="53588" cy="52572"/>
                </a:xfrm>
                <a:custGeom>
                  <a:avLst/>
                  <a:gdLst/>
                  <a:ahLst/>
                  <a:cxnLst/>
                  <a:rect l="l" t="t" r="r" b="b"/>
                  <a:pathLst>
                    <a:path w="1688" h="1656" extrusionOk="0">
                      <a:moveTo>
                        <a:pt x="828" y="0"/>
                      </a:moveTo>
                      <a:cubicBezTo>
                        <a:pt x="383" y="0"/>
                        <a:pt x="1" y="350"/>
                        <a:pt x="1" y="828"/>
                      </a:cubicBezTo>
                      <a:cubicBezTo>
                        <a:pt x="1" y="1273"/>
                        <a:pt x="383" y="1655"/>
                        <a:pt x="828" y="1655"/>
                      </a:cubicBezTo>
                      <a:cubicBezTo>
                        <a:pt x="1306" y="1655"/>
                        <a:pt x="1688" y="1273"/>
                        <a:pt x="1688" y="828"/>
                      </a:cubicBezTo>
                      <a:cubicBezTo>
                        <a:pt x="1688" y="350"/>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3"/>
                <p:cNvSpPr/>
                <p:nvPr/>
              </p:nvSpPr>
              <p:spPr>
                <a:xfrm rot="-10103830">
                  <a:off x="779641" y="4558363"/>
                  <a:ext cx="53588" cy="52603"/>
                </a:xfrm>
                <a:custGeom>
                  <a:avLst/>
                  <a:gdLst/>
                  <a:ahLst/>
                  <a:cxnLst/>
                  <a:rect l="l" t="t" r="r" b="b"/>
                  <a:pathLst>
                    <a:path w="1688" h="1657" extrusionOk="0">
                      <a:moveTo>
                        <a:pt x="860" y="1"/>
                      </a:moveTo>
                      <a:cubicBezTo>
                        <a:pt x="383" y="1"/>
                        <a:pt x="1" y="383"/>
                        <a:pt x="1" y="828"/>
                      </a:cubicBezTo>
                      <a:cubicBezTo>
                        <a:pt x="1" y="1306"/>
                        <a:pt x="383" y="1656"/>
                        <a:pt x="860" y="1656"/>
                      </a:cubicBezTo>
                      <a:cubicBezTo>
                        <a:pt x="1306" y="1656"/>
                        <a:pt x="1688" y="1306"/>
                        <a:pt x="1688" y="828"/>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rot="-10103830">
                  <a:off x="729522" y="4164307"/>
                  <a:ext cx="53588" cy="52572"/>
                </a:xfrm>
                <a:custGeom>
                  <a:avLst/>
                  <a:gdLst/>
                  <a:ahLst/>
                  <a:cxnLst/>
                  <a:rect l="l" t="t" r="r" b="b"/>
                  <a:pathLst>
                    <a:path w="1688" h="1656" extrusionOk="0">
                      <a:moveTo>
                        <a:pt x="860" y="0"/>
                      </a:moveTo>
                      <a:cubicBezTo>
                        <a:pt x="383" y="0"/>
                        <a:pt x="1" y="350"/>
                        <a:pt x="1" y="828"/>
                      </a:cubicBezTo>
                      <a:cubicBezTo>
                        <a:pt x="1" y="1274"/>
                        <a:pt x="383" y="1656"/>
                        <a:pt x="860" y="1656"/>
                      </a:cubicBezTo>
                      <a:cubicBezTo>
                        <a:pt x="1306" y="1656"/>
                        <a:pt x="1688" y="1274"/>
                        <a:pt x="1688" y="828"/>
                      </a:cubicBezTo>
                      <a:cubicBezTo>
                        <a:pt x="1688" y="350"/>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rot="-10103830">
                  <a:off x="615891" y="4486468"/>
                  <a:ext cx="52603" cy="52603"/>
                </a:xfrm>
                <a:custGeom>
                  <a:avLst/>
                  <a:gdLst/>
                  <a:ahLst/>
                  <a:cxnLst/>
                  <a:rect l="l" t="t" r="r" b="b"/>
                  <a:pathLst>
                    <a:path w="1657" h="1657" extrusionOk="0">
                      <a:moveTo>
                        <a:pt x="829" y="1"/>
                      </a:moveTo>
                      <a:cubicBezTo>
                        <a:pt x="383" y="1"/>
                        <a:pt x="1" y="351"/>
                        <a:pt x="1" y="828"/>
                      </a:cubicBezTo>
                      <a:cubicBezTo>
                        <a:pt x="1" y="1274"/>
                        <a:pt x="383" y="1656"/>
                        <a:pt x="829" y="1656"/>
                      </a:cubicBezTo>
                      <a:cubicBezTo>
                        <a:pt x="1306" y="1656"/>
                        <a:pt x="1656" y="1274"/>
                        <a:pt x="1656" y="828"/>
                      </a:cubicBezTo>
                      <a:cubicBezTo>
                        <a:pt x="1656" y="351"/>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rot="-10103830">
                  <a:off x="641039" y="4901337"/>
                  <a:ext cx="53588" cy="53588"/>
                </a:xfrm>
                <a:custGeom>
                  <a:avLst/>
                  <a:gdLst/>
                  <a:ahLst/>
                  <a:cxnLst/>
                  <a:rect l="l" t="t" r="r" b="b"/>
                  <a:pathLst>
                    <a:path w="1688" h="1688" extrusionOk="0">
                      <a:moveTo>
                        <a:pt x="860" y="0"/>
                      </a:moveTo>
                      <a:cubicBezTo>
                        <a:pt x="383" y="0"/>
                        <a:pt x="1" y="382"/>
                        <a:pt x="1" y="828"/>
                      </a:cubicBezTo>
                      <a:cubicBezTo>
                        <a:pt x="1" y="1306"/>
                        <a:pt x="383" y="1688"/>
                        <a:pt x="860" y="1688"/>
                      </a:cubicBezTo>
                      <a:cubicBezTo>
                        <a:pt x="1306" y="1688"/>
                        <a:pt x="1688" y="1306"/>
                        <a:pt x="1688" y="828"/>
                      </a:cubicBezTo>
                      <a:cubicBezTo>
                        <a:pt x="1688" y="382"/>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rot="-10103830">
                  <a:off x="1609870" y="4539014"/>
                  <a:ext cx="53619" cy="53588"/>
                </a:xfrm>
                <a:custGeom>
                  <a:avLst/>
                  <a:gdLst/>
                  <a:ahLst/>
                  <a:cxnLst/>
                  <a:rect l="l" t="t" r="r" b="b"/>
                  <a:pathLst>
                    <a:path w="1689" h="1688" extrusionOk="0">
                      <a:moveTo>
                        <a:pt x="860" y="1"/>
                      </a:moveTo>
                      <a:cubicBezTo>
                        <a:pt x="383" y="1"/>
                        <a:pt x="1" y="383"/>
                        <a:pt x="1" y="860"/>
                      </a:cubicBezTo>
                      <a:cubicBezTo>
                        <a:pt x="1" y="1306"/>
                        <a:pt x="383" y="1688"/>
                        <a:pt x="860" y="1688"/>
                      </a:cubicBezTo>
                      <a:cubicBezTo>
                        <a:pt x="1306" y="1688"/>
                        <a:pt x="1688" y="1306"/>
                        <a:pt x="1688" y="860"/>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rot="-10103830">
                  <a:off x="3170975" y="3784393"/>
                  <a:ext cx="52603" cy="53588"/>
                </a:xfrm>
                <a:custGeom>
                  <a:avLst/>
                  <a:gdLst/>
                  <a:ahLst/>
                  <a:cxnLst/>
                  <a:rect l="l" t="t" r="r" b="b"/>
                  <a:pathLst>
                    <a:path w="1657" h="1688" extrusionOk="0">
                      <a:moveTo>
                        <a:pt x="828" y="0"/>
                      </a:moveTo>
                      <a:cubicBezTo>
                        <a:pt x="351" y="0"/>
                        <a:pt x="1" y="382"/>
                        <a:pt x="1" y="828"/>
                      </a:cubicBezTo>
                      <a:cubicBezTo>
                        <a:pt x="1" y="1305"/>
                        <a:pt x="351" y="1688"/>
                        <a:pt x="828" y="1688"/>
                      </a:cubicBezTo>
                      <a:cubicBezTo>
                        <a:pt x="1274" y="1688"/>
                        <a:pt x="1656" y="1305"/>
                        <a:pt x="1656" y="828"/>
                      </a:cubicBezTo>
                      <a:cubicBezTo>
                        <a:pt x="1656" y="382"/>
                        <a:pt x="1274"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33"/>
              <p:cNvSpPr/>
              <p:nvPr/>
            </p:nvSpPr>
            <p:spPr>
              <a:xfrm rot="-9916259">
                <a:off x="184518" y="4885062"/>
                <a:ext cx="60177" cy="60177"/>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9" name="Google Shape;1379;p33"/>
              <p:cNvCxnSpPr>
                <a:endCxn id="1378" idx="6"/>
              </p:cNvCxnSpPr>
              <p:nvPr/>
            </p:nvCxnSpPr>
            <p:spPr>
              <a:xfrm flipH="1">
                <a:off x="185506" y="4822301"/>
                <a:ext cx="285300" cy="85200"/>
              </a:xfrm>
              <a:prstGeom prst="straightConnector1">
                <a:avLst/>
              </a:prstGeom>
              <a:noFill/>
              <a:ln w="9525" cap="flat" cmpd="sng">
                <a:solidFill>
                  <a:schemeClr val="accent2"/>
                </a:solidFill>
                <a:prstDash val="solid"/>
                <a:round/>
                <a:headEnd type="none" w="med" len="med"/>
                <a:tailEnd type="none" w="med" len="med"/>
              </a:ln>
            </p:spPr>
          </p:cxnSp>
          <p:cxnSp>
            <p:nvCxnSpPr>
              <p:cNvPr id="1380" name="Google Shape;1380;p33"/>
              <p:cNvCxnSpPr>
                <a:stCxn id="1378" idx="1"/>
              </p:cNvCxnSpPr>
              <p:nvPr/>
            </p:nvCxnSpPr>
            <p:spPr>
              <a:xfrm rot="10800000">
                <a:off x="-128426" y="4249937"/>
                <a:ext cx="358200" cy="691200"/>
              </a:xfrm>
              <a:prstGeom prst="straightConnector1">
                <a:avLst/>
              </a:prstGeom>
              <a:noFill/>
              <a:ln w="9525" cap="flat" cmpd="sng">
                <a:solidFill>
                  <a:schemeClr val="accent2"/>
                </a:solidFill>
                <a:prstDash val="solid"/>
                <a:round/>
                <a:headEnd type="none" w="med" len="med"/>
                <a:tailEnd type="none" w="med" len="med"/>
              </a:ln>
            </p:spPr>
          </p:cxnSp>
          <p:cxnSp>
            <p:nvCxnSpPr>
              <p:cNvPr id="1381" name="Google Shape;1381;p33"/>
              <p:cNvCxnSpPr>
                <a:stCxn id="1378" idx="7"/>
              </p:cNvCxnSpPr>
              <p:nvPr/>
            </p:nvCxnSpPr>
            <p:spPr>
              <a:xfrm rot="10800000" flipH="1">
                <a:off x="188620" y="4518718"/>
                <a:ext cx="439200" cy="41160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82"/>
        <p:cNvGrpSpPr/>
        <p:nvPr/>
      </p:nvGrpSpPr>
      <p:grpSpPr>
        <a:xfrm>
          <a:off x="0" y="0"/>
          <a:ext cx="0" cy="0"/>
          <a:chOff x="0" y="0"/>
          <a:chExt cx="0" cy="0"/>
        </a:xfrm>
      </p:grpSpPr>
      <p:cxnSp>
        <p:nvCxnSpPr>
          <p:cNvPr id="1383" name="Google Shape;1383;p34"/>
          <p:cNvCxnSpPr/>
          <p:nvPr/>
        </p:nvCxnSpPr>
        <p:spPr>
          <a:xfrm rot="10800000">
            <a:off x="7593125" y="-28575"/>
            <a:ext cx="681300" cy="633900"/>
          </a:xfrm>
          <a:prstGeom prst="straightConnector1">
            <a:avLst/>
          </a:prstGeom>
          <a:noFill/>
          <a:ln w="9525" cap="flat" cmpd="sng">
            <a:solidFill>
              <a:schemeClr val="accent2"/>
            </a:solidFill>
            <a:prstDash val="solid"/>
            <a:round/>
            <a:headEnd type="none" w="med" len="med"/>
            <a:tailEnd type="none" w="med" len="med"/>
          </a:ln>
        </p:spPr>
      </p:cxnSp>
      <p:grpSp>
        <p:nvGrpSpPr>
          <p:cNvPr id="1384" name="Google Shape;1384;p34"/>
          <p:cNvGrpSpPr/>
          <p:nvPr/>
        </p:nvGrpSpPr>
        <p:grpSpPr>
          <a:xfrm rot="-891035">
            <a:off x="8020564" y="76060"/>
            <a:ext cx="927927" cy="503476"/>
            <a:chOff x="3176988" y="6051975"/>
            <a:chExt cx="927925" cy="503475"/>
          </a:xfrm>
        </p:grpSpPr>
        <p:sp>
          <p:nvSpPr>
            <p:cNvPr id="1385" name="Google Shape;1385;p34"/>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4"/>
          <p:cNvGrpSpPr/>
          <p:nvPr/>
        </p:nvGrpSpPr>
        <p:grpSpPr>
          <a:xfrm rot="-2257478">
            <a:off x="8284968" y="432526"/>
            <a:ext cx="1006030" cy="902745"/>
            <a:chOff x="7450975" y="7791850"/>
            <a:chExt cx="683775" cy="613575"/>
          </a:xfrm>
        </p:grpSpPr>
        <p:sp>
          <p:nvSpPr>
            <p:cNvPr id="1390" name="Google Shape;1390;p34"/>
            <p:cNvSpPr/>
            <p:nvPr/>
          </p:nvSpPr>
          <p:spPr>
            <a:xfrm>
              <a:off x="7461350" y="7807000"/>
              <a:ext cx="657450" cy="597625"/>
            </a:xfrm>
            <a:custGeom>
              <a:avLst/>
              <a:gdLst/>
              <a:ahLst/>
              <a:cxnLst/>
              <a:rect l="l" t="t" r="r" b="b"/>
              <a:pathLst>
                <a:path w="26298" h="23905" fill="none" extrusionOk="0">
                  <a:moveTo>
                    <a:pt x="26297" y="0"/>
                  </a:moveTo>
                  <a:lnTo>
                    <a:pt x="22212" y="11841"/>
                  </a:lnTo>
                  <a:lnTo>
                    <a:pt x="18223" y="16947"/>
                  </a:lnTo>
                  <a:lnTo>
                    <a:pt x="14361" y="14777"/>
                  </a:lnTo>
                  <a:cubicBezTo>
                    <a:pt x="14361" y="14777"/>
                    <a:pt x="6255" y="23904"/>
                    <a:pt x="6000" y="23553"/>
                  </a:cubicBezTo>
                  <a:cubicBezTo>
                    <a:pt x="5745" y="23234"/>
                    <a:pt x="0" y="13883"/>
                    <a:pt x="0" y="13883"/>
                  </a:cubicBezTo>
                  <a:lnTo>
                    <a:pt x="5777" y="2873"/>
                  </a:lnTo>
                  <a:lnTo>
                    <a:pt x="14361" y="14777"/>
                  </a:lnTo>
                  <a:lnTo>
                    <a:pt x="0" y="13883"/>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7820375" y="8103000"/>
              <a:ext cx="196300" cy="73425"/>
            </a:xfrm>
            <a:custGeom>
              <a:avLst/>
              <a:gdLst/>
              <a:ahLst/>
              <a:cxnLst/>
              <a:rect l="l" t="t" r="r" b="b"/>
              <a:pathLst>
                <a:path w="7852" h="2937" fill="none" extrusionOk="0">
                  <a:moveTo>
                    <a:pt x="7851" y="1"/>
                  </a:moveTo>
                  <a:lnTo>
                    <a:pt x="0" y="2937"/>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7450975" y="8142100"/>
              <a:ext cx="25550" cy="25550"/>
            </a:xfrm>
            <a:custGeom>
              <a:avLst/>
              <a:gdLst/>
              <a:ahLst/>
              <a:cxnLst/>
              <a:rect l="l" t="t" r="r" b="b"/>
              <a:pathLst>
                <a:path w="1022" h="1022" extrusionOk="0">
                  <a:moveTo>
                    <a:pt x="1021" y="511"/>
                  </a:moveTo>
                  <a:cubicBezTo>
                    <a:pt x="1021" y="798"/>
                    <a:pt x="766" y="1022"/>
                    <a:pt x="511" y="1022"/>
                  </a:cubicBezTo>
                  <a:cubicBezTo>
                    <a:pt x="224" y="1022"/>
                    <a:pt x="0" y="798"/>
                    <a:pt x="0" y="511"/>
                  </a:cubicBezTo>
                  <a:cubicBezTo>
                    <a:pt x="0" y="224"/>
                    <a:pt x="224" y="0"/>
                    <a:pt x="511" y="0"/>
                  </a:cubicBezTo>
                  <a:cubicBezTo>
                    <a:pt x="766" y="0"/>
                    <a:pt x="1021" y="224"/>
                    <a:pt x="1021"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7600175" y="837985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24"/>
                    <a:pt x="224" y="1"/>
                    <a:pt x="511" y="1"/>
                  </a:cubicBezTo>
                  <a:cubicBezTo>
                    <a:pt x="798" y="1"/>
                    <a:pt x="1021" y="224"/>
                    <a:pt x="1021" y="5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7808400" y="8162850"/>
              <a:ext cx="25575" cy="25550"/>
            </a:xfrm>
            <a:custGeom>
              <a:avLst/>
              <a:gdLst/>
              <a:ahLst/>
              <a:cxnLst/>
              <a:rect l="l" t="t" r="r" b="b"/>
              <a:pathLst>
                <a:path w="1023" h="1022" extrusionOk="0">
                  <a:moveTo>
                    <a:pt x="1022" y="511"/>
                  </a:moveTo>
                  <a:cubicBezTo>
                    <a:pt x="1022" y="766"/>
                    <a:pt x="799" y="1022"/>
                    <a:pt x="511" y="1022"/>
                  </a:cubicBezTo>
                  <a:cubicBezTo>
                    <a:pt x="224" y="1022"/>
                    <a:pt x="1" y="766"/>
                    <a:pt x="1" y="511"/>
                  </a:cubicBezTo>
                  <a:cubicBezTo>
                    <a:pt x="1" y="224"/>
                    <a:pt x="224" y="0"/>
                    <a:pt x="511" y="0"/>
                  </a:cubicBezTo>
                  <a:cubicBezTo>
                    <a:pt x="799"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8109200" y="7791850"/>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3"/>
                    <a:pt x="224" y="0"/>
                    <a:pt x="511" y="0"/>
                  </a:cubicBezTo>
                  <a:cubicBezTo>
                    <a:pt x="798" y="0"/>
                    <a:pt x="1022" y="223"/>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7904150" y="8217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586600" y="7861250"/>
              <a:ext cx="42325" cy="43100"/>
            </a:xfrm>
            <a:custGeom>
              <a:avLst/>
              <a:gdLst/>
              <a:ahLst/>
              <a:cxnLst/>
              <a:rect l="l" t="t" r="r" b="b"/>
              <a:pathLst>
                <a:path w="1693" h="1724" extrusionOk="0">
                  <a:moveTo>
                    <a:pt x="1692" y="862"/>
                  </a:moveTo>
                  <a:cubicBezTo>
                    <a:pt x="1692" y="1341"/>
                    <a:pt x="1309" y="1724"/>
                    <a:pt x="830" y="1724"/>
                  </a:cubicBezTo>
                  <a:cubicBezTo>
                    <a:pt x="352" y="1724"/>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995100" y="80750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9" name="Google Shape;1399;p34"/>
          <p:cNvCxnSpPr/>
          <p:nvPr/>
        </p:nvCxnSpPr>
        <p:spPr>
          <a:xfrm rot="10800000">
            <a:off x="8009550" y="230450"/>
            <a:ext cx="1043700" cy="459600"/>
          </a:xfrm>
          <a:prstGeom prst="straightConnector1">
            <a:avLst/>
          </a:prstGeom>
          <a:noFill/>
          <a:ln w="9525" cap="flat" cmpd="sng">
            <a:solidFill>
              <a:schemeClr val="accent2"/>
            </a:solidFill>
            <a:prstDash val="solid"/>
            <a:round/>
            <a:headEnd type="none" w="med" len="med"/>
            <a:tailEnd type="none" w="med" len="med"/>
          </a:ln>
        </p:spPr>
      </p:cxnSp>
      <p:sp>
        <p:nvSpPr>
          <p:cNvPr id="1400" name="Google Shape;1400;p34"/>
          <p:cNvSpPr/>
          <p:nvPr/>
        </p:nvSpPr>
        <p:spPr>
          <a:xfrm rot="-2257478">
            <a:off x="7961678" y="190435"/>
            <a:ext cx="62272" cy="63449"/>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1" name="Google Shape;1401;p34"/>
          <p:cNvCxnSpPr/>
          <p:nvPr/>
        </p:nvCxnSpPr>
        <p:spPr>
          <a:xfrm>
            <a:off x="7998600" y="219525"/>
            <a:ext cx="892500" cy="16200"/>
          </a:xfrm>
          <a:prstGeom prst="straightConnector1">
            <a:avLst/>
          </a:prstGeom>
          <a:noFill/>
          <a:ln w="9525" cap="flat" cmpd="sng">
            <a:solidFill>
              <a:schemeClr val="accent2"/>
            </a:solidFill>
            <a:prstDash val="solid"/>
            <a:round/>
            <a:headEnd type="none" w="med" len="med"/>
            <a:tailEnd type="none" w="med" len="med"/>
          </a:ln>
        </p:spPr>
      </p:cxnSp>
      <p:cxnSp>
        <p:nvCxnSpPr>
          <p:cNvPr id="1402" name="Google Shape;1402;p34"/>
          <p:cNvCxnSpPr/>
          <p:nvPr/>
        </p:nvCxnSpPr>
        <p:spPr>
          <a:xfrm flipH="1">
            <a:off x="8847775" y="922625"/>
            <a:ext cx="216300" cy="470700"/>
          </a:xfrm>
          <a:prstGeom prst="straightConnector1">
            <a:avLst/>
          </a:prstGeom>
          <a:noFill/>
          <a:ln w="9525" cap="flat" cmpd="sng">
            <a:solidFill>
              <a:schemeClr val="accent2"/>
            </a:solidFill>
            <a:prstDash val="solid"/>
            <a:round/>
            <a:headEnd type="none" w="med" len="med"/>
            <a:tailEnd type="none" w="med" len="med"/>
          </a:ln>
        </p:spPr>
      </p:cxnSp>
      <p:cxnSp>
        <p:nvCxnSpPr>
          <p:cNvPr id="1403" name="Google Shape;1403;p34"/>
          <p:cNvCxnSpPr/>
          <p:nvPr/>
        </p:nvCxnSpPr>
        <p:spPr>
          <a:xfrm>
            <a:off x="8842325" y="1382350"/>
            <a:ext cx="443400" cy="540900"/>
          </a:xfrm>
          <a:prstGeom prst="straightConnector1">
            <a:avLst/>
          </a:prstGeom>
          <a:noFill/>
          <a:ln w="9525" cap="flat" cmpd="sng">
            <a:solidFill>
              <a:schemeClr val="accent2"/>
            </a:solidFill>
            <a:prstDash val="solid"/>
            <a:round/>
            <a:headEnd type="none" w="med" len="med"/>
            <a:tailEnd type="none" w="med" len="med"/>
          </a:ln>
        </p:spPr>
      </p:cxnSp>
      <p:cxnSp>
        <p:nvCxnSpPr>
          <p:cNvPr id="1404" name="Google Shape;1404;p34"/>
          <p:cNvCxnSpPr/>
          <p:nvPr/>
        </p:nvCxnSpPr>
        <p:spPr>
          <a:xfrm flipH="1">
            <a:off x="8366250" y="673825"/>
            <a:ext cx="676200" cy="108300"/>
          </a:xfrm>
          <a:prstGeom prst="straightConnector1">
            <a:avLst/>
          </a:prstGeom>
          <a:noFill/>
          <a:ln w="9525" cap="flat" cmpd="sng">
            <a:solidFill>
              <a:schemeClr val="accent2"/>
            </a:solidFill>
            <a:prstDash val="solid"/>
            <a:round/>
            <a:headEnd type="none" w="med" len="med"/>
            <a:tailEnd type="none" w="med" len="med"/>
          </a:ln>
        </p:spPr>
      </p:cxnSp>
      <p:grpSp>
        <p:nvGrpSpPr>
          <p:cNvPr id="1405" name="Google Shape;1405;p34"/>
          <p:cNvGrpSpPr/>
          <p:nvPr/>
        </p:nvGrpSpPr>
        <p:grpSpPr>
          <a:xfrm rot="-8100000">
            <a:off x="-295009" y="4309087"/>
            <a:ext cx="1119216" cy="720951"/>
            <a:chOff x="7714450" y="2073044"/>
            <a:chExt cx="1119226" cy="720958"/>
          </a:xfrm>
        </p:grpSpPr>
        <p:sp>
          <p:nvSpPr>
            <p:cNvPr id="1406" name="Google Shape;1406;p34"/>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8" name="Google Shape;1408;p34"/>
            <p:cNvGrpSpPr/>
            <p:nvPr/>
          </p:nvGrpSpPr>
          <p:grpSpPr>
            <a:xfrm>
              <a:off x="7714450" y="2073044"/>
              <a:ext cx="1119226" cy="720958"/>
              <a:chOff x="7714450" y="2073044"/>
              <a:chExt cx="1119226" cy="720958"/>
            </a:xfrm>
          </p:grpSpPr>
          <p:sp>
            <p:nvSpPr>
              <p:cNvPr id="1409" name="Google Shape;1409;p34"/>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6" name="Google Shape;1416;p34"/>
          <p:cNvSpPr/>
          <p:nvPr/>
        </p:nvSpPr>
        <p:spPr>
          <a:xfrm>
            <a:off x="-2676025" y="7821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6989263" y="2899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00000"/>
              </a:lnSpc>
              <a:spcBef>
                <a:spcPts val="1600"/>
              </a:spcBef>
              <a:spcAft>
                <a:spcPts val="1600"/>
              </a:spcAft>
              <a:buClr>
                <a:schemeClr val="dk1"/>
              </a:buClr>
              <a:buSzPts val="1400"/>
              <a:buFont typeface="Dosis"/>
              <a:buChar char="■"/>
              <a:defRPr>
                <a:solidFill>
                  <a:schemeClr val="dk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9" r:id="rId5"/>
    <p:sldLayoutId id="214748368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grpSp>
        <p:nvGrpSpPr>
          <p:cNvPr id="1428" name="Google Shape;1428;p38"/>
          <p:cNvGrpSpPr/>
          <p:nvPr/>
        </p:nvGrpSpPr>
        <p:grpSpPr>
          <a:xfrm>
            <a:off x="6711742" y="1385553"/>
            <a:ext cx="4216311" cy="4220216"/>
            <a:chOff x="9348175" y="863250"/>
            <a:chExt cx="5209825" cy="5214650"/>
          </a:xfrm>
        </p:grpSpPr>
        <p:grpSp>
          <p:nvGrpSpPr>
            <p:cNvPr id="1429" name="Google Shape;1429;p38"/>
            <p:cNvGrpSpPr/>
            <p:nvPr/>
          </p:nvGrpSpPr>
          <p:grpSpPr>
            <a:xfrm>
              <a:off x="9369050" y="884125"/>
              <a:ext cx="5160025" cy="5193775"/>
              <a:chOff x="9369050" y="884125"/>
              <a:chExt cx="5160025" cy="5193775"/>
            </a:xfrm>
          </p:grpSpPr>
          <p:sp>
            <p:nvSpPr>
              <p:cNvPr id="1430" name="Google Shape;1430;p38"/>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8"/>
            <p:cNvGrpSpPr/>
            <p:nvPr/>
          </p:nvGrpSpPr>
          <p:grpSpPr>
            <a:xfrm>
              <a:off x="9348175" y="863250"/>
              <a:ext cx="5209825" cy="5078850"/>
              <a:chOff x="9348175" y="863250"/>
              <a:chExt cx="5209825" cy="5078850"/>
            </a:xfrm>
          </p:grpSpPr>
          <p:sp>
            <p:nvSpPr>
              <p:cNvPr id="1451" name="Google Shape;1451;p38"/>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3" name="Google Shape;1503;p38"/>
          <p:cNvGrpSpPr/>
          <p:nvPr/>
        </p:nvGrpSpPr>
        <p:grpSpPr>
          <a:xfrm>
            <a:off x="-282975" y="-249850"/>
            <a:ext cx="2585411" cy="1743491"/>
            <a:chOff x="-282975" y="-249850"/>
            <a:chExt cx="2585411" cy="1743491"/>
          </a:xfrm>
        </p:grpSpPr>
        <p:grpSp>
          <p:nvGrpSpPr>
            <p:cNvPr id="1504" name="Google Shape;1504;p38"/>
            <p:cNvGrpSpPr/>
            <p:nvPr/>
          </p:nvGrpSpPr>
          <p:grpSpPr>
            <a:xfrm>
              <a:off x="-282975" y="-249850"/>
              <a:ext cx="2585411" cy="1743491"/>
              <a:chOff x="87900" y="-332975"/>
              <a:chExt cx="2585411" cy="1743491"/>
            </a:xfrm>
          </p:grpSpPr>
          <p:grpSp>
            <p:nvGrpSpPr>
              <p:cNvPr id="1505" name="Google Shape;1505;p38"/>
              <p:cNvGrpSpPr/>
              <p:nvPr/>
            </p:nvGrpSpPr>
            <p:grpSpPr>
              <a:xfrm>
                <a:off x="87900" y="-332975"/>
                <a:ext cx="2585411" cy="1464000"/>
                <a:chOff x="87900" y="-332975"/>
                <a:chExt cx="2585411" cy="1464000"/>
              </a:xfrm>
            </p:grpSpPr>
            <p:sp>
              <p:nvSpPr>
                <p:cNvPr id="1506" name="Google Shape;1506;p38"/>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38"/>
                <p:cNvGrpSpPr/>
                <p:nvPr/>
              </p:nvGrpSpPr>
              <p:grpSpPr>
                <a:xfrm>
                  <a:off x="87900" y="-262197"/>
                  <a:ext cx="2505918" cy="1393222"/>
                  <a:chOff x="87900" y="-262197"/>
                  <a:chExt cx="2505918" cy="1393222"/>
                </a:xfrm>
              </p:grpSpPr>
              <p:sp>
                <p:nvSpPr>
                  <p:cNvPr id="1511" name="Google Shape;1511;p38"/>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2" name="Google Shape;1522;p38"/>
              <p:cNvGrpSpPr/>
              <p:nvPr/>
            </p:nvGrpSpPr>
            <p:grpSpPr>
              <a:xfrm rot="7018040">
                <a:off x="1012370" y="631076"/>
                <a:ext cx="927961" cy="503495"/>
                <a:chOff x="3176988" y="6051975"/>
                <a:chExt cx="927925" cy="503475"/>
              </a:xfrm>
            </p:grpSpPr>
            <p:sp>
              <p:nvSpPr>
                <p:cNvPr id="1523" name="Google Shape;1523;p38"/>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27" name="Google Shape;1527;p38"/>
            <p:cNvCxnSpPr/>
            <p:nvPr/>
          </p:nvCxnSpPr>
          <p:spPr>
            <a:xfrm rot="10800000">
              <a:off x="365700" y="-61325"/>
              <a:ext cx="76800" cy="735300"/>
            </a:xfrm>
            <a:prstGeom prst="straightConnector1">
              <a:avLst/>
            </a:prstGeom>
            <a:noFill/>
            <a:ln w="9525" cap="flat" cmpd="sng">
              <a:solidFill>
                <a:schemeClr val="accent2"/>
              </a:solidFill>
              <a:prstDash val="solid"/>
              <a:round/>
              <a:headEnd type="none" w="med" len="med"/>
              <a:tailEnd type="none" w="med" len="med"/>
            </a:ln>
          </p:spPr>
        </p:cxnSp>
        <p:cxnSp>
          <p:nvCxnSpPr>
            <p:cNvPr id="1528" name="Google Shape;1528;p38"/>
            <p:cNvCxnSpPr/>
            <p:nvPr/>
          </p:nvCxnSpPr>
          <p:spPr>
            <a:xfrm rot="10800000">
              <a:off x="225000" y="-74250"/>
              <a:ext cx="665100" cy="319800"/>
            </a:xfrm>
            <a:prstGeom prst="straightConnector1">
              <a:avLst/>
            </a:prstGeom>
            <a:noFill/>
            <a:ln w="9525" cap="flat" cmpd="sng">
              <a:solidFill>
                <a:schemeClr val="accent2"/>
              </a:solidFill>
              <a:prstDash val="solid"/>
              <a:round/>
              <a:headEnd type="none" w="med" len="med"/>
              <a:tailEnd type="none" w="med" len="med"/>
            </a:ln>
          </p:spPr>
        </p:cxnSp>
      </p:grpSp>
      <p:sp>
        <p:nvSpPr>
          <p:cNvPr id="1529" name="Google Shape;1529;p38"/>
          <p:cNvSpPr txBox="1">
            <a:spLocks noGrp="1"/>
          </p:cNvSpPr>
          <p:nvPr>
            <p:ph type="ctrTitle"/>
          </p:nvPr>
        </p:nvSpPr>
        <p:spPr>
          <a:xfrm>
            <a:off x="713250" y="1176000"/>
            <a:ext cx="6551400" cy="206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Simulasi dan Analisis </a:t>
            </a:r>
            <a:r>
              <a:rPr lang="en" sz="3200" dirty="0">
                <a:solidFill>
                  <a:schemeClr val="accent1"/>
                </a:solidFill>
              </a:rPr>
              <a:t>Kerentanan pada Jaringan Bandara XYZ dengan Menggunakan Penetration Network GNS3, W</a:t>
            </a:r>
            <a:r>
              <a:rPr lang="en-GB" sz="3200" dirty="0" err="1">
                <a:solidFill>
                  <a:schemeClr val="accent1"/>
                </a:solidFill>
              </a:rPr>
              <a:t>i</a:t>
            </a:r>
            <a:r>
              <a:rPr lang="en" sz="3200" dirty="0">
                <a:solidFill>
                  <a:schemeClr val="accent1"/>
                </a:solidFill>
              </a:rPr>
              <a:t>reshark, dan Kali Linux</a:t>
            </a:r>
            <a:endParaRPr sz="3200" dirty="0">
              <a:solidFill>
                <a:schemeClr val="accent1"/>
              </a:solidFill>
            </a:endParaRPr>
          </a:p>
        </p:txBody>
      </p:sp>
      <p:sp>
        <p:nvSpPr>
          <p:cNvPr id="1530" name="Google Shape;1530;p38"/>
          <p:cNvSpPr txBox="1">
            <a:spLocks noGrp="1"/>
          </p:cNvSpPr>
          <p:nvPr>
            <p:ph type="subTitle" idx="1"/>
          </p:nvPr>
        </p:nvSpPr>
        <p:spPr>
          <a:xfrm>
            <a:off x="713250" y="3364424"/>
            <a:ext cx="5855400" cy="1296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M </a:t>
            </a:r>
            <a:r>
              <a:rPr lang="en-ID" dirty="0" err="1"/>
              <a:t>Jerino</a:t>
            </a:r>
            <a:r>
              <a:rPr lang="en-ID" dirty="0"/>
              <a:t> </a:t>
            </a:r>
            <a:r>
              <a:rPr lang="en-ID" dirty="0" err="1"/>
              <a:t>Gorter</a:t>
            </a:r>
            <a:r>
              <a:rPr lang="en-ID" dirty="0"/>
              <a:t> (6025241054)</a:t>
            </a:r>
          </a:p>
          <a:p>
            <a:pPr marL="0" lvl="0" indent="0" algn="l" rtl="0">
              <a:spcBef>
                <a:spcPts val="0"/>
              </a:spcBef>
              <a:spcAft>
                <a:spcPts val="0"/>
              </a:spcAft>
              <a:buNone/>
            </a:pPr>
            <a:r>
              <a:rPr lang="en-ID" dirty="0"/>
              <a:t>Stefani </a:t>
            </a:r>
            <a:r>
              <a:rPr lang="en-ID" dirty="0" err="1"/>
              <a:t>Tasya</a:t>
            </a:r>
            <a:r>
              <a:rPr lang="en-ID" dirty="0"/>
              <a:t> Hallatu (6025241011)</a:t>
            </a:r>
          </a:p>
          <a:p>
            <a:pPr marL="0" lvl="0" indent="0" algn="l" rtl="0">
              <a:spcBef>
                <a:spcPts val="0"/>
              </a:spcBef>
              <a:spcAft>
                <a:spcPts val="0"/>
              </a:spcAft>
              <a:buNone/>
            </a:pPr>
            <a:r>
              <a:rPr lang="en-ID" dirty="0" err="1"/>
              <a:t>Aulya</a:t>
            </a:r>
            <a:r>
              <a:rPr lang="en-ID" dirty="0"/>
              <a:t> Sri </a:t>
            </a:r>
            <a:r>
              <a:rPr lang="en-ID" dirty="0" err="1"/>
              <a:t>Utami</a:t>
            </a:r>
            <a:r>
              <a:rPr lang="en-ID" dirty="0"/>
              <a:t> Ilham (6025241030)</a:t>
            </a:r>
          </a:p>
          <a:p>
            <a:pPr marL="0" lvl="0" indent="0" algn="l" rtl="0">
              <a:spcBef>
                <a:spcPts val="0"/>
              </a:spcBef>
              <a:spcAft>
                <a:spcPts val="0"/>
              </a:spcAft>
              <a:buNone/>
            </a:pPr>
            <a:r>
              <a:rPr lang="en-ID" dirty="0"/>
              <a:t>Teddy </a:t>
            </a:r>
            <a:r>
              <a:rPr lang="en-ID" dirty="0" err="1"/>
              <a:t>Surianto</a:t>
            </a:r>
            <a:r>
              <a:rPr lang="en-ID" dirty="0"/>
              <a:t> (6025241022)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5" name="Google Shape;2436;p54">
            <a:extLst>
              <a:ext uri="{FF2B5EF4-FFF2-40B4-BE49-F238E27FC236}">
                <a16:creationId xmlns:a16="http://schemas.microsoft.com/office/drawing/2014/main" id="{CD1FF3D5-8C05-FC23-8375-FFCE0EC3DDA3}"/>
              </a:ext>
            </a:extLst>
          </p:cNvPr>
          <p:cNvSpPr txBox="1">
            <a:spLocks noGrp="1"/>
          </p:cNvSpPr>
          <p:nvPr>
            <p:ph type="title"/>
          </p:nvPr>
        </p:nvSpPr>
        <p:spPr>
          <a:xfrm>
            <a:off x="720000" y="539500"/>
            <a:ext cx="7704000" cy="45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dk1"/>
                </a:solidFill>
              </a:rPr>
              <a:t>Skenario Konsep </a:t>
            </a:r>
            <a:r>
              <a:rPr lang="en" sz="2000" dirty="0">
                <a:solidFill>
                  <a:schemeClr val="accent1"/>
                </a:solidFill>
              </a:rPr>
              <a:t>Simulasi dan Analisis Airport Network</a:t>
            </a:r>
            <a:endParaRPr sz="2000" dirty="0">
              <a:solidFill>
                <a:schemeClr val="accent1"/>
              </a:solidFill>
            </a:endParaRPr>
          </a:p>
        </p:txBody>
      </p:sp>
      <p:pic>
        <p:nvPicPr>
          <p:cNvPr id="6" name="Picture 5" descr="A diagram of a network&#10;&#10;Description automatically generated">
            <a:extLst>
              <a:ext uri="{FF2B5EF4-FFF2-40B4-BE49-F238E27FC236}">
                <a16:creationId xmlns:a16="http://schemas.microsoft.com/office/drawing/2014/main" id="{D3128EA1-88F2-3C80-91AB-4E169039CF03}"/>
              </a:ext>
            </a:extLst>
          </p:cNvPr>
          <p:cNvPicPr>
            <a:picLocks noChangeAspect="1"/>
          </p:cNvPicPr>
          <p:nvPr/>
        </p:nvPicPr>
        <p:blipFill>
          <a:blip r:embed="rId3"/>
          <a:stretch>
            <a:fillRect/>
          </a:stretch>
        </p:blipFill>
        <p:spPr>
          <a:xfrm>
            <a:off x="-5150" y="1121616"/>
            <a:ext cx="9144000" cy="4313986"/>
          </a:xfrm>
          <a:prstGeom prst="rect">
            <a:avLst/>
          </a:prstGeom>
        </p:spPr>
      </p:pic>
    </p:spTree>
    <p:extLst>
      <p:ext uri="{BB962C8B-B14F-4D97-AF65-F5344CB8AC3E}">
        <p14:creationId xmlns:p14="http://schemas.microsoft.com/office/powerpoint/2010/main" val="25148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50C9-523A-7FDA-6BC4-F751BEBDCEBD}"/>
              </a:ext>
            </a:extLst>
          </p:cNvPr>
          <p:cNvSpPr>
            <a:spLocks noGrp="1"/>
          </p:cNvSpPr>
          <p:nvPr>
            <p:ph type="title"/>
          </p:nvPr>
        </p:nvSpPr>
        <p:spPr/>
        <p:txBody>
          <a:bodyPr/>
          <a:lstStyle/>
          <a:p>
            <a:r>
              <a:rPr lang="en-US" dirty="0" err="1">
                <a:solidFill>
                  <a:schemeClr val="accent1"/>
                </a:solidFill>
              </a:rPr>
              <a:t>Referensi</a:t>
            </a:r>
            <a:r>
              <a:rPr lang="en-US" dirty="0">
                <a:solidFill>
                  <a:schemeClr val="accent1"/>
                </a:solidFill>
              </a:rPr>
              <a:t> Project </a:t>
            </a:r>
          </a:p>
        </p:txBody>
      </p:sp>
      <p:sp>
        <p:nvSpPr>
          <p:cNvPr id="3" name="Google Shape;1843;p43">
            <a:extLst>
              <a:ext uri="{FF2B5EF4-FFF2-40B4-BE49-F238E27FC236}">
                <a16:creationId xmlns:a16="http://schemas.microsoft.com/office/drawing/2014/main" id="{281AE4B5-F48F-4C5A-9FFF-CBDD47B9159E}"/>
              </a:ext>
            </a:extLst>
          </p:cNvPr>
          <p:cNvSpPr txBox="1">
            <a:spLocks/>
          </p:cNvSpPr>
          <p:nvPr/>
        </p:nvSpPr>
        <p:spPr>
          <a:xfrm>
            <a:off x="720000" y="1112200"/>
            <a:ext cx="7704000" cy="37778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dirty="0" err="1">
                <a:solidFill>
                  <a:schemeClr val="tx1"/>
                </a:solidFill>
                <a:latin typeface="Dosis" pitchFamily="2" charset="0"/>
              </a:rPr>
              <a:t>Berdasarkan</a:t>
            </a:r>
            <a:r>
              <a:rPr lang="en-US" dirty="0">
                <a:solidFill>
                  <a:schemeClr val="tx1"/>
                </a:solidFill>
                <a:latin typeface="Dosis" pitchFamily="2" charset="0"/>
              </a:rPr>
              <a:t> </a:t>
            </a:r>
            <a:r>
              <a:rPr lang="en-US" dirty="0" err="1">
                <a:solidFill>
                  <a:schemeClr val="tx1"/>
                </a:solidFill>
                <a:latin typeface="Dosis" pitchFamily="2" charset="0"/>
              </a:rPr>
              <a:t>referensi</a:t>
            </a:r>
            <a:r>
              <a:rPr lang="en-US" dirty="0">
                <a:solidFill>
                  <a:schemeClr val="tx1"/>
                </a:solidFill>
                <a:latin typeface="Dosis" pitchFamily="2" charset="0"/>
              </a:rPr>
              <a:t> </a:t>
            </a:r>
            <a:r>
              <a:rPr lang="en-US" dirty="0" err="1">
                <a:solidFill>
                  <a:schemeClr val="tx1"/>
                </a:solidFill>
                <a:latin typeface="Dosis" pitchFamily="2" charset="0"/>
              </a:rPr>
              <a:t>dari</a:t>
            </a:r>
            <a:r>
              <a:rPr lang="en-US" dirty="0">
                <a:solidFill>
                  <a:schemeClr val="tx1"/>
                </a:solidFill>
                <a:latin typeface="Dosis" pitchFamily="2" charset="0"/>
              </a:rPr>
              <a:t> paper </a:t>
            </a:r>
            <a:r>
              <a:rPr lang="en-US" i="1" dirty="0">
                <a:solidFill>
                  <a:schemeClr val="tx1"/>
                </a:solidFill>
                <a:latin typeface="Dosis" pitchFamily="2" charset="0"/>
              </a:rPr>
              <a:t>“ Developing a Network Design for a Smart </a:t>
            </a:r>
            <a:r>
              <a:rPr lang="en-US" i="1" dirty="0" err="1">
                <a:solidFill>
                  <a:schemeClr val="tx1"/>
                </a:solidFill>
                <a:latin typeface="Dosis" pitchFamily="2" charset="0"/>
              </a:rPr>
              <a:t>Airpot</a:t>
            </a:r>
            <a:r>
              <a:rPr lang="en-US" i="1" dirty="0">
                <a:solidFill>
                  <a:schemeClr val="tx1"/>
                </a:solidFill>
                <a:latin typeface="Dosis" pitchFamily="2" charset="0"/>
              </a:rPr>
              <a:t> Using Cisco Packet Tracer”  </a:t>
            </a:r>
            <a:r>
              <a:rPr lang="en-US" dirty="0" err="1">
                <a:solidFill>
                  <a:schemeClr val="tx1"/>
                </a:solidFill>
                <a:latin typeface="Dosis" pitchFamily="2" charset="0"/>
              </a:rPr>
              <a:t>dalam</a:t>
            </a:r>
            <a:r>
              <a:rPr lang="en-US" dirty="0">
                <a:solidFill>
                  <a:schemeClr val="tx1"/>
                </a:solidFill>
                <a:latin typeface="Dosis" pitchFamily="2" charset="0"/>
              </a:rPr>
              <a:t> </a:t>
            </a:r>
            <a:r>
              <a:rPr lang="en-US" dirty="0" err="1">
                <a:solidFill>
                  <a:schemeClr val="tx1"/>
                </a:solidFill>
                <a:latin typeface="Dosis" pitchFamily="2" charset="0"/>
              </a:rPr>
              <a:t>referensi</a:t>
            </a:r>
            <a:r>
              <a:rPr lang="en-US" dirty="0">
                <a:solidFill>
                  <a:schemeClr val="tx1"/>
                </a:solidFill>
                <a:latin typeface="Dosis" pitchFamily="2" charset="0"/>
              </a:rPr>
              <a:t> paper </a:t>
            </a:r>
            <a:r>
              <a:rPr lang="en-US" dirty="0" err="1">
                <a:solidFill>
                  <a:schemeClr val="tx1"/>
                </a:solidFill>
                <a:latin typeface="Dosis" pitchFamily="2" charset="0"/>
              </a:rPr>
              <a:t>sebelumnya</a:t>
            </a:r>
            <a:r>
              <a:rPr lang="en-US" dirty="0">
                <a:solidFill>
                  <a:schemeClr val="tx1"/>
                </a:solidFill>
                <a:latin typeface="Dosis" pitchFamily="2" charset="0"/>
              </a:rPr>
              <a:t>, </a:t>
            </a:r>
            <a:r>
              <a:rPr lang="en-US" dirty="0" err="1">
                <a:solidFill>
                  <a:schemeClr val="tx1"/>
                </a:solidFill>
                <a:latin typeface="Dosis" pitchFamily="2" charset="0"/>
              </a:rPr>
              <a:t>peneliti</a:t>
            </a:r>
            <a:r>
              <a:rPr lang="en-US" dirty="0">
                <a:solidFill>
                  <a:schemeClr val="tx1"/>
                </a:solidFill>
                <a:latin typeface="Dosis" pitchFamily="2" charset="0"/>
              </a:rPr>
              <a:t> </a:t>
            </a:r>
            <a:r>
              <a:rPr lang="en-US" dirty="0" err="1">
                <a:solidFill>
                  <a:schemeClr val="tx1"/>
                </a:solidFill>
                <a:latin typeface="Dosis" pitchFamily="2" charset="0"/>
              </a:rPr>
              <a:t>hanya</a:t>
            </a:r>
            <a:r>
              <a:rPr lang="en-US" dirty="0">
                <a:solidFill>
                  <a:schemeClr val="tx1"/>
                </a:solidFill>
                <a:latin typeface="Dosis" pitchFamily="2" charset="0"/>
              </a:rPr>
              <a:t> </a:t>
            </a:r>
            <a:r>
              <a:rPr lang="en-US" dirty="0" err="1">
                <a:solidFill>
                  <a:schemeClr val="tx1"/>
                </a:solidFill>
                <a:latin typeface="Dosis" pitchFamily="2" charset="0"/>
              </a:rPr>
              <a:t>menggunakan</a:t>
            </a:r>
            <a:r>
              <a:rPr lang="en-US" dirty="0">
                <a:solidFill>
                  <a:schemeClr val="tx1"/>
                </a:solidFill>
                <a:latin typeface="Dosis" pitchFamily="2" charset="0"/>
              </a:rPr>
              <a:t> Cisco Packet Tracer </a:t>
            </a:r>
            <a:r>
              <a:rPr lang="en-US" dirty="0" err="1">
                <a:solidFill>
                  <a:schemeClr val="tx1"/>
                </a:solidFill>
                <a:latin typeface="Dosis" pitchFamily="2" charset="0"/>
              </a:rPr>
              <a:t>sebagai</a:t>
            </a:r>
            <a:r>
              <a:rPr lang="en-US" dirty="0">
                <a:solidFill>
                  <a:schemeClr val="tx1"/>
                </a:solidFill>
                <a:latin typeface="Dosis" pitchFamily="2" charset="0"/>
              </a:rPr>
              <a:t> </a:t>
            </a:r>
            <a:r>
              <a:rPr lang="en-US" dirty="0" err="1">
                <a:solidFill>
                  <a:schemeClr val="tx1"/>
                </a:solidFill>
                <a:latin typeface="Dosis" pitchFamily="2" charset="0"/>
              </a:rPr>
              <a:t>pembuatan</a:t>
            </a:r>
            <a:r>
              <a:rPr lang="en-US" dirty="0">
                <a:solidFill>
                  <a:schemeClr val="tx1"/>
                </a:solidFill>
                <a:latin typeface="Dosis" pitchFamily="2" charset="0"/>
              </a:rPr>
              <a:t> </a:t>
            </a:r>
            <a:r>
              <a:rPr lang="en-US" dirty="0" err="1">
                <a:solidFill>
                  <a:schemeClr val="tx1"/>
                </a:solidFill>
                <a:latin typeface="Dosis" pitchFamily="2" charset="0"/>
              </a:rPr>
              <a:t>topologi</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yang </a:t>
            </a:r>
            <a:r>
              <a:rPr lang="en-US" dirty="0" err="1">
                <a:solidFill>
                  <a:schemeClr val="tx1"/>
                </a:solidFill>
                <a:latin typeface="Dosis" pitchFamily="2" charset="0"/>
              </a:rPr>
              <a:t>ada</a:t>
            </a:r>
            <a:r>
              <a:rPr lang="en-US" dirty="0">
                <a:solidFill>
                  <a:schemeClr val="tx1"/>
                </a:solidFill>
                <a:latin typeface="Dosis" pitchFamily="2" charset="0"/>
              </a:rPr>
              <a:t> </a:t>
            </a:r>
            <a:r>
              <a:rPr lang="en-US" dirty="0" err="1">
                <a:solidFill>
                  <a:schemeClr val="tx1"/>
                </a:solidFill>
                <a:latin typeface="Dosis" pitchFamily="2" charset="0"/>
              </a:rPr>
              <a:t>bandara</a:t>
            </a:r>
            <a:r>
              <a:rPr lang="en-US" dirty="0">
                <a:solidFill>
                  <a:schemeClr val="tx1"/>
                </a:solidFill>
                <a:latin typeface="Dosis" pitchFamily="2" charset="0"/>
              </a:rPr>
              <a:t>, yang Dimana </a:t>
            </a:r>
            <a:r>
              <a:rPr lang="en-US" dirty="0" err="1">
                <a:solidFill>
                  <a:schemeClr val="tx1"/>
                </a:solidFill>
                <a:latin typeface="Dosis" pitchFamily="2" charset="0"/>
              </a:rPr>
              <a:t>peneliti</a:t>
            </a:r>
            <a:r>
              <a:rPr lang="en-US" dirty="0">
                <a:solidFill>
                  <a:schemeClr val="tx1"/>
                </a:solidFill>
                <a:latin typeface="Dosis" pitchFamily="2" charset="0"/>
              </a:rPr>
              <a:t> </a:t>
            </a:r>
            <a:r>
              <a:rPr lang="en-US" dirty="0" err="1">
                <a:solidFill>
                  <a:schemeClr val="tx1"/>
                </a:solidFill>
                <a:latin typeface="Dosis" pitchFamily="2" charset="0"/>
              </a:rPr>
              <a:t>hanya</a:t>
            </a:r>
            <a:r>
              <a:rPr lang="en-US" dirty="0">
                <a:solidFill>
                  <a:schemeClr val="tx1"/>
                </a:solidFill>
                <a:latin typeface="Dosis" pitchFamily="2" charset="0"/>
              </a:rPr>
              <a:t> </a:t>
            </a:r>
            <a:r>
              <a:rPr lang="en-US" dirty="0" err="1">
                <a:solidFill>
                  <a:schemeClr val="tx1"/>
                </a:solidFill>
                <a:latin typeface="Dosis" pitchFamily="2" charset="0"/>
              </a:rPr>
              <a:t>bertujuan</a:t>
            </a:r>
            <a:r>
              <a:rPr lang="en-US" dirty="0">
                <a:solidFill>
                  <a:schemeClr val="tx1"/>
                </a:solidFill>
                <a:latin typeface="Dosis" pitchFamily="2" charset="0"/>
              </a:rPr>
              <a:t> </a:t>
            </a:r>
            <a:r>
              <a:rPr lang="en-US" dirty="0" err="1">
                <a:solidFill>
                  <a:schemeClr val="tx1"/>
                </a:solidFill>
                <a:latin typeface="Dosis" pitchFamily="2" charset="0"/>
              </a:rPr>
              <a:t>untuk</a:t>
            </a:r>
            <a:r>
              <a:rPr lang="en-US" dirty="0">
                <a:solidFill>
                  <a:schemeClr val="tx1"/>
                </a:solidFill>
                <a:latin typeface="Dosis" pitchFamily="2" charset="0"/>
              </a:rPr>
              <a:t> </a:t>
            </a:r>
          </a:p>
          <a:p>
            <a:pPr marL="285750" indent="-285750" algn="just">
              <a:buClr>
                <a:schemeClr val="accent6"/>
              </a:buClr>
              <a:buFont typeface="Arial" panose="020B0604020202020204" pitchFamily="34" charset="0"/>
              <a:buChar char="•"/>
            </a:pPr>
            <a:r>
              <a:rPr lang="en-US" dirty="0" err="1">
                <a:solidFill>
                  <a:schemeClr val="tx1"/>
                </a:solidFill>
                <a:latin typeface="Dosis" pitchFamily="2" charset="0"/>
              </a:rPr>
              <a:t>Mengumpulkan</a:t>
            </a:r>
            <a:r>
              <a:rPr lang="en-US" dirty="0">
                <a:solidFill>
                  <a:schemeClr val="tx1"/>
                </a:solidFill>
                <a:latin typeface="Dosis" pitchFamily="2" charset="0"/>
              </a:rPr>
              <a:t> </a:t>
            </a:r>
            <a:r>
              <a:rPr lang="en-US" dirty="0" err="1">
                <a:solidFill>
                  <a:schemeClr val="tx1"/>
                </a:solidFill>
                <a:latin typeface="Dosis" pitchFamily="2" charset="0"/>
              </a:rPr>
              <a:t>pengetahuan</a:t>
            </a:r>
            <a:r>
              <a:rPr lang="en-US" dirty="0">
                <a:solidFill>
                  <a:schemeClr val="tx1"/>
                </a:solidFill>
                <a:latin typeface="Dosis" pitchFamily="2" charset="0"/>
              </a:rPr>
              <a:t> </a:t>
            </a:r>
            <a:r>
              <a:rPr lang="en-US" dirty="0" err="1">
                <a:solidFill>
                  <a:schemeClr val="tx1"/>
                </a:solidFill>
                <a:latin typeface="Dosis" pitchFamily="2" charset="0"/>
              </a:rPr>
              <a:t>tentang</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a:t>
            </a:r>
            <a:r>
              <a:rPr lang="en-US" dirty="0" err="1">
                <a:solidFill>
                  <a:schemeClr val="tx1"/>
                </a:solidFill>
                <a:latin typeface="Dosis" pitchFamily="2" charset="0"/>
              </a:rPr>
              <a:t>komputer</a:t>
            </a:r>
            <a:endParaRPr lang="en-US" dirty="0">
              <a:solidFill>
                <a:schemeClr val="tx1"/>
              </a:solidFill>
              <a:latin typeface="Dosis" pitchFamily="2" charset="0"/>
            </a:endParaRPr>
          </a:p>
          <a:p>
            <a:pPr marL="285750" indent="-285750" algn="just">
              <a:buClr>
                <a:schemeClr val="accent6"/>
              </a:buClr>
              <a:buFont typeface="Arial" panose="020B0604020202020204" pitchFamily="34" charset="0"/>
              <a:buChar char="•"/>
            </a:pPr>
            <a:r>
              <a:rPr lang="en-US" dirty="0" err="1">
                <a:solidFill>
                  <a:schemeClr val="tx1"/>
                </a:solidFill>
                <a:latin typeface="Dosis" pitchFamily="2" charset="0"/>
              </a:rPr>
              <a:t>Mempelajari</a:t>
            </a:r>
            <a:r>
              <a:rPr lang="en-US" dirty="0">
                <a:solidFill>
                  <a:schemeClr val="tx1"/>
                </a:solidFill>
                <a:latin typeface="Dosis" pitchFamily="2" charset="0"/>
              </a:rPr>
              <a:t> Cisco Packet Tracer</a:t>
            </a:r>
          </a:p>
          <a:p>
            <a:pPr marL="285750" indent="-285750" algn="just">
              <a:buClr>
                <a:schemeClr val="accent6"/>
              </a:buClr>
              <a:buFont typeface="Arial" panose="020B0604020202020204" pitchFamily="34" charset="0"/>
              <a:buChar char="•"/>
            </a:pPr>
            <a:r>
              <a:rPr lang="en-US" dirty="0" err="1">
                <a:solidFill>
                  <a:schemeClr val="tx1"/>
                </a:solidFill>
                <a:latin typeface="Dosis" pitchFamily="2" charset="0"/>
              </a:rPr>
              <a:t>Mendapatkan</a:t>
            </a:r>
            <a:r>
              <a:rPr lang="en-US" dirty="0">
                <a:solidFill>
                  <a:schemeClr val="tx1"/>
                </a:solidFill>
                <a:latin typeface="Dosis" pitchFamily="2" charset="0"/>
              </a:rPr>
              <a:t> </a:t>
            </a:r>
            <a:r>
              <a:rPr lang="en-US" dirty="0" err="1">
                <a:solidFill>
                  <a:schemeClr val="tx1"/>
                </a:solidFill>
                <a:latin typeface="Dosis" pitchFamily="2" charset="0"/>
              </a:rPr>
              <a:t>pengelaman</a:t>
            </a:r>
            <a:r>
              <a:rPr lang="en-US" dirty="0">
                <a:solidFill>
                  <a:schemeClr val="tx1"/>
                </a:solidFill>
                <a:latin typeface="Dosis" pitchFamily="2" charset="0"/>
              </a:rPr>
              <a:t> </a:t>
            </a:r>
            <a:r>
              <a:rPr lang="en-US" dirty="0" err="1">
                <a:solidFill>
                  <a:schemeClr val="tx1"/>
                </a:solidFill>
                <a:latin typeface="Dosis" pitchFamily="2" charset="0"/>
              </a:rPr>
              <a:t>tentang</a:t>
            </a:r>
            <a:r>
              <a:rPr lang="en-US" dirty="0">
                <a:solidFill>
                  <a:schemeClr val="tx1"/>
                </a:solidFill>
                <a:latin typeface="Dosis" pitchFamily="2" charset="0"/>
              </a:rPr>
              <a:t> </a:t>
            </a:r>
            <a:r>
              <a:rPr lang="en-US" dirty="0" err="1">
                <a:solidFill>
                  <a:schemeClr val="tx1"/>
                </a:solidFill>
                <a:latin typeface="Dosis" pitchFamily="2" charset="0"/>
              </a:rPr>
              <a:t>cara</a:t>
            </a:r>
            <a:r>
              <a:rPr lang="en-US" dirty="0">
                <a:solidFill>
                  <a:schemeClr val="tx1"/>
                </a:solidFill>
                <a:latin typeface="Dosis" pitchFamily="2" charset="0"/>
              </a:rPr>
              <a:t> </a:t>
            </a:r>
            <a:r>
              <a:rPr lang="en-US" dirty="0" err="1">
                <a:solidFill>
                  <a:schemeClr val="tx1"/>
                </a:solidFill>
                <a:latin typeface="Dosis" pitchFamily="2" charset="0"/>
              </a:rPr>
              <a:t>kerja</a:t>
            </a:r>
            <a:r>
              <a:rPr lang="en-US" dirty="0">
                <a:solidFill>
                  <a:schemeClr val="tx1"/>
                </a:solidFill>
                <a:latin typeface="Dosis" pitchFamily="2" charset="0"/>
              </a:rPr>
              <a:t> </a:t>
            </a:r>
            <a:r>
              <a:rPr lang="en-US" dirty="0" err="1">
                <a:solidFill>
                  <a:schemeClr val="tx1"/>
                </a:solidFill>
                <a:latin typeface="Dosis" pitchFamily="2" charset="0"/>
              </a:rPr>
              <a:t>proyek</a:t>
            </a:r>
            <a:r>
              <a:rPr lang="en-US" dirty="0">
                <a:solidFill>
                  <a:schemeClr val="tx1"/>
                </a:solidFill>
                <a:latin typeface="Dosis" pitchFamily="2" charset="0"/>
              </a:rPr>
              <a:t> di dunia </a:t>
            </a:r>
            <a:r>
              <a:rPr lang="en-US" dirty="0" err="1">
                <a:solidFill>
                  <a:schemeClr val="tx1"/>
                </a:solidFill>
                <a:latin typeface="Dosis" pitchFamily="2" charset="0"/>
              </a:rPr>
              <a:t>nyata</a:t>
            </a:r>
            <a:endParaRPr lang="en-US" dirty="0">
              <a:solidFill>
                <a:schemeClr val="tx1"/>
              </a:solidFill>
              <a:latin typeface="Dosis" pitchFamily="2" charset="0"/>
            </a:endParaRPr>
          </a:p>
          <a:p>
            <a:pPr marL="285750" indent="-285750" algn="just">
              <a:buClr>
                <a:schemeClr val="accent6"/>
              </a:buClr>
              <a:buFont typeface="Arial" panose="020B0604020202020204" pitchFamily="34" charset="0"/>
              <a:buChar char="•"/>
            </a:pPr>
            <a:r>
              <a:rPr lang="en-US" dirty="0" err="1">
                <a:solidFill>
                  <a:schemeClr val="tx1"/>
                </a:solidFill>
                <a:latin typeface="Dosis" pitchFamily="2" charset="0"/>
              </a:rPr>
              <a:t>Mempelajari</a:t>
            </a:r>
            <a:r>
              <a:rPr lang="en-US" dirty="0">
                <a:solidFill>
                  <a:schemeClr val="tx1"/>
                </a:solidFill>
                <a:latin typeface="Dosis" pitchFamily="2" charset="0"/>
              </a:rPr>
              <a:t> </a:t>
            </a:r>
            <a:r>
              <a:rPr lang="en-US" dirty="0" err="1">
                <a:solidFill>
                  <a:schemeClr val="tx1"/>
                </a:solidFill>
                <a:latin typeface="Dosis" pitchFamily="2" charset="0"/>
              </a:rPr>
              <a:t>tentang</a:t>
            </a:r>
            <a:r>
              <a:rPr lang="en-US" dirty="0">
                <a:solidFill>
                  <a:schemeClr val="tx1"/>
                </a:solidFill>
                <a:latin typeface="Dosis" pitchFamily="2" charset="0"/>
              </a:rPr>
              <a:t> </a:t>
            </a:r>
            <a:r>
              <a:rPr lang="en-US" dirty="0" err="1">
                <a:solidFill>
                  <a:schemeClr val="tx1"/>
                </a:solidFill>
                <a:latin typeface="Dosis" pitchFamily="2" charset="0"/>
              </a:rPr>
              <a:t>sistem</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dan </a:t>
            </a:r>
            <a:r>
              <a:rPr lang="en-US" dirty="0" err="1">
                <a:solidFill>
                  <a:schemeClr val="tx1"/>
                </a:solidFill>
                <a:latin typeface="Dosis" pitchFamily="2" charset="0"/>
              </a:rPr>
              <a:t>desain</a:t>
            </a:r>
            <a:r>
              <a:rPr lang="en-US" dirty="0">
                <a:solidFill>
                  <a:schemeClr val="tx1"/>
                </a:solidFill>
                <a:latin typeface="Dosis" pitchFamily="2" charset="0"/>
              </a:rPr>
              <a:t> </a:t>
            </a:r>
            <a:r>
              <a:rPr lang="en-US" dirty="0" err="1">
                <a:solidFill>
                  <a:schemeClr val="tx1"/>
                </a:solidFill>
                <a:latin typeface="Dosis" pitchFamily="2" charset="0"/>
              </a:rPr>
              <a:t>jaringan</a:t>
            </a:r>
            <a:endParaRPr lang="en-US" dirty="0">
              <a:solidFill>
                <a:schemeClr val="tx1"/>
              </a:solidFill>
              <a:latin typeface="Dosis" pitchFamily="2" charset="0"/>
            </a:endParaRPr>
          </a:p>
          <a:p>
            <a:pPr marL="285750" indent="-285750" algn="just">
              <a:buClr>
                <a:schemeClr val="accent6"/>
              </a:buClr>
              <a:buFont typeface="Arial" panose="020B0604020202020204" pitchFamily="34" charset="0"/>
              <a:buChar char="•"/>
            </a:pPr>
            <a:r>
              <a:rPr lang="en-US" dirty="0" err="1">
                <a:solidFill>
                  <a:schemeClr val="tx1"/>
                </a:solidFill>
                <a:latin typeface="Dosis" pitchFamily="2" charset="0"/>
              </a:rPr>
              <a:t>Mengembangkan</a:t>
            </a:r>
            <a:r>
              <a:rPr lang="en-US" dirty="0">
                <a:solidFill>
                  <a:schemeClr val="tx1"/>
                </a:solidFill>
                <a:latin typeface="Dosis" pitchFamily="2" charset="0"/>
              </a:rPr>
              <a:t> </a:t>
            </a:r>
            <a:r>
              <a:rPr lang="en-US" dirty="0" err="1">
                <a:solidFill>
                  <a:schemeClr val="tx1"/>
                </a:solidFill>
                <a:latin typeface="Dosis" pitchFamily="2" charset="0"/>
              </a:rPr>
              <a:t>prototipe</a:t>
            </a:r>
            <a:r>
              <a:rPr lang="en-US" dirty="0">
                <a:solidFill>
                  <a:schemeClr val="tx1"/>
                </a:solidFill>
                <a:latin typeface="Dosis" pitchFamily="2" charset="0"/>
              </a:rPr>
              <a:t> </a:t>
            </a:r>
            <a:r>
              <a:rPr lang="en-US" dirty="0" err="1">
                <a:solidFill>
                  <a:schemeClr val="tx1"/>
                </a:solidFill>
                <a:latin typeface="Dosis" pitchFamily="2" charset="0"/>
              </a:rPr>
              <a:t>desain</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a:t>
            </a:r>
          </a:p>
          <a:p>
            <a:pPr algn="just">
              <a:lnSpc>
                <a:spcPct val="150000"/>
              </a:lnSpc>
            </a:pPr>
            <a:r>
              <a:rPr lang="en-US" dirty="0">
                <a:solidFill>
                  <a:schemeClr val="tx1"/>
                </a:solidFill>
                <a:latin typeface="Dosis" pitchFamily="2" charset="0"/>
              </a:rPr>
              <a:t>Oleh </a:t>
            </a:r>
            <a:r>
              <a:rPr lang="en-US" dirty="0" err="1">
                <a:solidFill>
                  <a:schemeClr val="tx1"/>
                </a:solidFill>
                <a:latin typeface="Dosis" pitchFamily="2" charset="0"/>
              </a:rPr>
              <a:t>karena</a:t>
            </a:r>
            <a:r>
              <a:rPr lang="en-US" dirty="0">
                <a:solidFill>
                  <a:schemeClr val="tx1"/>
                </a:solidFill>
                <a:latin typeface="Dosis" pitchFamily="2" charset="0"/>
              </a:rPr>
              <a:t> </a:t>
            </a:r>
            <a:r>
              <a:rPr lang="en-US" dirty="0" err="1">
                <a:solidFill>
                  <a:schemeClr val="tx1"/>
                </a:solidFill>
                <a:latin typeface="Dosis" pitchFamily="2" charset="0"/>
              </a:rPr>
              <a:t>itu</a:t>
            </a:r>
            <a:r>
              <a:rPr lang="en-US" dirty="0">
                <a:solidFill>
                  <a:schemeClr val="tx1"/>
                </a:solidFill>
                <a:latin typeface="Dosis" pitchFamily="2" charset="0"/>
              </a:rPr>
              <a:t>, kami </a:t>
            </a:r>
            <a:r>
              <a:rPr lang="en-US" dirty="0" err="1">
                <a:solidFill>
                  <a:schemeClr val="tx1"/>
                </a:solidFill>
                <a:latin typeface="Dosis" pitchFamily="2" charset="0"/>
              </a:rPr>
              <a:t>ingin</a:t>
            </a:r>
            <a:r>
              <a:rPr lang="en-US" dirty="0">
                <a:solidFill>
                  <a:schemeClr val="tx1"/>
                </a:solidFill>
                <a:latin typeface="Dosis" pitchFamily="2" charset="0"/>
              </a:rPr>
              <a:t> </a:t>
            </a:r>
            <a:r>
              <a:rPr lang="en-US" dirty="0" err="1">
                <a:solidFill>
                  <a:schemeClr val="tx1"/>
                </a:solidFill>
                <a:latin typeface="Dosis" pitchFamily="2" charset="0"/>
              </a:rPr>
              <a:t>mengembakan</a:t>
            </a:r>
            <a:r>
              <a:rPr lang="en-US" dirty="0">
                <a:solidFill>
                  <a:schemeClr val="tx1"/>
                </a:solidFill>
                <a:latin typeface="Dosis" pitchFamily="2" charset="0"/>
              </a:rPr>
              <a:t> </a:t>
            </a:r>
            <a:r>
              <a:rPr lang="en-US" dirty="0" err="1">
                <a:solidFill>
                  <a:schemeClr val="tx1"/>
                </a:solidFill>
                <a:latin typeface="Dosis" pitchFamily="2" charset="0"/>
              </a:rPr>
              <a:t>simulasi</a:t>
            </a:r>
            <a:r>
              <a:rPr lang="en-US" dirty="0">
                <a:solidFill>
                  <a:schemeClr val="tx1"/>
                </a:solidFill>
                <a:latin typeface="Dosis" pitchFamily="2" charset="0"/>
              </a:rPr>
              <a:t> </a:t>
            </a:r>
            <a:r>
              <a:rPr lang="en-US" dirty="0" err="1">
                <a:solidFill>
                  <a:schemeClr val="tx1"/>
                </a:solidFill>
                <a:latin typeface="Dosis" pitchFamily="2" charset="0"/>
              </a:rPr>
              <a:t>ini</a:t>
            </a:r>
            <a:r>
              <a:rPr lang="en-US" dirty="0">
                <a:solidFill>
                  <a:schemeClr val="tx1"/>
                </a:solidFill>
                <a:latin typeface="Dosis" pitchFamily="2" charset="0"/>
              </a:rPr>
              <a:t> </a:t>
            </a:r>
            <a:r>
              <a:rPr lang="en-US" dirty="0" err="1">
                <a:solidFill>
                  <a:schemeClr val="tx1"/>
                </a:solidFill>
                <a:latin typeface="Dosis" pitchFamily="2" charset="0"/>
              </a:rPr>
              <a:t>menjadi</a:t>
            </a:r>
            <a:r>
              <a:rPr lang="en-US" dirty="0">
                <a:solidFill>
                  <a:schemeClr val="tx1"/>
                </a:solidFill>
                <a:latin typeface="Dosis" pitchFamily="2" charset="0"/>
              </a:rPr>
              <a:t> </a:t>
            </a:r>
            <a:r>
              <a:rPr lang="en-US" dirty="0" err="1">
                <a:solidFill>
                  <a:schemeClr val="tx1"/>
                </a:solidFill>
                <a:latin typeface="Dosis" pitchFamily="2" charset="0"/>
              </a:rPr>
              <a:t>lebih</a:t>
            </a:r>
            <a:r>
              <a:rPr lang="en-US" dirty="0">
                <a:solidFill>
                  <a:schemeClr val="tx1"/>
                </a:solidFill>
                <a:latin typeface="Dosis" pitchFamily="2" charset="0"/>
              </a:rPr>
              <a:t> </a:t>
            </a:r>
            <a:r>
              <a:rPr lang="en-US" dirty="0" err="1">
                <a:solidFill>
                  <a:schemeClr val="tx1"/>
                </a:solidFill>
                <a:latin typeface="Dosis" pitchFamily="2" charset="0"/>
              </a:rPr>
              <a:t>kompleks</a:t>
            </a:r>
            <a:r>
              <a:rPr lang="en-US" dirty="0">
                <a:solidFill>
                  <a:schemeClr val="tx1"/>
                </a:solidFill>
                <a:latin typeface="Dosis" pitchFamily="2" charset="0"/>
              </a:rPr>
              <a:t> </a:t>
            </a:r>
            <a:r>
              <a:rPr lang="en-US" dirty="0" err="1">
                <a:solidFill>
                  <a:schemeClr val="tx1"/>
                </a:solidFill>
                <a:latin typeface="Dosis" pitchFamily="2" charset="0"/>
              </a:rPr>
              <a:t>berupa</a:t>
            </a:r>
            <a:r>
              <a:rPr lang="en-US" dirty="0">
                <a:solidFill>
                  <a:schemeClr val="tx1"/>
                </a:solidFill>
                <a:latin typeface="Dosis" pitchFamily="2" charset="0"/>
              </a:rPr>
              <a:t> tools yang </a:t>
            </a:r>
            <a:r>
              <a:rPr lang="en-US" dirty="0" err="1">
                <a:solidFill>
                  <a:schemeClr val="tx1"/>
                </a:solidFill>
                <a:latin typeface="Dosis" pitchFamily="2" charset="0"/>
              </a:rPr>
              <a:t>lebih</a:t>
            </a:r>
            <a:r>
              <a:rPr lang="en-US" dirty="0">
                <a:solidFill>
                  <a:schemeClr val="tx1"/>
                </a:solidFill>
                <a:latin typeface="Dosis" pitchFamily="2" charset="0"/>
              </a:rPr>
              <a:t> </a:t>
            </a:r>
            <a:r>
              <a:rPr lang="en-US" dirty="0" err="1">
                <a:solidFill>
                  <a:schemeClr val="tx1"/>
                </a:solidFill>
                <a:latin typeface="Dosis" pitchFamily="2" charset="0"/>
              </a:rPr>
              <a:t>beragam</a:t>
            </a:r>
            <a:r>
              <a:rPr lang="en-US" dirty="0">
                <a:solidFill>
                  <a:schemeClr val="tx1"/>
                </a:solidFill>
                <a:latin typeface="Dosis" pitchFamily="2" charset="0"/>
              </a:rPr>
              <a:t> </a:t>
            </a:r>
            <a:r>
              <a:rPr lang="en-US" dirty="0" err="1">
                <a:solidFill>
                  <a:schemeClr val="tx1"/>
                </a:solidFill>
                <a:latin typeface="Dosis" pitchFamily="2" charset="0"/>
              </a:rPr>
              <a:t>seperti</a:t>
            </a:r>
            <a:r>
              <a:rPr lang="en-US" dirty="0">
                <a:solidFill>
                  <a:schemeClr val="tx1"/>
                </a:solidFill>
                <a:latin typeface="Dosis" pitchFamily="2" charset="0"/>
              </a:rPr>
              <a:t> GNS3,Wireshark,Vmware Workstation dan Kali Linux </a:t>
            </a:r>
            <a:endParaRPr lang="id-ID" dirty="0">
              <a:solidFill>
                <a:schemeClr val="tx1"/>
              </a:solidFill>
              <a:latin typeface="Dosis" pitchFamily="2" charset="0"/>
            </a:endParaRPr>
          </a:p>
        </p:txBody>
      </p:sp>
    </p:spTree>
    <p:extLst>
      <p:ext uri="{BB962C8B-B14F-4D97-AF65-F5344CB8AC3E}">
        <p14:creationId xmlns:p14="http://schemas.microsoft.com/office/powerpoint/2010/main" val="35273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57D2-E542-4D4E-9F84-D1BCAD881597}"/>
              </a:ext>
            </a:extLst>
          </p:cNvPr>
          <p:cNvSpPr>
            <a:spLocks noGrp="1"/>
          </p:cNvSpPr>
          <p:nvPr>
            <p:ph type="title"/>
          </p:nvPr>
        </p:nvSpPr>
        <p:spPr/>
        <p:txBody>
          <a:bodyPr/>
          <a:lstStyle/>
          <a:p>
            <a:r>
              <a:rPr lang="en-US" dirty="0" err="1">
                <a:solidFill>
                  <a:schemeClr val="accent1"/>
                </a:solidFill>
              </a:rPr>
              <a:t>Latar</a:t>
            </a:r>
            <a:r>
              <a:rPr lang="en-US" dirty="0">
                <a:solidFill>
                  <a:schemeClr val="accent1"/>
                </a:solidFill>
              </a:rPr>
              <a:t> </a:t>
            </a:r>
            <a:r>
              <a:rPr lang="en-US" dirty="0" err="1">
                <a:solidFill>
                  <a:schemeClr val="accent1"/>
                </a:solidFill>
              </a:rPr>
              <a:t>Belakang</a:t>
            </a:r>
            <a:br>
              <a:rPr lang="en-US" dirty="0">
                <a:solidFill>
                  <a:schemeClr val="accent1"/>
                </a:solidFill>
              </a:rPr>
            </a:br>
            <a:endParaRPr lang="en-US" dirty="0">
              <a:solidFill>
                <a:schemeClr val="accent1"/>
              </a:solidFill>
            </a:endParaRPr>
          </a:p>
        </p:txBody>
      </p:sp>
      <p:sp>
        <p:nvSpPr>
          <p:cNvPr id="3" name="Google Shape;1843;p43">
            <a:extLst>
              <a:ext uri="{FF2B5EF4-FFF2-40B4-BE49-F238E27FC236}">
                <a16:creationId xmlns:a16="http://schemas.microsoft.com/office/drawing/2014/main" id="{88DD9659-EED7-5A09-C601-A68748822A98}"/>
              </a:ext>
            </a:extLst>
          </p:cNvPr>
          <p:cNvSpPr txBox="1">
            <a:spLocks/>
          </p:cNvSpPr>
          <p:nvPr/>
        </p:nvSpPr>
        <p:spPr>
          <a:xfrm>
            <a:off x="720000" y="1066160"/>
            <a:ext cx="7704000" cy="37778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dirty="0" err="1">
                <a:solidFill>
                  <a:schemeClr val="tx1"/>
                </a:solidFill>
                <a:latin typeface="Dosis" pitchFamily="2" charset="0"/>
              </a:rPr>
              <a:t>Jaringan</a:t>
            </a:r>
            <a:r>
              <a:rPr lang="en-US" dirty="0">
                <a:solidFill>
                  <a:schemeClr val="tx1"/>
                </a:solidFill>
                <a:latin typeface="Dosis" pitchFamily="2" charset="0"/>
              </a:rPr>
              <a:t> </a:t>
            </a:r>
            <a:r>
              <a:rPr lang="en-US" dirty="0" err="1">
                <a:solidFill>
                  <a:schemeClr val="tx1"/>
                </a:solidFill>
                <a:latin typeface="Dosis" pitchFamily="2" charset="0"/>
              </a:rPr>
              <a:t>komputer</a:t>
            </a:r>
            <a:r>
              <a:rPr lang="en-US" dirty="0">
                <a:solidFill>
                  <a:schemeClr val="tx1"/>
                </a:solidFill>
                <a:latin typeface="Dosis" pitchFamily="2" charset="0"/>
              </a:rPr>
              <a:t> </a:t>
            </a:r>
            <a:r>
              <a:rPr lang="en-US" dirty="0" err="1">
                <a:solidFill>
                  <a:schemeClr val="tx1"/>
                </a:solidFill>
                <a:latin typeface="Dosis" pitchFamily="2" charset="0"/>
              </a:rPr>
              <a:t>adalah</a:t>
            </a:r>
            <a:r>
              <a:rPr lang="en-US" dirty="0">
                <a:solidFill>
                  <a:schemeClr val="tx1"/>
                </a:solidFill>
                <a:latin typeface="Dosis" pitchFamily="2" charset="0"/>
              </a:rPr>
              <a:t> </a:t>
            </a:r>
            <a:r>
              <a:rPr lang="en-US" dirty="0" err="1">
                <a:solidFill>
                  <a:schemeClr val="tx1"/>
                </a:solidFill>
                <a:latin typeface="Dosis" pitchFamily="2" charset="0"/>
              </a:rPr>
              <a:t>topik</a:t>
            </a:r>
            <a:r>
              <a:rPr lang="en-US" dirty="0">
                <a:solidFill>
                  <a:schemeClr val="tx1"/>
                </a:solidFill>
                <a:latin typeface="Dosis" pitchFamily="2" charset="0"/>
              </a:rPr>
              <a:t> yang </a:t>
            </a:r>
            <a:r>
              <a:rPr lang="en-US" dirty="0" err="1">
                <a:solidFill>
                  <a:schemeClr val="tx1"/>
                </a:solidFill>
                <a:latin typeface="Dosis" pitchFamily="2" charset="0"/>
              </a:rPr>
              <a:t>menuntut</a:t>
            </a:r>
            <a:r>
              <a:rPr lang="en-US" dirty="0">
                <a:solidFill>
                  <a:schemeClr val="tx1"/>
                </a:solidFill>
                <a:latin typeface="Dosis" pitchFamily="2" charset="0"/>
              </a:rPr>
              <a:t> dan </a:t>
            </a:r>
            <a:r>
              <a:rPr lang="en-US" dirty="0" err="1">
                <a:solidFill>
                  <a:schemeClr val="tx1"/>
                </a:solidFill>
                <a:latin typeface="Dosis" pitchFamily="2" charset="0"/>
              </a:rPr>
              <a:t>penting</a:t>
            </a:r>
            <a:r>
              <a:rPr lang="en-US" dirty="0">
                <a:solidFill>
                  <a:schemeClr val="tx1"/>
                </a:solidFill>
                <a:latin typeface="Dosis" pitchFamily="2" charset="0"/>
              </a:rPr>
              <a:t> </a:t>
            </a:r>
            <a:r>
              <a:rPr lang="en-US" dirty="0" err="1">
                <a:solidFill>
                  <a:schemeClr val="tx1"/>
                </a:solidFill>
                <a:latin typeface="Dosis" pitchFamily="2" charset="0"/>
              </a:rPr>
              <a:t>untuk</a:t>
            </a:r>
            <a:r>
              <a:rPr lang="en-US" dirty="0">
                <a:solidFill>
                  <a:schemeClr val="tx1"/>
                </a:solidFill>
                <a:latin typeface="Dosis" pitchFamily="2" charset="0"/>
              </a:rPr>
              <a:t> </a:t>
            </a:r>
            <a:r>
              <a:rPr lang="en-US" dirty="0" err="1">
                <a:solidFill>
                  <a:schemeClr val="tx1"/>
                </a:solidFill>
                <a:latin typeface="Dosis" pitchFamily="2" charset="0"/>
              </a:rPr>
              <a:t>segala</a:t>
            </a:r>
            <a:r>
              <a:rPr lang="en-US" dirty="0">
                <a:solidFill>
                  <a:schemeClr val="tx1"/>
                </a:solidFill>
                <a:latin typeface="Dosis" pitchFamily="2" charset="0"/>
              </a:rPr>
              <a:t> </a:t>
            </a:r>
            <a:r>
              <a:rPr lang="en-US" dirty="0" err="1">
                <a:solidFill>
                  <a:schemeClr val="tx1"/>
                </a:solidFill>
                <a:latin typeface="Dosis" pitchFamily="2" charset="0"/>
              </a:rPr>
              <a:t>jenis</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dan </a:t>
            </a:r>
            <a:r>
              <a:rPr lang="en-US" dirty="0" err="1">
                <a:solidFill>
                  <a:schemeClr val="tx1"/>
                </a:solidFill>
                <a:latin typeface="Dosis" pitchFamily="2" charset="0"/>
              </a:rPr>
              <a:t>komunikasi</a:t>
            </a:r>
            <a:r>
              <a:rPr lang="en-US" dirty="0">
                <a:solidFill>
                  <a:schemeClr val="tx1"/>
                </a:solidFill>
                <a:latin typeface="Dosis" pitchFamily="2" charset="0"/>
              </a:rPr>
              <a:t> data. </a:t>
            </a:r>
            <a:r>
              <a:rPr lang="en-US" dirty="0" err="1">
                <a:solidFill>
                  <a:schemeClr val="tx1"/>
                </a:solidFill>
                <a:latin typeface="Dosis" pitchFamily="2" charset="0"/>
              </a:rPr>
              <a:t>Saat</a:t>
            </a:r>
            <a:r>
              <a:rPr lang="en-US" dirty="0">
                <a:solidFill>
                  <a:schemeClr val="tx1"/>
                </a:solidFill>
                <a:latin typeface="Dosis" pitchFamily="2" charset="0"/>
              </a:rPr>
              <a:t> </a:t>
            </a:r>
            <a:r>
              <a:rPr lang="en-US" dirty="0" err="1">
                <a:solidFill>
                  <a:schemeClr val="tx1"/>
                </a:solidFill>
                <a:latin typeface="Dosis" pitchFamily="2" charset="0"/>
              </a:rPr>
              <a:t>ini</a:t>
            </a:r>
            <a:r>
              <a:rPr lang="en-US" dirty="0">
                <a:solidFill>
                  <a:schemeClr val="tx1"/>
                </a:solidFill>
                <a:latin typeface="Dosis" pitchFamily="2" charset="0"/>
              </a:rPr>
              <a:t>, </a:t>
            </a:r>
            <a:r>
              <a:rPr lang="en-US" dirty="0" err="1">
                <a:solidFill>
                  <a:schemeClr val="tx1"/>
                </a:solidFill>
                <a:latin typeface="Dosis" pitchFamily="2" charset="0"/>
              </a:rPr>
              <a:t>kebutuhan</a:t>
            </a:r>
            <a:r>
              <a:rPr lang="en-US" dirty="0">
                <a:solidFill>
                  <a:schemeClr val="tx1"/>
                </a:solidFill>
                <a:latin typeface="Dosis" pitchFamily="2" charset="0"/>
              </a:rPr>
              <a:t> </a:t>
            </a:r>
            <a:r>
              <a:rPr lang="en-US" dirty="0" err="1">
                <a:solidFill>
                  <a:schemeClr val="tx1"/>
                </a:solidFill>
                <a:latin typeface="Dosis" pitchFamily="2" charset="0"/>
              </a:rPr>
              <a:t>untuk</a:t>
            </a:r>
            <a:r>
              <a:rPr lang="en-US" dirty="0">
                <a:solidFill>
                  <a:schemeClr val="tx1"/>
                </a:solidFill>
                <a:latin typeface="Dosis" pitchFamily="2" charset="0"/>
              </a:rPr>
              <a:t> </a:t>
            </a:r>
            <a:r>
              <a:rPr lang="en-US" dirty="0" err="1">
                <a:solidFill>
                  <a:schemeClr val="tx1"/>
                </a:solidFill>
                <a:latin typeface="Dosis" pitchFamily="2" charset="0"/>
              </a:rPr>
              <a:t>mengembangkan</a:t>
            </a:r>
            <a:r>
              <a:rPr lang="en-US" dirty="0">
                <a:solidFill>
                  <a:schemeClr val="tx1"/>
                </a:solidFill>
                <a:latin typeface="Dosis" pitchFamily="2" charset="0"/>
              </a:rPr>
              <a:t> </a:t>
            </a:r>
            <a:r>
              <a:rPr lang="en-US" dirty="0" err="1">
                <a:solidFill>
                  <a:schemeClr val="tx1"/>
                </a:solidFill>
                <a:latin typeface="Dosis" pitchFamily="2" charset="0"/>
              </a:rPr>
              <a:t>sistem</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a:t>
            </a:r>
            <a:r>
              <a:rPr lang="en-US" dirty="0" err="1">
                <a:solidFill>
                  <a:schemeClr val="tx1"/>
                </a:solidFill>
                <a:latin typeface="Dosis" pitchFamily="2" charset="0"/>
              </a:rPr>
              <a:t>apapun</a:t>
            </a:r>
            <a:r>
              <a:rPr lang="en-US" dirty="0">
                <a:solidFill>
                  <a:schemeClr val="tx1"/>
                </a:solidFill>
                <a:latin typeface="Dosis" pitchFamily="2" charset="0"/>
              </a:rPr>
              <a:t> </a:t>
            </a:r>
            <a:r>
              <a:rPr lang="en-US" dirty="0" err="1">
                <a:solidFill>
                  <a:schemeClr val="tx1"/>
                </a:solidFill>
                <a:latin typeface="Dosis" pitchFamily="2" charset="0"/>
              </a:rPr>
              <a:t>seperti</a:t>
            </a:r>
            <a:r>
              <a:rPr lang="en-US" dirty="0">
                <a:solidFill>
                  <a:schemeClr val="tx1"/>
                </a:solidFill>
                <a:latin typeface="Dosis" pitchFamily="2" charset="0"/>
              </a:rPr>
              <a:t> </a:t>
            </a:r>
            <a:r>
              <a:rPr lang="en-US" dirty="0" err="1">
                <a:solidFill>
                  <a:schemeClr val="tx1"/>
                </a:solidFill>
                <a:latin typeface="Dosis" pitchFamily="2" charset="0"/>
              </a:rPr>
              <a:t>kantor</a:t>
            </a:r>
            <a:r>
              <a:rPr lang="en-US" dirty="0">
                <a:solidFill>
                  <a:schemeClr val="tx1"/>
                </a:solidFill>
                <a:latin typeface="Dosis" pitchFamily="2" charset="0"/>
              </a:rPr>
              <a:t>, </a:t>
            </a:r>
            <a:r>
              <a:rPr lang="en-US" dirty="0" err="1">
                <a:solidFill>
                  <a:schemeClr val="tx1"/>
                </a:solidFill>
                <a:latin typeface="Dosis" pitchFamily="2" charset="0"/>
              </a:rPr>
              <a:t>sekolah</a:t>
            </a:r>
            <a:r>
              <a:rPr lang="en-US" dirty="0">
                <a:solidFill>
                  <a:schemeClr val="tx1"/>
                </a:solidFill>
                <a:latin typeface="Dosis" pitchFamily="2" charset="0"/>
              </a:rPr>
              <a:t>, </a:t>
            </a:r>
            <a:r>
              <a:rPr lang="en-US" dirty="0" err="1">
                <a:solidFill>
                  <a:schemeClr val="tx1"/>
                </a:solidFill>
                <a:latin typeface="Dosis" pitchFamily="2" charset="0"/>
              </a:rPr>
              <a:t>bandara</a:t>
            </a:r>
            <a:r>
              <a:rPr lang="en-US" dirty="0">
                <a:solidFill>
                  <a:schemeClr val="tx1"/>
                </a:solidFill>
                <a:latin typeface="Dosis" pitchFamily="2" charset="0"/>
              </a:rPr>
              <a:t>, universitas dan lain </a:t>
            </a:r>
            <a:r>
              <a:rPr lang="en-US" dirty="0" err="1">
                <a:solidFill>
                  <a:schemeClr val="tx1"/>
                </a:solidFill>
                <a:latin typeface="Dosis" pitchFamily="2" charset="0"/>
              </a:rPr>
              <a:t>lain</a:t>
            </a:r>
            <a:r>
              <a:rPr lang="en-US" dirty="0">
                <a:solidFill>
                  <a:schemeClr val="tx1"/>
                </a:solidFill>
                <a:latin typeface="Dosis" pitchFamily="2" charset="0"/>
              </a:rPr>
              <a:t>. </a:t>
            </a:r>
            <a:r>
              <a:rPr lang="en-US" dirty="0" err="1">
                <a:solidFill>
                  <a:schemeClr val="tx1"/>
                </a:solidFill>
                <a:latin typeface="Dosis" pitchFamily="2" charset="0"/>
              </a:rPr>
              <a:t>Untuk</a:t>
            </a:r>
            <a:r>
              <a:rPr lang="en-US" dirty="0">
                <a:solidFill>
                  <a:schemeClr val="tx1"/>
                </a:solidFill>
                <a:latin typeface="Dosis" pitchFamily="2" charset="0"/>
              </a:rPr>
              <a:t> </a:t>
            </a:r>
            <a:r>
              <a:rPr lang="en-US" dirty="0" err="1">
                <a:solidFill>
                  <a:schemeClr val="tx1"/>
                </a:solidFill>
                <a:latin typeface="Dosis" pitchFamily="2" charset="0"/>
              </a:rPr>
              <a:t>simulasi</a:t>
            </a:r>
            <a:r>
              <a:rPr lang="en-US" dirty="0">
                <a:solidFill>
                  <a:schemeClr val="tx1"/>
                </a:solidFill>
                <a:latin typeface="Dosis" pitchFamily="2" charset="0"/>
              </a:rPr>
              <a:t> </a:t>
            </a:r>
            <a:r>
              <a:rPr lang="en-US" dirty="0" err="1">
                <a:solidFill>
                  <a:schemeClr val="tx1"/>
                </a:solidFill>
                <a:latin typeface="Dosis" pitchFamily="2" charset="0"/>
              </a:rPr>
              <a:t>ini</a:t>
            </a:r>
            <a:r>
              <a:rPr lang="en-US" dirty="0">
                <a:solidFill>
                  <a:schemeClr val="tx1"/>
                </a:solidFill>
                <a:latin typeface="Dosis" pitchFamily="2" charset="0"/>
              </a:rPr>
              <a:t> kami </a:t>
            </a:r>
            <a:r>
              <a:rPr lang="en-US" dirty="0" err="1">
                <a:solidFill>
                  <a:schemeClr val="tx1"/>
                </a:solidFill>
                <a:latin typeface="Dosis" pitchFamily="2" charset="0"/>
              </a:rPr>
              <a:t>mengembangkan</a:t>
            </a:r>
            <a:r>
              <a:rPr lang="en-US" dirty="0">
                <a:solidFill>
                  <a:schemeClr val="tx1"/>
                </a:solidFill>
                <a:latin typeface="Dosis" pitchFamily="2" charset="0"/>
              </a:rPr>
              <a:t> </a:t>
            </a:r>
            <a:r>
              <a:rPr lang="en-US" dirty="0" err="1">
                <a:solidFill>
                  <a:schemeClr val="tx1"/>
                </a:solidFill>
                <a:latin typeface="Dosis" pitchFamily="2" charset="0"/>
              </a:rPr>
              <a:t>prototipe</a:t>
            </a:r>
            <a:r>
              <a:rPr lang="en-US" dirty="0">
                <a:solidFill>
                  <a:schemeClr val="tx1"/>
                </a:solidFill>
                <a:latin typeface="Dosis" pitchFamily="2" charset="0"/>
              </a:rPr>
              <a:t> </a:t>
            </a:r>
            <a:r>
              <a:rPr lang="en-US" dirty="0" err="1">
                <a:solidFill>
                  <a:schemeClr val="tx1"/>
                </a:solidFill>
                <a:latin typeface="Dosis" pitchFamily="2" charset="0"/>
              </a:rPr>
              <a:t>desain</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a:t>
            </a:r>
            <a:r>
              <a:rPr lang="en-US" dirty="0" err="1">
                <a:solidFill>
                  <a:schemeClr val="tx1"/>
                </a:solidFill>
                <a:latin typeface="Dosis" pitchFamily="2" charset="0"/>
              </a:rPr>
              <a:t>untuk</a:t>
            </a:r>
            <a:r>
              <a:rPr lang="en-US" dirty="0">
                <a:solidFill>
                  <a:schemeClr val="tx1"/>
                </a:solidFill>
                <a:latin typeface="Dosis" pitchFamily="2" charset="0"/>
              </a:rPr>
              <a:t> </a:t>
            </a:r>
            <a:r>
              <a:rPr lang="en-US" dirty="0" err="1">
                <a:solidFill>
                  <a:schemeClr val="tx1"/>
                </a:solidFill>
                <a:latin typeface="Dosis" pitchFamily="2" charset="0"/>
              </a:rPr>
              <a:t>bandara</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a:t>
            </a:r>
            <a:r>
              <a:rPr lang="en-US" dirty="0" err="1">
                <a:solidFill>
                  <a:schemeClr val="tx1"/>
                </a:solidFill>
                <a:latin typeface="Dosis" pitchFamily="2" charset="0"/>
              </a:rPr>
              <a:t>ini</a:t>
            </a:r>
            <a:r>
              <a:rPr lang="en-US" dirty="0">
                <a:solidFill>
                  <a:schemeClr val="tx1"/>
                </a:solidFill>
                <a:latin typeface="Dosis" pitchFamily="2" charset="0"/>
              </a:rPr>
              <a:t> sangat </a:t>
            </a:r>
            <a:r>
              <a:rPr lang="en-US" dirty="0" err="1">
                <a:solidFill>
                  <a:schemeClr val="tx1"/>
                </a:solidFill>
                <a:latin typeface="Dosis" pitchFamily="2" charset="0"/>
              </a:rPr>
              <a:t>bervariasi</a:t>
            </a:r>
            <a:r>
              <a:rPr lang="en-US" dirty="0">
                <a:solidFill>
                  <a:schemeClr val="tx1"/>
                </a:solidFill>
                <a:latin typeface="Dosis" pitchFamily="2" charset="0"/>
              </a:rPr>
              <a:t> </a:t>
            </a:r>
            <a:r>
              <a:rPr lang="en-US" dirty="0" err="1">
                <a:solidFill>
                  <a:schemeClr val="tx1"/>
                </a:solidFill>
                <a:latin typeface="Dosis" pitchFamily="2" charset="0"/>
              </a:rPr>
              <a:t>dari</a:t>
            </a:r>
            <a:r>
              <a:rPr lang="en-US" dirty="0">
                <a:solidFill>
                  <a:schemeClr val="tx1"/>
                </a:solidFill>
                <a:latin typeface="Dosis" pitchFamily="2" charset="0"/>
              </a:rPr>
              <a:t> </a:t>
            </a:r>
            <a:r>
              <a:rPr lang="en-US" dirty="0" err="1">
                <a:solidFill>
                  <a:schemeClr val="tx1"/>
                </a:solidFill>
                <a:latin typeface="Dosis" pitchFamily="2" charset="0"/>
              </a:rPr>
              <a:t>satu</a:t>
            </a:r>
            <a:r>
              <a:rPr lang="en-US" dirty="0">
                <a:solidFill>
                  <a:schemeClr val="tx1"/>
                </a:solidFill>
                <a:latin typeface="Dosis" pitchFamily="2" charset="0"/>
              </a:rPr>
              <a:t> </a:t>
            </a:r>
            <a:r>
              <a:rPr lang="en-US" dirty="0" err="1">
                <a:solidFill>
                  <a:schemeClr val="tx1"/>
                </a:solidFill>
                <a:latin typeface="Dosis" pitchFamily="2" charset="0"/>
              </a:rPr>
              <a:t>organisasi</a:t>
            </a:r>
            <a:r>
              <a:rPr lang="en-US" dirty="0">
                <a:solidFill>
                  <a:schemeClr val="tx1"/>
                </a:solidFill>
                <a:latin typeface="Dosis" pitchFamily="2" charset="0"/>
              </a:rPr>
              <a:t> </a:t>
            </a:r>
            <a:r>
              <a:rPr lang="en-US" dirty="0" err="1">
                <a:solidFill>
                  <a:schemeClr val="tx1"/>
                </a:solidFill>
                <a:latin typeface="Dosis" pitchFamily="2" charset="0"/>
              </a:rPr>
              <a:t>ke</a:t>
            </a:r>
            <a:r>
              <a:rPr lang="en-US" dirty="0">
                <a:solidFill>
                  <a:schemeClr val="tx1"/>
                </a:solidFill>
                <a:latin typeface="Dosis" pitchFamily="2" charset="0"/>
              </a:rPr>
              <a:t> </a:t>
            </a:r>
            <a:r>
              <a:rPr lang="en-US" dirty="0" err="1">
                <a:solidFill>
                  <a:schemeClr val="tx1"/>
                </a:solidFill>
                <a:latin typeface="Dosis" pitchFamily="2" charset="0"/>
              </a:rPr>
              <a:t>organisasi</a:t>
            </a:r>
            <a:r>
              <a:rPr lang="en-US" dirty="0">
                <a:solidFill>
                  <a:schemeClr val="tx1"/>
                </a:solidFill>
                <a:latin typeface="Dosis" pitchFamily="2" charset="0"/>
              </a:rPr>
              <a:t> lain, </a:t>
            </a:r>
            <a:r>
              <a:rPr lang="en-US" dirty="0" err="1">
                <a:solidFill>
                  <a:schemeClr val="tx1"/>
                </a:solidFill>
                <a:latin typeface="Dosis" pitchFamily="2" charset="0"/>
              </a:rPr>
              <a:t>karena</a:t>
            </a:r>
            <a:r>
              <a:rPr lang="en-US" dirty="0">
                <a:solidFill>
                  <a:schemeClr val="tx1"/>
                </a:solidFill>
                <a:latin typeface="Dosis" pitchFamily="2" charset="0"/>
              </a:rPr>
              <a:t> </a:t>
            </a:r>
            <a:r>
              <a:rPr lang="en-US" dirty="0" err="1">
                <a:solidFill>
                  <a:schemeClr val="tx1"/>
                </a:solidFill>
                <a:latin typeface="Dosis" pitchFamily="2" charset="0"/>
              </a:rPr>
              <a:t>setiap</a:t>
            </a:r>
            <a:r>
              <a:rPr lang="en-US" dirty="0">
                <a:solidFill>
                  <a:schemeClr val="tx1"/>
                </a:solidFill>
                <a:latin typeface="Dosis" pitchFamily="2" charset="0"/>
              </a:rPr>
              <a:t> </a:t>
            </a:r>
            <a:r>
              <a:rPr lang="en-US" dirty="0" err="1">
                <a:solidFill>
                  <a:schemeClr val="tx1"/>
                </a:solidFill>
                <a:latin typeface="Dosis" pitchFamily="2" charset="0"/>
              </a:rPr>
              <a:t>organasi</a:t>
            </a:r>
            <a:r>
              <a:rPr lang="en-US" dirty="0">
                <a:solidFill>
                  <a:schemeClr val="tx1"/>
                </a:solidFill>
                <a:latin typeface="Dosis" pitchFamily="2" charset="0"/>
              </a:rPr>
              <a:t> </a:t>
            </a:r>
            <a:r>
              <a:rPr lang="en-US" dirty="0" err="1">
                <a:solidFill>
                  <a:schemeClr val="tx1"/>
                </a:solidFill>
                <a:latin typeface="Dosis" pitchFamily="2" charset="0"/>
              </a:rPr>
              <a:t>menerapkan</a:t>
            </a:r>
            <a:r>
              <a:rPr lang="en-US" dirty="0">
                <a:solidFill>
                  <a:schemeClr val="tx1"/>
                </a:solidFill>
                <a:latin typeface="Dosis" pitchFamily="2" charset="0"/>
              </a:rPr>
              <a:t> </a:t>
            </a:r>
            <a:r>
              <a:rPr lang="en-US" dirty="0" err="1">
                <a:solidFill>
                  <a:schemeClr val="tx1"/>
                </a:solidFill>
                <a:latin typeface="Dosis" pitchFamily="2" charset="0"/>
              </a:rPr>
              <a:t>sistem</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yang </a:t>
            </a:r>
            <a:r>
              <a:rPr lang="en-US" dirty="0" err="1">
                <a:solidFill>
                  <a:schemeClr val="tx1"/>
                </a:solidFill>
                <a:latin typeface="Dosis" pitchFamily="2" charset="0"/>
              </a:rPr>
              <a:t>berbeda</a:t>
            </a:r>
            <a:r>
              <a:rPr lang="en-US" dirty="0">
                <a:solidFill>
                  <a:schemeClr val="tx1"/>
                </a:solidFill>
                <a:latin typeface="Dosis" pitchFamily="2" charset="0"/>
              </a:rPr>
              <a:t> </a:t>
            </a:r>
            <a:r>
              <a:rPr lang="en-US" dirty="0" err="1">
                <a:solidFill>
                  <a:schemeClr val="tx1"/>
                </a:solidFill>
                <a:latin typeface="Dosis" pitchFamily="2" charset="0"/>
              </a:rPr>
              <a:t>beda</a:t>
            </a:r>
            <a:r>
              <a:rPr lang="en-US" dirty="0">
                <a:solidFill>
                  <a:schemeClr val="tx1"/>
                </a:solidFill>
                <a:latin typeface="Dosis" pitchFamily="2" charset="0"/>
              </a:rPr>
              <a:t>, </a:t>
            </a:r>
            <a:r>
              <a:rPr lang="en-US" dirty="0" err="1">
                <a:solidFill>
                  <a:schemeClr val="tx1"/>
                </a:solidFill>
                <a:latin typeface="Dosis" pitchFamily="2" charset="0"/>
              </a:rPr>
              <a:t>karena</a:t>
            </a:r>
            <a:r>
              <a:rPr lang="en-US" dirty="0">
                <a:solidFill>
                  <a:schemeClr val="tx1"/>
                </a:solidFill>
                <a:latin typeface="Dosis" pitchFamily="2" charset="0"/>
              </a:rPr>
              <a:t> interior dan </a:t>
            </a:r>
            <a:r>
              <a:rPr lang="en-US" dirty="0" err="1">
                <a:solidFill>
                  <a:schemeClr val="tx1"/>
                </a:solidFill>
                <a:latin typeface="Dosis" pitchFamily="2" charset="0"/>
              </a:rPr>
              <a:t>eksteriornya</a:t>
            </a:r>
            <a:r>
              <a:rPr lang="en-US" dirty="0">
                <a:solidFill>
                  <a:schemeClr val="tx1"/>
                </a:solidFill>
                <a:latin typeface="Dosis" pitchFamily="2" charset="0"/>
              </a:rPr>
              <a:t> </a:t>
            </a:r>
            <a:r>
              <a:rPr lang="en-US" dirty="0" err="1">
                <a:solidFill>
                  <a:schemeClr val="tx1"/>
                </a:solidFill>
                <a:latin typeface="Dosis" pitchFamily="2" charset="0"/>
              </a:rPr>
              <a:t>tidak</a:t>
            </a:r>
            <a:r>
              <a:rPr lang="en-US" dirty="0">
                <a:solidFill>
                  <a:schemeClr val="tx1"/>
                </a:solidFill>
                <a:latin typeface="Dosis" pitchFamily="2" charset="0"/>
              </a:rPr>
              <a:t> </a:t>
            </a:r>
            <a:r>
              <a:rPr lang="en-US" dirty="0" err="1">
                <a:solidFill>
                  <a:schemeClr val="tx1"/>
                </a:solidFill>
                <a:latin typeface="Dosis" pitchFamily="2" charset="0"/>
              </a:rPr>
              <a:t>cocok</a:t>
            </a:r>
            <a:r>
              <a:rPr lang="en-US" dirty="0">
                <a:solidFill>
                  <a:schemeClr val="tx1"/>
                </a:solidFill>
                <a:latin typeface="Dosis" pitchFamily="2" charset="0"/>
              </a:rPr>
              <a:t> </a:t>
            </a:r>
            <a:r>
              <a:rPr lang="en-US" dirty="0" err="1">
                <a:solidFill>
                  <a:schemeClr val="tx1"/>
                </a:solidFill>
                <a:latin typeface="Dosis" pitchFamily="2" charset="0"/>
              </a:rPr>
              <a:t>satu</a:t>
            </a:r>
            <a:r>
              <a:rPr lang="en-US" dirty="0">
                <a:solidFill>
                  <a:schemeClr val="tx1"/>
                </a:solidFill>
                <a:latin typeface="Dosis" pitchFamily="2" charset="0"/>
              </a:rPr>
              <a:t> </a:t>
            </a:r>
            <a:r>
              <a:rPr lang="en-US" dirty="0" err="1">
                <a:solidFill>
                  <a:schemeClr val="tx1"/>
                </a:solidFill>
                <a:latin typeface="Dosis" pitchFamily="2" charset="0"/>
              </a:rPr>
              <a:t>sama</a:t>
            </a:r>
            <a:r>
              <a:rPr lang="en-US" dirty="0">
                <a:solidFill>
                  <a:schemeClr val="tx1"/>
                </a:solidFill>
                <a:latin typeface="Dosis" pitchFamily="2" charset="0"/>
              </a:rPr>
              <a:t> lain. </a:t>
            </a:r>
          </a:p>
          <a:p>
            <a:pPr algn="just">
              <a:lnSpc>
                <a:spcPct val="150000"/>
              </a:lnSpc>
            </a:pPr>
            <a:r>
              <a:rPr lang="en-US" dirty="0" err="1">
                <a:solidFill>
                  <a:schemeClr val="tx1"/>
                </a:solidFill>
                <a:latin typeface="Dosis" pitchFamily="2" charset="0"/>
              </a:rPr>
              <a:t>Dalam</a:t>
            </a:r>
            <a:r>
              <a:rPr lang="en-US" dirty="0">
                <a:solidFill>
                  <a:schemeClr val="tx1"/>
                </a:solidFill>
                <a:latin typeface="Dosis" pitchFamily="2" charset="0"/>
              </a:rPr>
              <a:t> </a:t>
            </a:r>
            <a:r>
              <a:rPr lang="en-US" dirty="0" err="1">
                <a:solidFill>
                  <a:schemeClr val="tx1"/>
                </a:solidFill>
                <a:latin typeface="Dosis" pitchFamily="2" charset="0"/>
              </a:rPr>
              <a:t>simulasi</a:t>
            </a:r>
            <a:r>
              <a:rPr lang="en-US" dirty="0">
                <a:solidFill>
                  <a:schemeClr val="tx1"/>
                </a:solidFill>
                <a:latin typeface="Dosis" pitchFamily="2" charset="0"/>
              </a:rPr>
              <a:t> </a:t>
            </a:r>
            <a:r>
              <a:rPr lang="en-US" dirty="0" err="1">
                <a:solidFill>
                  <a:schemeClr val="tx1"/>
                </a:solidFill>
                <a:latin typeface="Dosis" pitchFamily="2" charset="0"/>
              </a:rPr>
              <a:t>ini</a:t>
            </a:r>
            <a:r>
              <a:rPr lang="en-US" dirty="0">
                <a:solidFill>
                  <a:schemeClr val="tx1"/>
                </a:solidFill>
                <a:latin typeface="Dosis" pitchFamily="2" charset="0"/>
              </a:rPr>
              <a:t> kami </a:t>
            </a:r>
            <a:r>
              <a:rPr lang="en-US" dirty="0" err="1">
                <a:solidFill>
                  <a:schemeClr val="tx1"/>
                </a:solidFill>
                <a:latin typeface="Dosis" pitchFamily="2" charset="0"/>
              </a:rPr>
              <a:t>menggunakan</a:t>
            </a:r>
            <a:r>
              <a:rPr lang="en-US" dirty="0">
                <a:solidFill>
                  <a:schemeClr val="tx1"/>
                </a:solidFill>
                <a:latin typeface="Dosis" pitchFamily="2" charset="0"/>
              </a:rPr>
              <a:t> </a:t>
            </a:r>
            <a:r>
              <a:rPr lang="en-US" i="1" dirty="0">
                <a:solidFill>
                  <a:schemeClr val="tx1"/>
                </a:solidFill>
                <a:latin typeface="Dosis" pitchFamily="2" charset="0"/>
              </a:rPr>
              <a:t>Graphical Network Simulator-3 </a:t>
            </a:r>
            <a:r>
              <a:rPr lang="en-US" dirty="0">
                <a:solidFill>
                  <a:schemeClr val="tx1"/>
                </a:solidFill>
                <a:latin typeface="Dosis" pitchFamily="2" charset="0"/>
              </a:rPr>
              <a:t>( </a:t>
            </a:r>
            <a:r>
              <a:rPr lang="en-US" dirty="0" err="1">
                <a:solidFill>
                  <a:schemeClr val="tx1"/>
                </a:solidFill>
                <a:latin typeface="Dosis" pitchFamily="2" charset="0"/>
              </a:rPr>
              <a:t>GNS</a:t>
            </a:r>
            <a:r>
              <a:rPr lang="en-US" dirty="0">
                <a:solidFill>
                  <a:schemeClr val="tx1"/>
                </a:solidFill>
                <a:latin typeface="Dosis" pitchFamily="2" charset="0"/>
              </a:rPr>
              <a:t> 3), </a:t>
            </a:r>
            <a:r>
              <a:rPr lang="en-US" dirty="0" err="1">
                <a:solidFill>
                  <a:schemeClr val="tx1"/>
                </a:solidFill>
                <a:latin typeface="Dosis" pitchFamily="2" charset="0"/>
              </a:rPr>
              <a:t>karena</a:t>
            </a:r>
            <a:r>
              <a:rPr lang="en-US" dirty="0">
                <a:solidFill>
                  <a:schemeClr val="tx1"/>
                </a:solidFill>
                <a:latin typeface="Dosis" pitchFamily="2" charset="0"/>
              </a:rPr>
              <a:t>, </a:t>
            </a:r>
            <a:r>
              <a:rPr lang="sv-SE" dirty="0">
                <a:solidFill>
                  <a:schemeClr val="tx1"/>
                </a:solidFill>
                <a:latin typeface="Dosis" pitchFamily="2" charset="0"/>
              </a:rPr>
              <a:t>memungkinkan kami untuk mengemulasikan perangkat jaringan nyata, memberikan pengalaman yang lebih realistis dan mendekati kondisi sebenarnya dibandingkan dengan alat simulasi lainnya. Selain itu, GNS3 mendukung integrasi dengan berbagai alat keamanan dan analisis, seperti Kali Linux dan Wireshark. Dengan menggunakan Kali Linux, kami dapat mensimulasikan berbagai jenis serangan siber, seperti serangan DoS, man-in-the-middle, dan eksploitasi kerentanan. Ini memungkinkan kami untuk menguji dan memahami bagaimana serangan tersebut dapat mempengaruhi jaringan kami.</a:t>
            </a:r>
            <a:endParaRPr lang="id-ID" dirty="0">
              <a:solidFill>
                <a:schemeClr val="tx1"/>
              </a:solidFill>
              <a:latin typeface="Dosis" pitchFamily="2" charset="0"/>
            </a:endParaRPr>
          </a:p>
        </p:txBody>
      </p:sp>
    </p:spTree>
    <p:extLst>
      <p:ext uri="{BB962C8B-B14F-4D97-AF65-F5344CB8AC3E}">
        <p14:creationId xmlns:p14="http://schemas.microsoft.com/office/powerpoint/2010/main" val="284562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C2FB-9879-48B4-4064-EA76663C1A6A}"/>
              </a:ext>
            </a:extLst>
          </p:cNvPr>
          <p:cNvSpPr>
            <a:spLocks noGrp="1"/>
          </p:cNvSpPr>
          <p:nvPr>
            <p:ph type="title"/>
          </p:nvPr>
        </p:nvSpPr>
        <p:spPr/>
        <p:txBody>
          <a:bodyPr/>
          <a:lstStyle/>
          <a:p>
            <a:r>
              <a:rPr lang="en-US" dirty="0" err="1">
                <a:solidFill>
                  <a:schemeClr val="accent1"/>
                </a:solidFill>
              </a:rPr>
              <a:t>Tujuan</a:t>
            </a:r>
            <a:endParaRPr lang="en-US" dirty="0">
              <a:solidFill>
                <a:schemeClr val="accent1"/>
              </a:solidFill>
            </a:endParaRPr>
          </a:p>
        </p:txBody>
      </p:sp>
      <p:sp>
        <p:nvSpPr>
          <p:cNvPr id="3" name="Google Shape;1843;p43">
            <a:extLst>
              <a:ext uri="{FF2B5EF4-FFF2-40B4-BE49-F238E27FC236}">
                <a16:creationId xmlns:a16="http://schemas.microsoft.com/office/drawing/2014/main" id="{251C0A7D-426F-C855-94D7-026E0A0F839E}"/>
              </a:ext>
            </a:extLst>
          </p:cNvPr>
          <p:cNvSpPr txBox="1">
            <a:spLocks/>
          </p:cNvSpPr>
          <p:nvPr/>
        </p:nvSpPr>
        <p:spPr>
          <a:xfrm>
            <a:off x="720000" y="1112200"/>
            <a:ext cx="7704000" cy="12493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accent6"/>
              </a:buClr>
              <a:buFont typeface="+mj-lt"/>
              <a:buAutoNum type="arabicPeriod"/>
            </a:pPr>
            <a:r>
              <a:rPr lang="en-US" b="0" i="0" dirty="0" err="1">
                <a:solidFill>
                  <a:srgbClr val="D2D0CE"/>
                </a:solidFill>
                <a:effectLst/>
                <a:latin typeface="Dosis" pitchFamily="2" charset="0"/>
              </a:rPr>
              <a:t>Mengemulasikan</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topologi</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jaringan</a:t>
            </a:r>
            <a:r>
              <a:rPr lang="en-US" b="0" i="0" dirty="0">
                <a:solidFill>
                  <a:srgbClr val="D2D0CE"/>
                </a:solidFill>
                <a:effectLst/>
                <a:latin typeface="Dosis" pitchFamily="2" charset="0"/>
              </a:rPr>
              <a:t> yang </a:t>
            </a:r>
            <a:r>
              <a:rPr lang="en-US" b="0" i="0" dirty="0" err="1">
                <a:solidFill>
                  <a:srgbClr val="D2D0CE"/>
                </a:solidFill>
                <a:effectLst/>
                <a:latin typeface="Dosis" pitchFamily="2" charset="0"/>
              </a:rPr>
              <a:t>realistis</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menggunakan</a:t>
            </a:r>
            <a:r>
              <a:rPr lang="en-US" b="0" i="0" dirty="0">
                <a:solidFill>
                  <a:srgbClr val="D2D0CE"/>
                </a:solidFill>
                <a:effectLst/>
                <a:latin typeface="Dosis" pitchFamily="2" charset="0"/>
              </a:rPr>
              <a:t> GNS3.</a:t>
            </a:r>
          </a:p>
          <a:p>
            <a:pPr marL="342900" indent="-342900" algn="just">
              <a:buClr>
                <a:schemeClr val="accent6"/>
              </a:buClr>
              <a:buFont typeface="+mj-lt"/>
              <a:buAutoNum type="arabicPeriod"/>
            </a:pPr>
            <a:r>
              <a:rPr lang="en-US" b="0" i="0" dirty="0" err="1">
                <a:solidFill>
                  <a:srgbClr val="D2D0CE"/>
                </a:solidFill>
                <a:effectLst/>
                <a:latin typeface="Dosis" pitchFamily="2" charset="0"/>
              </a:rPr>
              <a:t>Mensimulasikan</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serangan</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siber</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menggunakan</a:t>
            </a:r>
            <a:r>
              <a:rPr lang="en-US" b="0" i="0" dirty="0">
                <a:solidFill>
                  <a:srgbClr val="D2D0CE"/>
                </a:solidFill>
                <a:effectLst/>
                <a:latin typeface="Dosis" pitchFamily="2" charset="0"/>
              </a:rPr>
              <a:t> Kali Linux.</a:t>
            </a:r>
          </a:p>
          <a:p>
            <a:pPr marL="342900" indent="-342900" algn="just">
              <a:buClr>
                <a:schemeClr val="accent6"/>
              </a:buClr>
              <a:buFont typeface="+mj-lt"/>
              <a:buAutoNum type="arabicPeriod"/>
            </a:pPr>
            <a:r>
              <a:rPr lang="en-US" b="0" i="0" dirty="0" err="1">
                <a:solidFill>
                  <a:srgbClr val="D2D0CE"/>
                </a:solidFill>
                <a:effectLst/>
                <a:latin typeface="Dosis" pitchFamily="2" charset="0"/>
              </a:rPr>
              <a:t>Melakukan</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analisis</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lalu</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lintas</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jaringan</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menggunakan</a:t>
            </a:r>
            <a:r>
              <a:rPr lang="en-US" b="0" i="0" dirty="0">
                <a:solidFill>
                  <a:srgbClr val="D2D0CE"/>
                </a:solidFill>
                <a:effectLst/>
                <a:latin typeface="Dosis" pitchFamily="2" charset="0"/>
              </a:rPr>
              <a:t> Wireshark.</a:t>
            </a:r>
          </a:p>
          <a:p>
            <a:pPr marL="342900" indent="-342900" algn="just">
              <a:buClr>
                <a:schemeClr val="accent6"/>
              </a:buClr>
              <a:buFont typeface="+mj-lt"/>
              <a:buAutoNum type="arabicPeriod"/>
            </a:pPr>
            <a:r>
              <a:rPr lang="en-US" b="0" i="0" dirty="0" err="1">
                <a:solidFill>
                  <a:srgbClr val="D2D0CE"/>
                </a:solidFill>
                <a:effectLst/>
                <a:latin typeface="Dosis" pitchFamily="2" charset="0"/>
              </a:rPr>
              <a:t>Mengidentifikasi</a:t>
            </a:r>
            <a:r>
              <a:rPr lang="en-US" b="0" i="0" dirty="0">
                <a:solidFill>
                  <a:srgbClr val="D2D0CE"/>
                </a:solidFill>
                <a:effectLst/>
                <a:latin typeface="Dosis" pitchFamily="2" charset="0"/>
              </a:rPr>
              <a:t> dan </a:t>
            </a:r>
            <a:r>
              <a:rPr lang="en-US" b="0" i="0" dirty="0" err="1">
                <a:solidFill>
                  <a:srgbClr val="D2D0CE"/>
                </a:solidFill>
                <a:effectLst/>
                <a:latin typeface="Dosis" pitchFamily="2" charset="0"/>
              </a:rPr>
              <a:t>memahami</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potensi</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kelemahan</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dalam</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jaringan</a:t>
            </a:r>
            <a:r>
              <a:rPr lang="en-US" b="0" i="0" dirty="0">
                <a:solidFill>
                  <a:srgbClr val="D2D0CE"/>
                </a:solidFill>
                <a:effectLst/>
                <a:latin typeface="Dosis" pitchFamily="2" charset="0"/>
              </a:rPr>
              <a:t>.</a:t>
            </a:r>
          </a:p>
          <a:p>
            <a:pPr marL="342900" indent="-342900" algn="just">
              <a:buClr>
                <a:schemeClr val="accent6"/>
              </a:buClr>
              <a:buFont typeface="+mj-lt"/>
              <a:buAutoNum type="arabicPeriod"/>
            </a:pPr>
            <a:r>
              <a:rPr lang="en-US" b="0" i="0" dirty="0" err="1">
                <a:solidFill>
                  <a:srgbClr val="D2D0CE"/>
                </a:solidFill>
                <a:effectLst/>
                <a:latin typeface="Dosis" pitchFamily="2" charset="0"/>
              </a:rPr>
              <a:t>Mengembangkan</a:t>
            </a:r>
            <a:r>
              <a:rPr lang="en-US" b="0" i="0" dirty="0">
                <a:solidFill>
                  <a:srgbClr val="D2D0CE"/>
                </a:solidFill>
                <a:effectLst/>
                <a:latin typeface="Dosis" pitchFamily="2" charset="0"/>
              </a:rPr>
              <a:t> strategi </a:t>
            </a:r>
            <a:r>
              <a:rPr lang="en-US" b="0" i="0" dirty="0" err="1">
                <a:solidFill>
                  <a:srgbClr val="D2D0CE"/>
                </a:solidFill>
                <a:effectLst/>
                <a:latin typeface="Dosis" pitchFamily="2" charset="0"/>
              </a:rPr>
              <a:t>mitigasi</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untuk</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meningkatkan</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keamanan</a:t>
            </a:r>
            <a:r>
              <a:rPr lang="en-US" b="0" i="0" dirty="0">
                <a:solidFill>
                  <a:srgbClr val="D2D0CE"/>
                </a:solidFill>
                <a:effectLst/>
                <a:latin typeface="Dosis" pitchFamily="2" charset="0"/>
              </a:rPr>
              <a:t> </a:t>
            </a:r>
            <a:r>
              <a:rPr lang="en-US" b="0" i="0" dirty="0" err="1">
                <a:solidFill>
                  <a:srgbClr val="D2D0CE"/>
                </a:solidFill>
                <a:effectLst/>
                <a:latin typeface="Dosis" pitchFamily="2" charset="0"/>
              </a:rPr>
              <a:t>jaringan</a:t>
            </a:r>
            <a:r>
              <a:rPr lang="en-US" b="0" i="0" dirty="0">
                <a:solidFill>
                  <a:srgbClr val="D2D0CE"/>
                </a:solidFill>
                <a:effectLst/>
                <a:latin typeface="Dosis" pitchFamily="2" charset="0"/>
              </a:rPr>
              <a:t>.</a:t>
            </a:r>
          </a:p>
          <a:p>
            <a:pPr marL="342900" indent="-342900" algn="just">
              <a:buClr>
                <a:schemeClr val="accent6"/>
              </a:buClr>
              <a:buFont typeface="+mj-lt"/>
              <a:buAutoNum type="arabicPeriod"/>
            </a:pPr>
            <a:endParaRPr lang="id-ID" b="1" dirty="0">
              <a:solidFill>
                <a:schemeClr val="tx1"/>
              </a:solidFill>
              <a:latin typeface="Dosis" pitchFamily="2" charset="0"/>
            </a:endParaRPr>
          </a:p>
        </p:txBody>
      </p:sp>
      <p:sp>
        <p:nvSpPr>
          <p:cNvPr id="4" name="Title 1">
            <a:extLst>
              <a:ext uri="{FF2B5EF4-FFF2-40B4-BE49-F238E27FC236}">
                <a16:creationId xmlns:a16="http://schemas.microsoft.com/office/drawing/2014/main" id="{6A0DCDAF-08F6-F01E-3275-C937672DD276}"/>
              </a:ext>
            </a:extLst>
          </p:cNvPr>
          <p:cNvSpPr txBox="1">
            <a:spLocks/>
          </p:cNvSpPr>
          <p:nvPr/>
        </p:nvSpPr>
        <p:spPr>
          <a:xfrm>
            <a:off x="3526403" y="2264922"/>
            <a:ext cx="20911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dirty="0" err="1">
                <a:solidFill>
                  <a:schemeClr val="accent1"/>
                </a:solidFill>
              </a:rPr>
              <a:t>Manfaat</a:t>
            </a:r>
            <a:endParaRPr lang="en-US" dirty="0">
              <a:solidFill>
                <a:schemeClr val="accent1"/>
              </a:solidFill>
            </a:endParaRPr>
          </a:p>
        </p:txBody>
      </p:sp>
      <p:sp>
        <p:nvSpPr>
          <p:cNvPr id="5" name="Google Shape;1843;p43">
            <a:extLst>
              <a:ext uri="{FF2B5EF4-FFF2-40B4-BE49-F238E27FC236}">
                <a16:creationId xmlns:a16="http://schemas.microsoft.com/office/drawing/2014/main" id="{1B17A8D4-5DF9-25FF-2A78-CE7BDDC16CE2}"/>
              </a:ext>
            </a:extLst>
          </p:cNvPr>
          <p:cNvSpPr txBox="1">
            <a:spLocks/>
          </p:cNvSpPr>
          <p:nvPr/>
        </p:nvSpPr>
        <p:spPr>
          <a:xfrm>
            <a:off x="3590012" y="2837622"/>
            <a:ext cx="4833987" cy="15310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accent6"/>
              </a:buClr>
              <a:buFont typeface="+mj-lt"/>
              <a:buAutoNum type="arabicPeriod"/>
            </a:pPr>
            <a:r>
              <a:rPr lang="en-US" dirty="0" err="1">
                <a:solidFill>
                  <a:schemeClr val="tx1"/>
                </a:solidFill>
                <a:latin typeface="Dosis" pitchFamily="2" charset="0"/>
              </a:rPr>
              <a:t>Pengalaman</a:t>
            </a:r>
            <a:r>
              <a:rPr lang="en-US" dirty="0">
                <a:solidFill>
                  <a:schemeClr val="tx1"/>
                </a:solidFill>
                <a:latin typeface="Dosis" pitchFamily="2" charset="0"/>
              </a:rPr>
              <a:t> </a:t>
            </a:r>
            <a:r>
              <a:rPr lang="en-US" dirty="0" err="1">
                <a:solidFill>
                  <a:schemeClr val="tx1"/>
                </a:solidFill>
                <a:latin typeface="Dosis" pitchFamily="2" charset="0"/>
              </a:rPr>
              <a:t>Praktis</a:t>
            </a:r>
            <a:r>
              <a:rPr lang="en-US" dirty="0">
                <a:solidFill>
                  <a:schemeClr val="tx1"/>
                </a:solidFill>
                <a:latin typeface="Dosis" pitchFamily="2" charset="0"/>
              </a:rPr>
              <a:t> dan </a:t>
            </a:r>
            <a:r>
              <a:rPr lang="en-US" dirty="0" err="1">
                <a:solidFill>
                  <a:schemeClr val="tx1"/>
                </a:solidFill>
                <a:latin typeface="Dosis" pitchFamily="2" charset="0"/>
              </a:rPr>
              <a:t>Realistis</a:t>
            </a:r>
            <a:r>
              <a:rPr lang="en-US" dirty="0">
                <a:solidFill>
                  <a:schemeClr val="tx1"/>
                </a:solidFill>
                <a:latin typeface="Dosis" pitchFamily="2" charset="0"/>
              </a:rPr>
              <a:t>			</a:t>
            </a:r>
          </a:p>
          <a:p>
            <a:pPr marL="342900" indent="-342900" algn="just">
              <a:buClr>
                <a:schemeClr val="accent6"/>
              </a:buClr>
              <a:buFont typeface="+mj-lt"/>
              <a:buAutoNum type="arabicPeriod"/>
            </a:pPr>
            <a:r>
              <a:rPr lang="en-US" dirty="0" err="1">
                <a:solidFill>
                  <a:schemeClr val="tx1"/>
                </a:solidFill>
                <a:latin typeface="Dosis" pitchFamily="2" charset="0"/>
              </a:rPr>
              <a:t>Pemahaman</a:t>
            </a:r>
            <a:r>
              <a:rPr lang="en-US" dirty="0">
                <a:solidFill>
                  <a:schemeClr val="tx1"/>
                </a:solidFill>
                <a:latin typeface="Dosis" pitchFamily="2" charset="0"/>
              </a:rPr>
              <a:t> </a:t>
            </a:r>
            <a:r>
              <a:rPr lang="en-US" dirty="0" err="1">
                <a:solidFill>
                  <a:schemeClr val="tx1"/>
                </a:solidFill>
                <a:latin typeface="Dosis" pitchFamily="2" charset="0"/>
              </a:rPr>
              <a:t>Mendalam</a:t>
            </a:r>
            <a:r>
              <a:rPr lang="en-US" dirty="0">
                <a:solidFill>
                  <a:schemeClr val="tx1"/>
                </a:solidFill>
                <a:latin typeface="Dosis" pitchFamily="2" charset="0"/>
              </a:rPr>
              <a:t> </a:t>
            </a:r>
            <a:r>
              <a:rPr lang="en-US" dirty="0" err="1">
                <a:solidFill>
                  <a:schemeClr val="tx1"/>
                </a:solidFill>
                <a:latin typeface="Dosis" pitchFamily="2" charset="0"/>
              </a:rPr>
              <a:t>tentang</a:t>
            </a:r>
            <a:r>
              <a:rPr lang="en-US" dirty="0">
                <a:solidFill>
                  <a:schemeClr val="tx1"/>
                </a:solidFill>
                <a:latin typeface="Dosis" pitchFamily="2" charset="0"/>
              </a:rPr>
              <a:t> </a:t>
            </a:r>
            <a:r>
              <a:rPr lang="en-US" dirty="0" err="1">
                <a:solidFill>
                  <a:schemeClr val="tx1"/>
                </a:solidFill>
                <a:latin typeface="Dosis" pitchFamily="2" charset="0"/>
              </a:rPr>
              <a:t>Keamanan</a:t>
            </a:r>
            <a:r>
              <a:rPr lang="en-US" dirty="0">
                <a:solidFill>
                  <a:schemeClr val="tx1"/>
                </a:solidFill>
                <a:latin typeface="Dosis" pitchFamily="2" charset="0"/>
              </a:rPr>
              <a:t> </a:t>
            </a:r>
            <a:r>
              <a:rPr lang="en-US" dirty="0" err="1">
                <a:solidFill>
                  <a:schemeClr val="tx1"/>
                </a:solidFill>
                <a:latin typeface="Dosis" pitchFamily="2" charset="0"/>
              </a:rPr>
              <a:t>Jaringan</a:t>
            </a:r>
            <a:r>
              <a:rPr lang="en-US" dirty="0">
                <a:solidFill>
                  <a:schemeClr val="tx1"/>
                </a:solidFill>
                <a:latin typeface="Dosis" pitchFamily="2" charset="0"/>
              </a:rPr>
              <a:t>	</a:t>
            </a:r>
          </a:p>
          <a:p>
            <a:pPr marL="342900" indent="-342900" algn="just">
              <a:buClr>
                <a:schemeClr val="accent6"/>
              </a:buClr>
              <a:buFont typeface="+mj-lt"/>
              <a:buAutoNum type="arabicPeriod"/>
            </a:pPr>
            <a:r>
              <a:rPr lang="en-US" dirty="0" err="1">
                <a:solidFill>
                  <a:schemeClr val="tx1"/>
                </a:solidFill>
                <a:latin typeface="Dosis" pitchFamily="2" charset="0"/>
              </a:rPr>
              <a:t>Analisis</a:t>
            </a:r>
            <a:r>
              <a:rPr lang="en-US" dirty="0">
                <a:solidFill>
                  <a:schemeClr val="tx1"/>
                </a:solidFill>
                <a:latin typeface="Dosis" pitchFamily="2" charset="0"/>
              </a:rPr>
              <a:t> Lalu Lintas yang </a:t>
            </a:r>
            <a:r>
              <a:rPr lang="en-US" dirty="0" err="1">
                <a:solidFill>
                  <a:schemeClr val="tx1"/>
                </a:solidFill>
                <a:latin typeface="Dosis" pitchFamily="2" charset="0"/>
              </a:rPr>
              <a:t>Mendatail</a:t>
            </a:r>
            <a:r>
              <a:rPr lang="en-US" dirty="0">
                <a:solidFill>
                  <a:schemeClr val="tx1"/>
                </a:solidFill>
                <a:latin typeface="Dosis" pitchFamily="2" charset="0"/>
              </a:rPr>
              <a:t>	</a:t>
            </a:r>
          </a:p>
          <a:p>
            <a:pPr marL="342900" indent="-342900" algn="just">
              <a:buClr>
                <a:schemeClr val="accent6"/>
              </a:buClr>
              <a:buFont typeface="+mj-lt"/>
              <a:buAutoNum type="arabicPeriod"/>
            </a:pPr>
            <a:r>
              <a:rPr lang="en-US" dirty="0" err="1">
                <a:solidFill>
                  <a:schemeClr val="tx1"/>
                </a:solidFill>
                <a:latin typeface="Dosis" pitchFamily="2" charset="0"/>
              </a:rPr>
              <a:t>Identifikasi</a:t>
            </a:r>
            <a:r>
              <a:rPr lang="en-US" dirty="0">
                <a:solidFill>
                  <a:schemeClr val="tx1"/>
                </a:solidFill>
                <a:latin typeface="Dosis" pitchFamily="2" charset="0"/>
              </a:rPr>
              <a:t> dan </a:t>
            </a:r>
            <a:r>
              <a:rPr lang="en-US" dirty="0" err="1">
                <a:solidFill>
                  <a:schemeClr val="tx1"/>
                </a:solidFill>
                <a:latin typeface="Dosis" pitchFamily="2" charset="0"/>
              </a:rPr>
              <a:t>Mitigasi</a:t>
            </a:r>
            <a:r>
              <a:rPr lang="en-US" dirty="0">
                <a:solidFill>
                  <a:schemeClr val="tx1"/>
                </a:solidFill>
                <a:latin typeface="Dosis" pitchFamily="2" charset="0"/>
              </a:rPr>
              <a:t> </a:t>
            </a:r>
            <a:r>
              <a:rPr lang="en-US" dirty="0" err="1">
                <a:solidFill>
                  <a:schemeClr val="tx1"/>
                </a:solidFill>
                <a:latin typeface="Dosis" pitchFamily="2" charset="0"/>
              </a:rPr>
              <a:t>Kelamahan</a:t>
            </a:r>
            <a:r>
              <a:rPr lang="en-US" dirty="0">
                <a:solidFill>
                  <a:schemeClr val="tx1"/>
                </a:solidFill>
                <a:latin typeface="Dosis" pitchFamily="2" charset="0"/>
              </a:rPr>
              <a:t> </a:t>
            </a:r>
          </a:p>
          <a:p>
            <a:pPr marL="342900" indent="-342900" algn="just">
              <a:buClr>
                <a:schemeClr val="accent6"/>
              </a:buClr>
              <a:buFont typeface="+mj-lt"/>
              <a:buAutoNum type="arabicPeriod"/>
            </a:pPr>
            <a:r>
              <a:rPr lang="en-US" dirty="0" err="1">
                <a:solidFill>
                  <a:schemeClr val="tx1"/>
                </a:solidFill>
                <a:latin typeface="Dosis" pitchFamily="2" charset="0"/>
              </a:rPr>
              <a:t>Pengembangan</a:t>
            </a:r>
            <a:r>
              <a:rPr lang="en-US" dirty="0">
                <a:solidFill>
                  <a:schemeClr val="tx1"/>
                </a:solidFill>
                <a:latin typeface="Dosis" pitchFamily="2" charset="0"/>
              </a:rPr>
              <a:t> </a:t>
            </a:r>
            <a:r>
              <a:rPr lang="en-US" dirty="0" err="1">
                <a:solidFill>
                  <a:schemeClr val="tx1"/>
                </a:solidFill>
                <a:latin typeface="Dosis" pitchFamily="2" charset="0"/>
              </a:rPr>
              <a:t>Keterampilan</a:t>
            </a:r>
            <a:r>
              <a:rPr lang="en-US" dirty="0">
                <a:solidFill>
                  <a:schemeClr val="tx1"/>
                </a:solidFill>
                <a:latin typeface="Dosis" pitchFamily="2" charset="0"/>
              </a:rPr>
              <a:t> Teknis</a:t>
            </a:r>
          </a:p>
          <a:p>
            <a:pPr marL="342900" indent="-342900" algn="just">
              <a:buClr>
                <a:schemeClr val="accent6"/>
              </a:buClr>
              <a:buFont typeface="+mj-lt"/>
              <a:buAutoNum type="arabicPeriod"/>
            </a:pPr>
            <a:r>
              <a:rPr lang="en-US" dirty="0" err="1">
                <a:solidFill>
                  <a:schemeClr val="tx1"/>
                </a:solidFill>
                <a:latin typeface="Dosis" pitchFamily="2" charset="0"/>
              </a:rPr>
              <a:t>Peningkatan</a:t>
            </a:r>
            <a:r>
              <a:rPr lang="en-US" dirty="0">
                <a:solidFill>
                  <a:schemeClr val="tx1"/>
                </a:solidFill>
                <a:latin typeface="Dosis" pitchFamily="2" charset="0"/>
              </a:rPr>
              <a:t> </a:t>
            </a:r>
            <a:r>
              <a:rPr lang="en-US" dirty="0" err="1">
                <a:solidFill>
                  <a:schemeClr val="tx1"/>
                </a:solidFill>
                <a:latin typeface="Dosis" pitchFamily="2" charset="0"/>
              </a:rPr>
              <a:t>Keamanan</a:t>
            </a:r>
            <a:r>
              <a:rPr lang="en-US" dirty="0">
                <a:solidFill>
                  <a:schemeClr val="tx1"/>
                </a:solidFill>
                <a:latin typeface="Dosis" pitchFamily="2" charset="0"/>
              </a:rPr>
              <a:t> </a:t>
            </a:r>
            <a:r>
              <a:rPr lang="en-US" dirty="0" err="1">
                <a:solidFill>
                  <a:schemeClr val="tx1"/>
                </a:solidFill>
                <a:latin typeface="Dosis" pitchFamily="2" charset="0"/>
              </a:rPr>
              <a:t>Jaringan</a:t>
            </a:r>
            <a:endParaRPr lang="id-ID" dirty="0">
              <a:solidFill>
                <a:schemeClr val="tx1"/>
              </a:solidFill>
              <a:latin typeface="Dosis" pitchFamily="2" charset="0"/>
            </a:endParaRPr>
          </a:p>
        </p:txBody>
      </p:sp>
    </p:spTree>
    <p:extLst>
      <p:ext uri="{BB962C8B-B14F-4D97-AF65-F5344CB8AC3E}">
        <p14:creationId xmlns:p14="http://schemas.microsoft.com/office/powerpoint/2010/main" val="121674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4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GNS3</a:t>
            </a:r>
            <a:endParaRPr dirty="0">
              <a:solidFill>
                <a:schemeClr val="accent1"/>
              </a:solidFill>
            </a:endParaRPr>
          </a:p>
        </p:txBody>
      </p:sp>
      <p:sp>
        <p:nvSpPr>
          <p:cNvPr id="1842" name="Google Shape;1842;p43"/>
          <p:cNvSpPr txBox="1">
            <a:spLocks noGrp="1"/>
          </p:cNvSpPr>
          <p:nvPr>
            <p:ph type="subTitle" idx="1"/>
          </p:nvPr>
        </p:nvSpPr>
        <p:spPr>
          <a:xfrm>
            <a:off x="4680490" y="1137171"/>
            <a:ext cx="3378300" cy="20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Fitur – Fitur GNS3 :</a:t>
            </a:r>
          </a:p>
          <a:p>
            <a:pPr marL="285750" lvl="0" indent="-285750" algn="l" rtl="0">
              <a:spcBef>
                <a:spcPts val="0"/>
              </a:spcBef>
              <a:spcAft>
                <a:spcPts val="0"/>
              </a:spcAft>
              <a:buFont typeface="Arial" panose="020B0604020202020204" pitchFamily="34" charset="0"/>
              <a:buChar char="•"/>
            </a:pPr>
            <a:r>
              <a:rPr lang="en-ID" dirty="0" err="1"/>
              <a:t>Mendukung</a:t>
            </a:r>
            <a:r>
              <a:rPr lang="en-ID" dirty="0"/>
              <a:t> </a:t>
            </a:r>
            <a:r>
              <a:rPr lang="en-ID" dirty="0" err="1"/>
              <a:t>Dynamips</a:t>
            </a:r>
            <a:r>
              <a:rPr lang="en-ID" dirty="0"/>
              <a:t>: Emulator Router Cisco</a:t>
            </a:r>
          </a:p>
          <a:p>
            <a:pPr marL="285750" lvl="0" indent="-285750" algn="l" rtl="0">
              <a:spcBef>
                <a:spcPts val="0"/>
              </a:spcBef>
              <a:spcAft>
                <a:spcPts val="0"/>
              </a:spcAft>
              <a:buFont typeface="Arial" panose="020B0604020202020204" pitchFamily="34" charset="0"/>
              <a:buChar char="•"/>
            </a:pPr>
            <a:r>
              <a:rPr lang="en-ID" dirty="0" err="1"/>
              <a:t>Mendukung</a:t>
            </a:r>
            <a:r>
              <a:rPr lang="en-ID" dirty="0"/>
              <a:t> </a:t>
            </a:r>
            <a:r>
              <a:rPr lang="en-ID" dirty="0" err="1"/>
              <a:t>Virtualisasi</a:t>
            </a:r>
            <a:r>
              <a:rPr lang="en-ID" dirty="0"/>
              <a:t>: </a:t>
            </a:r>
            <a:r>
              <a:rPr lang="en-ID" dirty="0" err="1"/>
              <a:t>Qemu</a:t>
            </a:r>
            <a:r>
              <a:rPr lang="en-ID" dirty="0"/>
              <a:t>, </a:t>
            </a:r>
            <a:r>
              <a:rPr lang="en-ID" dirty="0" err="1"/>
              <a:t>Vmware</a:t>
            </a:r>
            <a:r>
              <a:rPr lang="en-ID" dirty="0"/>
              <a:t>, dan VirtualBox.</a:t>
            </a:r>
          </a:p>
          <a:p>
            <a:pPr marL="285750" lvl="0" indent="-285750" algn="l" rtl="0">
              <a:spcBef>
                <a:spcPts val="0"/>
              </a:spcBef>
              <a:spcAft>
                <a:spcPts val="0"/>
              </a:spcAft>
              <a:buFont typeface="Arial" panose="020B0604020202020204" pitchFamily="34" charset="0"/>
              <a:buChar char="•"/>
            </a:pPr>
            <a:r>
              <a:rPr lang="en-ID" dirty="0" err="1"/>
              <a:t>Mendukung</a:t>
            </a:r>
            <a:r>
              <a:rPr lang="en-ID" dirty="0"/>
              <a:t> Docker Container</a:t>
            </a:r>
          </a:p>
          <a:p>
            <a:pPr marL="285750" lvl="0" indent="-285750" algn="l" rtl="0">
              <a:spcBef>
                <a:spcPts val="0"/>
              </a:spcBef>
              <a:spcAft>
                <a:spcPts val="0"/>
              </a:spcAft>
              <a:buFont typeface="Arial" panose="020B0604020202020204" pitchFamily="34" charset="0"/>
              <a:buChar char="•"/>
            </a:pPr>
            <a:r>
              <a:rPr lang="en-ID" dirty="0" err="1"/>
              <a:t>Mendukung</a:t>
            </a:r>
            <a:r>
              <a:rPr lang="en-ID" dirty="0"/>
              <a:t> IOU : IOS on Unix</a:t>
            </a:r>
          </a:p>
          <a:p>
            <a:pPr marL="285750" lvl="0" indent="-285750" algn="l" rtl="0">
              <a:spcBef>
                <a:spcPts val="0"/>
              </a:spcBef>
              <a:spcAft>
                <a:spcPts val="0"/>
              </a:spcAft>
              <a:buFont typeface="Arial" panose="020B0604020202020204" pitchFamily="34" charset="0"/>
              <a:buChar char="•"/>
            </a:pPr>
            <a:r>
              <a:rPr lang="en-ID" dirty="0" err="1"/>
              <a:t>Mendukung</a:t>
            </a:r>
            <a:r>
              <a:rPr lang="en-ID" dirty="0"/>
              <a:t> VPCS dan </a:t>
            </a:r>
            <a:r>
              <a:rPr lang="en-ID" dirty="0" err="1"/>
              <a:t>Perangkat</a:t>
            </a:r>
            <a:r>
              <a:rPr lang="en-ID" dirty="0"/>
              <a:t> </a:t>
            </a:r>
            <a:r>
              <a:rPr lang="en-ID" dirty="0" err="1"/>
              <a:t>Simulasi</a:t>
            </a:r>
            <a:r>
              <a:rPr lang="en-ID" dirty="0"/>
              <a:t> Build-in</a:t>
            </a:r>
          </a:p>
          <a:p>
            <a:pPr marL="285750" lvl="0" indent="-285750" algn="l" rtl="0">
              <a:spcBef>
                <a:spcPts val="0"/>
              </a:spcBef>
              <a:spcAft>
                <a:spcPts val="0"/>
              </a:spcAft>
              <a:buFont typeface="Arial" panose="020B0604020202020204" pitchFamily="34" charset="0"/>
              <a:buChar char="•"/>
            </a:pPr>
            <a:r>
              <a:rPr lang="en-ID" dirty="0"/>
              <a:t>Integrasi Wireshark dan Kali Linux</a:t>
            </a:r>
            <a:endParaRPr dirty="0"/>
          </a:p>
        </p:txBody>
      </p:sp>
      <p:sp>
        <p:nvSpPr>
          <p:cNvPr id="1843" name="Google Shape;1843;p43"/>
          <p:cNvSpPr txBox="1">
            <a:spLocks noGrp="1"/>
          </p:cNvSpPr>
          <p:nvPr>
            <p:ph type="subTitle" idx="2"/>
          </p:nvPr>
        </p:nvSpPr>
        <p:spPr>
          <a:xfrm>
            <a:off x="720000" y="1137171"/>
            <a:ext cx="3743512" cy="204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spc="-5" dirty="0">
                <a:solidFill>
                  <a:schemeClr val="tx1"/>
                </a:solidFill>
                <a:effectLst/>
                <a:latin typeface="Dosis" pitchFamily="2" charset="0"/>
                <a:ea typeface="Calibri" panose="020F0502020204030204" pitchFamily="34" charset="0"/>
              </a:rPr>
              <a:t>GNS3 adalah aplikasi simulator jaringan (</a:t>
            </a:r>
            <a:r>
              <a:rPr lang="id-ID" spc="-5" dirty="0" err="1">
                <a:solidFill>
                  <a:schemeClr val="tx1"/>
                </a:solidFill>
                <a:effectLst/>
                <a:latin typeface="Dosis" pitchFamily="2" charset="0"/>
                <a:ea typeface="Calibri" panose="020F0502020204030204" pitchFamily="34" charset="0"/>
              </a:rPr>
              <a:t>Graphic</a:t>
            </a:r>
            <a:r>
              <a:rPr lang="id-ID" spc="-5" dirty="0">
                <a:solidFill>
                  <a:schemeClr val="tx1"/>
                </a:solidFill>
                <a:effectLst/>
                <a:latin typeface="Dosis" pitchFamily="2" charset="0"/>
                <a:ea typeface="Calibri" panose="020F0502020204030204" pitchFamily="34" charset="0"/>
              </a:rPr>
              <a:t> Simulator Network) berbasis GUI yang di rilis pada tahun 2008.</a:t>
            </a:r>
            <a:r>
              <a:rPr lang="en-ID" spc="-5" dirty="0">
                <a:solidFill>
                  <a:schemeClr val="tx1"/>
                </a:solidFill>
                <a:effectLst/>
                <a:latin typeface="Dosis" pitchFamily="2" charset="0"/>
                <a:ea typeface="Calibri" panose="020F0502020204030204" pitchFamily="34" charset="0"/>
              </a:rPr>
              <a:t> </a:t>
            </a:r>
            <a:r>
              <a:rPr lang="id-ID" spc="-5" dirty="0">
                <a:solidFill>
                  <a:schemeClr val="tx1"/>
                </a:solidFill>
                <a:effectLst/>
                <a:latin typeface="Dosis" pitchFamily="2" charset="0"/>
                <a:ea typeface="Calibri" panose="020F0502020204030204" pitchFamily="34" charset="0"/>
              </a:rPr>
              <a:t>GNS3 tersusun atas komponen-komponen emulator dan teknologi </a:t>
            </a:r>
            <a:r>
              <a:rPr lang="id-ID" spc="-5" dirty="0" err="1">
                <a:solidFill>
                  <a:schemeClr val="tx1"/>
                </a:solidFill>
                <a:effectLst/>
                <a:latin typeface="Dosis" pitchFamily="2" charset="0"/>
                <a:ea typeface="Calibri" panose="020F0502020204030204" pitchFamily="34" charset="0"/>
              </a:rPr>
              <a:t>virtualisasi</a:t>
            </a:r>
            <a:r>
              <a:rPr lang="id-ID" spc="-5" dirty="0">
                <a:solidFill>
                  <a:schemeClr val="tx1"/>
                </a:solidFill>
                <a:effectLst/>
                <a:latin typeface="Dosis" pitchFamily="2" charset="0"/>
                <a:ea typeface="Calibri" panose="020F0502020204030204" pitchFamily="34" charset="0"/>
              </a:rPr>
              <a:t>, tugasnya hanya </a:t>
            </a:r>
            <a:r>
              <a:rPr lang="id-ID" spc="-5" dirty="0" err="1">
                <a:solidFill>
                  <a:schemeClr val="tx1"/>
                </a:solidFill>
                <a:effectLst/>
                <a:latin typeface="Dosis" pitchFamily="2" charset="0"/>
                <a:ea typeface="Calibri" panose="020F0502020204030204" pitchFamily="34" charset="0"/>
              </a:rPr>
              <a:t>mengemulasikan</a:t>
            </a:r>
            <a:r>
              <a:rPr lang="id-ID" spc="-5" dirty="0">
                <a:solidFill>
                  <a:schemeClr val="tx1"/>
                </a:solidFill>
                <a:effectLst/>
                <a:latin typeface="Dosis" pitchFamily="2" charset="0"/>
                <a:ea typeface="Calibri" panose="020F0502020204030204" pitchFamily="34" charset="0"/>
              </a:rPr>
              <a:t>/</a:t>
            </a:r>
            <a:r>
              <a:rPr lang="id-ID" spc="-5" dirty="0" err="1">
                <a:solidFill>
                  <a:schemeClr val="tx1"/>
                </a:solidFill>
                <a:effectLst/>
                <a:latin typeface="Dosis" pitchFamily="2" charset="0"/>
                <a:ea typeface="Calibri" panose="020F0502020204030204" pitchFamily="34" charset="0"/>
              </a:rPr>
              <a:t>memvirtualisasi</a:t>
            </a:r>
            <a:r>
              <a:rPr lang="id-ID" spc="-5" dirty="0">
                <a:solidFill>
                  <a:schemeClr val="tx1"/>
                </a:solidFill>
                <a:effectLst/>
                <a:latin typeface="Dosis" pitchFamily="2" charset="0"/>
                <a:ea typeface="Calibri" panose="020F0502020204030204" pitchFamily="34" charset="0"/>
              </a:rPr>
              <a:t>, maka kita yang menentukan sendiri apa yang mau dijalankan </a:t>
            </a:r>
            <a:r>
              <a:rPr lang="id-ID" spc="-5" dirty="0" err="1">
                <a:solidFill>
                  <a:schemeClr val="tx1"/>
                </a:solidFill>
                <a:effectLst/>
                <a:latin typeface="Dosis" pitchFamily="2" charset="0"/>
                <a:ea typeface="Calibri" panose="020F0502020204030204" pitchFamily="34" charset="0"/>
              </a:rPr>
              <a:t>diatas</a:t>
            </a:r>
            <a:r>
              <a:rPr lang="id-ID" spc="-5" dirty="0">
                <a:solidFill>
                  <a:schemeClr val="tx1"/>
                </a:solidFill>
                <a:effectLst/>
                <a:latin typeface="Dosis" pitchFamily="2" charset="0"/>
                <a:ea typeface="Calibri" panose="020F0502020204030204" pitchFamily="34" charset="0"/>
              </a:rPr>
              <a:t> emulator tersebut.</a:t>
            </a:r>
            <a:endParaRPr lang="en-ID" spc="-5" dirty="0">
              <a:solidFill>
                <a:schemeClr val="tx1"/>
              </a:solidFill>
              <a:effectLst/>
              <a:latin typeface="Dosis" pitchFamily="2" charset="0"/>
              <a:ea typeface="Calibri" panose="020F0502020204030204" pitchFamily="34" charset="0"/>
            </a:endParaRPr>
          </a:p>
          <a:p>
            <a:pPr marL="0" lvl="0" indent="0" algn="just" rtl="0">
              <a:spcBef>
                <a:spcPts val="0"/>
              </a:spcBef>
              <a:spcAft>
                <a:spcPts val="0"/>
              </a:spcAft>
              <a:buNone/>
            </a:pPr>
            <a:endParaRPr lang="en-ID" spc="-5" dirty="0">
              <a:solidFill>
                <a:schemeClr val="tx1"/>
              </a:solidFill>
              <a:latin typeface="Dosis" pitchFamily="2" charset="0"/>
            </a:endParaRPr>
          </a:p>
          <a:p>
            <a:pPr marL="0" lvl="0" indent="0" algn="just" rtl="0">
              <a:spcBef>
                <a:spcPts val="0"/>
              </a:spcBef>
              <a:spcAft>
                <a:spcPts val="0"/>
              </a:spcAft>
              <a:buNone/>
            </a:pPr>
            <a:r>
              <a:rPr lang="en-ID" b="1" spc="-5" dirty="0" err="1">
                <a:solidFill>
                  <a:schemeClr val="tx1"/>
                </a:solidFill>
                <a:latin typeface="Dosis" pitchFamily="2" charset="0"/>
              </a:rPr>
              <a:t>Manfaat</a:t>
            </a:r>
            <a:r>
              <a:rPr lang="en-ID" b="1" spc="-5" dirty="0">
                <a:solidFill>
                  <a:schemeClr val="tx1"/>
                </a:solidFill>
                <a:latin typeface="Dosis" pitchFamily="2" charset="0"/>
              </a:rPr>
              <a:t> </a:t>
            </a:r>
            <a:r>
              <a:rPr lang="en-ID" b="1" spc="-5" dirty="0" err="1">
                <a:solidFill>
                  <a:schemeClr val="tx1"/>
                </a:solidFill>
                <a:latin typeface="Dosis" pitchFamily="2" charset="0"/>
              </a:rPr>
              <a:t>Pengunaan</a:t>
            </a:r>
            <a:r>
              <a:rPr lang="en-ID" b="1" spc="-5" dirty="0">
                <a:solidFill>
                  <a:schemeClr val="tx1"/>
                </a:solidFill>
                <a:latin typeface="Dosis" pitchFamily="2" charset="0"/>
              </a:rPr>
              <a:t> GNS3 :</a:t>
            </a:r>
          </a:p>
          <a:p>
            <a:pPr marL="285750" lvl="0" indent="-285750" algn="just" rtl="0">
              <a:spcBef>
                <a:spcPts val="0"/>
              </a:spcBef>
              <a:spcAft>
                <a:spcPts val="0"/>
              </a:spcAft>
              <a:buFont typeface="Arial" panose="020B0604020202020204" pitchFamily="34" charset="0"/>
              <a:buChar char="•"/>
            </a:pPr>
            <a:r>
              <a:rPr lang="id-ID" spc="-5" dirty="0">
                <a:solidFill>
                  <a:schemeClr val="tx1"/>
                </a:solidFill>
                <a:effectLst/>
                <a:latin typeface="Dosis" pitchFamily="2" charset="0"/>
                <a:ea typeface="Calibri" panose="020F0502020204030204" pitchFamily="34" charset="0"/>
              </a:rPr>
              <a:t>GNS3 bersifat </a:t>
            </a:r>
            <a:r>
              <a:rPr lang="id-ID" spc="-5" dirty="0" err="1">
                <a:solidFill>
                  <a:schemeClr val="tx1"/>
                </a:solidFill>
                <a:effectLst/>
                <a:latin typeface="Dosis" pitchFamily="2" charset="0"/>
                <a:ea typeface="Calibri" panose="020F0502020204030204" pitchFamily="34" charset="0"/>
              </a:rPr>
              <a:t>free</a:t>
            </a:r>
            <a:r>
              <a:rPr lang="id-ID" spc="-5" dirty="0">
                <a:solidFill>
                  <a:schemeClr val="tx1"/>
                </a:solidFill>
                <a:effectLst/>
                <a:latin typeface="Dosis" pitchFamily="2" charset="0"/>
                <a:ea typeface="Calibri" panose="020F0502020204030204" pitchFamily="34" charset="0"/>
              </a:rPr>
              <a:t>, dan open </a:t>
            </a:r>
            <a:r>
              <a:rPr lang="id-ID" spc="-5" dirty="0" err="1">
                <a:solidFill>
                  <a:schemeClr val="tx1"/>
                </a:solidFill>
                <a:effectLst/>
                <a:latin typeface="Dosis" pitchFamily="2" charset="0"/>
                <a:ea typeface="Calibri" panose="020F0502020204030204" pitchFamily="34" charset="0"/>
              </a:rPr>
              <a:t>source</a:t>
            </a:r>
            <a:endParaRPr lang="en-ID" b="1" spc="-5" dirty="0">
              <a:solidFill>
                <a:schemeClr val="tx1"/>
              </a:solidFill>
              <a:effectLst/>
              <a:latin typeface="Dosis" pitchFamily="2" charset="0"/>
              <a:ea typeface="Calibri" panose="020F0502020204030204" pitchFamily="34" charset="0"/>
            </a:endParaRPr>
          </a:p>
          <a:p>
            <a:pPr marL="285750" lvl="0" indent="-285750" algn="just" rtl="0">
              <a:spcBef>
                <a:spcPts val="0"/>
              </a:spcBef>
              <a:spcAft>
                <a:spcPts val="0"/>
              </a:spcAft>
              <a:buFont typeface="Arial" panose="020B0604020202020204" pitchFamily="34" charset="0"/>
              <a:buChar char="•"/>
            </a:pPr>
            <a:r>
              <a:rPr lang="id-ID" spc="-5" dirty="0">
                <a:solidFill>
                  <a:schemeClr val="tx1"/>
                </a:solidFill>
                <a:effectLst/>
                <a:latin typeface="Dosis" pitchFamily="2" charset="0"/>
                <a:ea typeface="Calibri" panose="020F0502020204030204" pitchFamily="34" charset="0"/>
              </a:rPr>
              <a:t>GNS3 memiliki fitur yang hampir tak terbatas.</a:t>
            </a:r>
            <a:endParaRPr b="1" dirty="0">
              <a:solidFill>
                <a:schemeClr val="tx1"/>
              </a:solidFill>
              <a:latin typeface="Dosis" pitchFamily="2" charset="0"/>
            </a:endParaRPr>
          </a:p>
        </p:txBody>
      </p:sp>
    </p:spTree>
    <p:extLst>
      <p:ext uri="{BB962C8B-B14F-4D97-AF65-F5344CB8AC3E}">
        <p14:creationId xmlns:p14="http://schemas.microsoft.com/office/powerpoint/2010/main" val="130535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4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Wireshark</a:t>
            </a:r>
            <a:endParaRPr dirty="0">
              <a:solidFill>
                <a:schemeClr val="accent1"/>
              </a:solidFill>
            </a:endParaRPr>
          </a:p>
        </p:txBody>
      </p:sp>
      <p:sp>
        <p:nvSpPr>
          <p:cNvPr id="1842" name="Google Shape;1842;p43"/>
          <p:cNvSpPr txBox="1">
            <a:spLocks noGrp="1"/>
          </p:cNvSpPr>
          <p:nvPr>
            <p:ph type="subTitle" idx="1"/>
          </p:nvPr>
        </p:nvSpPr>
        <p:spPr>
          <a:xfrm>
            <a:off x="4572000" y="1112200"/>
            <a:ext cx="3378300" cy="20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Cara Kerja Wireshark :</a:t>
            </a:r>
          </a:p>
          <a:p>
            <a:pPr marL="285750" lvl="0" indent="-285750" algn="l" rtl="0">
              <a:spcBef>
                <a:spcPts val="0"/>
              </a:spcBef>
              <a:spcAft>
                <a:spcPts val="0"/>
              </a:spcAft>
              <a:buFont typeface="Arial" panose="020B0604020202020204" pitchFamily="34" charset="0"/>
              <a:buChar char="•"/>
            </a:pPr>
            <a:r>
              <a:rPr lang="en" dirty="0"/>
              <a:t>Wireshark memulai dengan merekam data yang dikirim melalui jaringan.</a:t>
            </a:r>
          </a:p>
          <a:p>
            <a:pPr marL="285750" lvl="0" indent="-285750" algn="l" rtl="0">
              <a:spcBef>
                <a:spcPts val="0"/>
              </a:spcBef>
              <a:spcAft>
                <a:spcPts val="0"/>
              </a:spcAft>
              <a:buFont typeface="Arial" panose="020B0604020202020204" pitchFamily="34" charset="0"/>
              <a:buChar char="•"/>
            </a:pPr>
            <a:r>
              <a:rPr lang="en" dirty="0"/>
              <a:t>Wireshark menganalisis data yang sudah direkan dan menampilkan informasi tentang setiap paket yang dikirim melalui jaringan.</a:t>
            </a:r>
          </a:p>
          <a:p>
            <a:pPr marL="285750" lvl="0" indent="-285750" algn="l" rtl="0">
              <a:spcBef>
                <a:spcPts val="0"/>
              </a:spcBef>
              <a:spcAft>
                <a:spcPts val="0"/>
              </a:spcAft>
              <a:buFont typeface="Arial" panose="020B0604020202020204" pitchFamily="34" charset="0"/>
              <a:buChar char="•"/>
            </a:pPr>
            <a:r>
              <a:rPr lang="en" dirty="0"/>
              <a:t>Pengguna dapat mengambil tindakan yang sesuai berdasarkan informasi yang ditampilkan oleh Wireshark</a:t>
            </a:r>
          </a:p>
        </p:txBody>
      </p:sp>
      <p:sp>
        <p:nvSpPr>
          <p:cNvPr id="1843" name="Google Shape;1843;p43"/>
          <p:cNvSpPr txBox="1">
            <a:spLocks noGrp="1"/>
          </p:cNvSpPr>
          <p:nvPr>
            <p:ph type="subTitle" idx="2"/>
          </p:nvPr>
        </p:nvSpPr>
        <p:spPr>
          <a:xfrm>
            <a:off x="720000" y="1112200"/>
            <a:ext cx="3378300" cy="20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effectLst/>
                <a:latin typeface="Dosis" pitchFamily="2" charset="0"/>
                <a:ea typeface="Times New Roman" panose="02020603050405020304" pitchFamily="18" charset="0"/>
              </a:rPr>
              <a:t>Wireshark </a:t>
            </a:r>
            <a:r>
              <a:rPr lang="en-GB" dirty="0" err="1">
                <a:solidFill>
                  <a:schemeClr val="tx1"/>
                </a:solidFill>
                <a:effectLst/>
                <a:latin typeface="Dosis" pitchFamily="2" charset="0"/>
                <a:ea typeface="Times New Roman" panose="02020603050405020304" pitchFamily="18" charset="0"/>
              </a:rPr>
              <a:t>adalah</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perangkat</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lunak</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analisis</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jaringan</a:t>
            </a:r>
            <a:r>
              <a:rPr lang="en-GB" dirty="0">
                <a:solidFill>
                  <a:schemeClr val="tx1"/>
                </a:solidFill>
                <a:effectLst/>
                <a:latin typeface="Dosis" pitchFamily="2" charset="0"/>
                <a:ea typeface="Times New Roman" panose="02020603050405020304" pitchFamily="18" charset="0"/>
              </a:rPr>
              <a:t> yang </a:t>
            </a:r>
            <a:r>
              <a:rPr lang="en-GB" dirty="0" err="1">
                <a:solidFill>
                  <a:schemeClr val="tx1"/>
                </a:solidFill>
                <a:effectLst/>
                <a:latin typeface="Dosis" pitchFamily="2" charset="0"/>
                <a:ea typeface="Times New Roman" panose="02020603050405020304" pitchFamily="18" charset="0"/>
              </a:rPr>
              <a:t>memungkinkan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pengguna</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untuk</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merekam</a:t>
            </a:r>
            <a:r>
              <a:rPr lang="en-GB" dirty="0">
                <a:solidFill>
                  <a:schemeClr val="tx1"/>
                </a:solidFill>
                <a:effectLst/>
                <a:latin typeface="Dosis" pitchFamily="2" charset="0"/>
                <a:ea typeface="Times New Roman" panose="02020603050405020304" pitchFamily="18" charset="0"/>
              </a:rPr>
              <a:t> dan </a:t>
            </a:r>
            <a:r>
              <a:rPr lang="en-GB" dirty="0" err="1">
                <a:solidFill>
                  <a:schemeClr val="tx1"/>
                </a:solidFill>
                <a:effectLst/>
                <a:latin typeface="Dosis" pitchFamily="2" charset="0"/>
                <a:ea typeface="Times New Roman" panose="02020603050405020304" pitchFamily="18" charset="0"/>
              </a:rPr>
              <a:t>menganalisis</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lalu</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lintas</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jaringan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dalam</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waktu</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nyata</a:t>
            </a:r>
            <a:r>
              <a:rPr lang="en-GB" dirty="0">
                <a:solidFill>
                  <a:schemeClr val="tx1"/>
                </a:solidFill>
                <a:effectLst/>
                <a:latin typeface="Dosis" pitchFamily="2" charset="0"/>
                <a:ea typeface="Times New Roman" panose="02020603050405020304" pitchFamily="18" charset="0"/>
              </a:rPr>
              <a:t>. Wireshark </a:t>
            </a:r>
            <a:r>
              <a:rPr lang="en-GB" dirty="0" err="1">
                <a:solidFill>
                  <a:schemeClr val="tx1"/>
                </a:solidFill>
                <a:effectLst/>
                <a:latin typeface="Dosis" pitchFamily="2" charset="0"/>
                <a:ea typeface="Times New Roman" panose="02020603050405020304" pitchFamily="18" charset="0"/>
              </a:rPr>
              <a:t>dapat</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digunakan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untuk</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memecahkan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masalah</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jaringan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mengidentifikasi</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gangguan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mengoptimalkan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kinerja</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jaringan</a:t>
            </a:r>
            <a:r>
              <a:rPr lang="en-GB" dirty="0">
                <a:solidFill>
                  <a:schemeClr val="tx1"/>
                </a:solidFill>
                <a:effectLst/>
                <a:latin typeface="Dosis" pitchFamily="2" charset="0"/>
                <a:ea typeface="Times New Roman" panose="02020603050405020304" pitchFamily="18" charset="0"/>
              </a:rPr>
              <a:t>, dan </a:t>
            </a:r>
            <a:r>
              <a:rPr lang="en-GB" dirty="0" err="1">
                <a:solidFill>
                  <a:schemeClr val="tx1"/>
                </a:solidFill>
                <a:effectLst/>
                <a:latin typeface="Dosis" pitchFamily="2" charset="0"/>
                <a:ea typeface="Times New Roman" panose="02020603050405020304" pitchFamily="18" charset="0"/>
              </a:rPr>
              <a:t>bahkan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memecahkan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masalah</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keamanan</a:t>
            </a:r>
            <a:endParaRPr lang="en-GB" dirty="0">
              <a:solidFill>
                <a:schemeClr val="tx1"/>
              </a:solidFill>
              <a:effectLst/>
              <a:latin typeface="Dosis" pitchFamily="2" charset="0"/>
              <a:ea typeface="Times New Roman" panose="02020603050405020304" pitchFamily="18" charset="0"/>
            </a:endParaRPr>
          </a:p>
          <a:p>
            <a:pPr marL="0" lvl="0" indent="0" algn="l" rtl="0">
              <a:spcBef>
                <a:spcPts val="0"/>
              </a:spcBef>
              <a:spcAft>
                <a:spcPts val="0"/>
              </a:spcAft>
              <a:buNone/>
            </a:pPr>
            <a:endParaRPr lang="en-GB" b="1" dirty="0">
              <a:solidFill>
                <a:schemeClr val="tx1"/>
              </a:solidFill>
              <a:latin typeface="Dosis" pitchFamily="2" charset="0"/>
            </a:endParaRPr>
          </a:p>
          <a:p>
            <a:pPr marL="0" lvl="0" indent="0" algn="l" rtl="0">
              <a:spcBef>
                <a:spcPts val="0"/>
              </a:spcBef>
              <a:spcAft>
                <a:spcPts val="0"/>
              </a:spcAft>
              <a:buNone/>
            </a:pPr>
            <a:r>
              <a:rPr lang="en-GB" b="1" dirty="0" err="1">
                <a:solidFill>
                  <a:schemeClr val="tx1"/>
                </a:solidFill>
                <a:latin typeface="Dosis" pitchFamily="2" charset="0"/>
              </a:rPr>
              <a:t>Manfaat</a:t>
            </a:r>
            <a:r>
              <a:rPr lang="en-GB" b="1" dirty="0">
                <a:solidFill>
                  <a:schemeClr val="tx1"/>
                </a:solidFill>
                <a:latin typeface="Dosis" pitchFamily="2" charset="0"/>
              </a:rPr>
              <a:t> Wireshark :</a:t>
            </a:r>
          </a:p>
          <a:p>
            <a:pPr marL="285750" lvl="0" indent="-285750" algn="l" rtl="0">
              <a:spcBef>
                <a:spcPts val="0"/>
              </a:spcBef>
              <a:spcAft>
                <a:spcPts val="0"/>
              </a:spcAft>
              <a:buFont typeface="Arial" panose="020B0604020202020204" pitchFamily="34" charset="0"/>
              <a:buChar char="•"/>
            </a:pPr>
            <a:r>
              <a:rPr lang="en-GB" dirty="0" err="1">
                <a:solidFill>
                  <a:schemeClr val="tx1"/>
                </a:solidFill>
                <a:latin typeface="Dosis" pitchFamily="2" charset="0"/>
              </a:rPr>
              <a:t>Memecahkan</a:t>
            </a:r>
            <a:r>
              <a:rPr lang="en-GB" dirty="0">
                <a:solidFill>
                  <a:schemeClr val="tx1"/>
                </a:solidFill>
                <a:latin typeface="Dosis" pitchFamily="2" charset="0"/>
              </a:rPr>
              <a:t> </a:t>
            </a:r>
            <a:r>
              <a:rPr lang="en-GB" dirty="0" err="1">
                <a:solidFill>
                  <a:schemeClr val="tx1"/>
                </a:solidFill>
                <a:latin typeface="Dosis" pitchFamily="2" charset="0"/>
              </a:rPr>
              <a:t>masalah</a:t>
            </a:r>
            <a:r>
              <a:rPr lang="en-GB" dirty="0">
                <a:solidFill>
                  <a:schemeClr val="tx1"/>
                </a:solidFill>
                <a:latin typeface="Dosis" pitchFamily="2" charset="0"/>
              </a:rPr>
              <a:t> </a:t>
            </a:r>
            <a:r>
              <a:rPr lang="en-GB" dirty="0" err="1">
                <a:solidFill>
                  <a:schemeClr val="tx1"/>
                </a:solidFill>
                <a:latin typeface="Dosis" pitchFamily="2" charset="0"/>
              </a:rPr>
              <a:t>jjaringan</a:t>
            </a:r>
            <a:endParaRPr lang="en-GB" dirty="0">
              <a:solidFill>
                <a:schemeClr val="tx1"/>
              </a:solidFill>
              <a:latin typeface="Dosis" pitchFamily="2" charset="0"/>
            </a:endParaRPr>
          </a:p>
          <a:p>
            <a:pPr marL="285750" lvl="0" indent="-285750" algn="l" rtl="0">
              <a:spcBef>
                <a:spcPts val="0"/>
              </a:spcBef>
              <a:spcAft>
                <a:spcPts val="0"/>
              </a:spcAft>
              <a:buFont typeface="Arial" panose="020B0604020202020204" pitchFamily="34" charset="0"/>
              <a:buChar char="•"/>
            </a:pPr>
            <a:r>
              <a:rPr lang="en-GB" dirty="0" err="1">
                <a:solidFill>
                  <a:schemeClr val="tx1"/>
                </a:solidFill>
                <a:latin typeface="Dosis" pitchFamily="2" charset="0"/>
              </a:rPr>
              <a:t>Menganalisis</a:t>
            </a:r>
            <a:r>
              <a:rPr lang="en-GB" dirty="0">
                <a:solidFill>
                  <a:schemeClr val="tx1"/>
                </a:solidFill>
                <a:latin typeface="Dosis" pitchFamily="2" charset="0"/>
              </a:rPr>
              <a:t> </a:t>
            </a:r>
            <a:r>
              <a:rPr lang="en-GB" dirty="0" err="1">
                <a:solidFill>
                  <a:schemeClr val="tx1"/>
                </a:solidFill>
                <a:latin typeface="Dosis" pitchFamily="2" charset="0"/>
              </a:rPr>
              <a:t>Keamanan</a:t>
            </a:r>
            <a:endParaRPr lang="en-GB" dirty="0">
              <a:solidFill>
                <a:schemeClr val="tx1"/>
              </a:solidFill>
              <a:latin typeface="Dosis" pitchFamily="2" charset="0"/>
            </a:endParaRPr>
          </a:p>
          <a:p>
            <a:pPr marL="285750" lvl="0" indent="-285750" algn="l" rtl="0">
              <a:spcBef>
                <a:spcPts val="0"/>
              </a:spcBef>
              <a:spcAft>
                <a:spcPts val="0"/>
              </a:spcAft>
              <a:buFont typeface="Arial" panose="020B0604020202020204" pitchFamily="34" charset="0"/>
              <a:buChar char="•"/>
            </a:pPr>
            <a:r>
              <a:rPr lang="en-GB" dirty="0" err="1">
                <a:solidFill>
                  <a:schemeClr val="tx1"/>
                </a:solidFill>
                <a:latin typeface="Dosis" pitchFamily="2" charset="0"/>
              </a:rPr>
              <a:t>Memantau</a:t>
            </a:r>
            <a:r>
              <a:rPr lang="en-GB" dirty="0">
                <a:solidFill>
                  <a:schemeClr val="tx1"/>
                </a:solidFill>
                <a:latin typeface="Dosis" pitchFamily="2" charset="0"/>
              </a:rPr>
              <a:t> </a:t>
            </a:r>
            <a:r>
              <a:rPr lang="en-GB" dirty="0" err="1">
                <a:solidFill>
                  <a:schemeClr val="tx1"/>
                </a:solidFill>
                <a:latin typeface="Dosis" pitchFamily="2" charset="0"/>
              </a:rPr>
              <a:t>kinerja</a:t>
            </a:r>
            <a:r>
              <a:rPr lang="en-GB" dirty="0">
                <a:solidFill>
                  <a:schemeClr val="tx1"/>
                </a:solidFill>
                <a:latin typeface="Dosis" pitchFamily="2" charset="0"/>
              </a:rPr>
              <a:t> </a:t>
            </a:r>
            <a:r>
              <a:rPr lang="en-GB" dirty="0" err="1">
                <a:solidFill>
                  <a:schemeClr val="tx1"/>
                </a:solidFill>
                <a:latin typeface="Dosis" pitchFamily="2" charset="0"/>
              </a:rPr>
              <a:t>jaringan</a:t>
            </a:r>
            <a:endParaRPr lang="en-GB" dirty="0">
              <a:solidFill>
                <a:schemeClr val="tx1"/>
              </a:solidFill>
              <a:latin typeface="Dosis" pitchFamily="2" charset="0"/>
            </a:endParaRPr>
          </a:p>
        </p:txBody>
      </p:sp>
    </p:spTree>
    <p:extLst>
      <p:ext uri="{BB962C8B-B14F-4D97-AF65-F5344CB8AC3E}">
        <p14:creationId xmlns:p14="http://schemas.microsoft.com/office/powerpoint/2010/main" val="336053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0">
          <a:extLst>
            <a:ext uri="{FF2B5EF4-FFF2-40B4-BE49-F238E27FC236}">
              <a16:creationId xmlns:a16="http://schemas.microsoft.com/office/drawing/2014/main" id="{0164251D-9D18-C2BE-1856-41FF216EFC41}"/>
            </a:ext>
          </a:extLst>
        </p:cNvPr>
        <p:cNvGrpSpPr/>
        <p:nvPr/>
      </p:nvGrpSpPr>
      <p:grpSpPr>
        <a:xfrm>
          <a:off x="0" y="0"/>
          <a:ext cx="0" cy="0"/>
          <a:chOff x="0" y="0"/>
          <a:chExt cx="0" cy="0"/>
        </a:xfrm>
      </p:grpSpPr>
      <p:sp>
        <p:nvSpPr>
          <p:cNvPr id="1841" name="Google Shape;1841;p43">
            <a:extLst>
              <a:ext uri="{FF2B5EF4-FFF2-40B4-BE49-F238E27FC236}">
                <a16:creationId xmlns:a16="http://schemas.microsoft.com/office/drawing/2014/main" id="{0534BD86-8508-4A74-5A21-07E8FC9B098D}"/>
              </a:ext>
            </a:extLst>
          </p:cNvPr>
          <p:cNvSpPr txBox="1">
            <a:spLocks noGrp="1"/>
          </p:cNvSpPr>
          <p:nvPr>
            <p:ph type="title"/>
          </p:nvPr>
        </p:nvSpPr>
        <p:spPr>
          <a:xfrm>
            <a:off x="518522" y="37676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accent1"/>
                </a:solidFill>
              </a:rPr>
              <a:t>Vmware</a:t>
            </a:r>
            <a:r>
              <a:rPr lang="en-US" dirty="0">
                <a:solidFill>
                  <a:schemeClr val="accent1"/>
                </a:solidFill>
              </a:rPr>
              <a:t> Workstation</a:t>
            </a:r>
            <a:endParaRPr dirty="0">
              <a:solidFill>
                <a:schemeClr val="accent1"/>
              </a:solidFill>
            </a:endParaRPr>
          </a:p>
        </p:txBody>
      </p:sp>
      <p:sp>
        <p:nvSpPr>
          <p:cNvPr id="1842" name="Google Shape;1842;p43">
            <a:extLst>
              <a:ext uri="{FF2B5EF4-FFF2-40B4-BE49-F238E27FC236}">
                <a16:creationId xmlns:a16="http://schemas.microsoft.com/office/drawing/2014/main" id="{E14A195B-D680-A695-FAAE-72DE728B10D6}"/>
              </a:ext>
            </a:extLst>
          </p:cNvPr>
          <p:cNvSpPr txBox="1">
            <a:spLocks noGrp="1"/>
          </p:cNvSpPr>
          <p:nvPr>
            <p:ph type="subTitle" idx="1"/>
          </p:nvPr>
        </p:nvSpPr>
        <p:spPr>
          <a:xfrm>
            <a:off x="4572000" y="1976033"/>
            <a:ext cx="4285281" cy="14299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Cara Kerja VMWare :</a:t>
            </a:r>
          </a:p>
          <a:p>
            <a:pPr marL="285750" lvl="0" indent="-285750" algn="l" rtl="0">
              <a:spcBef>
                <a:spcPts val="0"/>
              </a:spcBef>
              <a:spcAft>
                <a:spcPts val="0"/>
              </a:spcAft>
              <a:buFont typeface="Arial" panose="020B0604020202020204" pitchFamily="34" charset="0"/>
              <a:buChar char="•"/>
            </a:pPr>
            <a:r>
              <a:rPr lang="en" dirty="0"/>
              <a:t>Instalasi V</a:t>
            </a:r>
            <a:r>
              <a:rPr lang="en-US" dirty="0"/>
              <a:t>m</a:t>
            </a:r>
            <a:r>
              <a:rPr lang="en" dirty="0"/>
              <a:t>ware dan Kali Linux</a:t>
            </a:r>
          </a:p>
          <a:p>
            <a:pPr marL="285750" lvl="0" indent="-285750" algn="l" rtl="0">
              <a:spcBef>
                <a:spcPts val="0"/>
              </a:spcBef>
              <a:spcAft>
                <a:spcPts val="0"/>
              </a:spcAft>
              <a:buFont typeface="Arial" panose="020B0604020202020204" pitchFamily="34" charset="0"/>
              <a:buChar char="•"/>
            </a:pPr>
            <a:r>
              <a:rPr lang="en" dirty="0"/>
              <a:t>Konfigurasi V</a:t>
            </a:r>
            <a:r>
              <a:rPr lang="en-US" dirty="0"/>
              <a:t>m</a:t>
            </a:r>
            <a:r>
              <a:rPr lang="en" dirty="0"/>
              <a:t>ware dan Kali Linux</a:t>
            </a:r>
          </a:p>
          <a:p>
            <a:pPr marL="285750" lvl="0" indent="-285750" algn="l" rtl="0">
              <a:spcBef>
                <a:spcPts val="0"/>
              </a:spcBef>
              <a:spcAft>
                <a:spcPts val="0"/>
              </a:spcAft>
              <a:buFont typeface="Arial" panose="020B0604020202020204" pitchFamily="34" charset="0"/>
              <a:buChar char="•"/>
            </a:pPr>
            <a:r>
              <a:rPr lang="en" dirty="0"/>
              <a:t>Integrasi dengan GNS3</a:t>
            </a:r>
          </a:p>
          <a:p>
            <a:pPr marL="285750" lvl="0" indent="-285750" algn="l" rtl="0">
              <a:spcBef>
                <a:spcPts val="0"/>
              </a:spcBef>
              <a:spcAft>
                <a:spcPts val="0"/>
              </a:spcAft>
              <a:buFont typeface="Arial" panose="020B0604020202020204" pitchFamily="34" charset="0"/>
              <a:buChar char="•"/>
            </a:pPr>
            <a:r>
              <a:rPr lang="en" dirty="0"/>
              <a:t>Simulasi Serangan dengan Kali Linux</a:t>
            </a:r>
          </a:p>
          <a:p>
            <a:pPr marL="285750" lvl="0" indent="-285750" algn="l" rtl="0">
              <a:spcBef>
                <a:spcPts val="0"/>
              </a:spcBef>
              <a:spcAft>
                <a:spcPts val="0"/>
              </a:spcAft>
              <a:buFont typeface="Arial" panose="020B0604020202020204" pitchFamily="34" charset="0"/>
              <a:buChar char="•"/>
            </a:pPr>
            <a:r>
              <a:rPr lang="en" dirty="0"/>
              <a:t>Analisis Lalu Lintas dengan Wireshark</a:t>
            </a:r>
          </a:p>
          <a:p>
            <a:pPr marL="285750" lvl="0" indent="-285750" algn="l" rtl="0">
              <a:spcBef>
                <a:spcPts val="0"/>
              </a:spcBef>
              <a:spcAft>
                <a:spcPts val="0"/>
              </a:spcAft>
              <a:buFont typeface="Arial" panose="020B0604020202020204" pitchFamily="34" charset="0"/>
              <a:buChar char="•"/>
            </a:pPr>
            <a:endParaRPr lang="en" dirty="0"/>
          </a:p>
        </p:txBody>
      </p:sp>
      <p:sp>
        <p:nvSpPr>
          <p:cNvPr id="1843" name="Google Shape;1843;p43">
            <a:extLst>
              <a:ext uri="{FF2B5EF4-FFF2-40B4-BE49-F238E27FC236}">
                <a16:creationId xmlns:a16="http://schemas.microsoft.com/office/drawing/2014/main" id="{4AADAA0D-9028-124B-61B7-3D1C75AB1ED4}"/>
              </a:ext>
            </a:extLst>
          </p:cNvPr>
          <p:cNvSpPr txBox="1">
            <a:spLocks noGrp="1"/>
          </p:cNvSpPr>
          <p:nvPr>
            <p:ph type="subTitle" idx="2"/>
          </p:nvPr>
        </p:nvSpPr>
        <p:spPr>
          <a:xfrm>
            <a:off x="518522" y="919473"/>
            <a:ext cx="3658271" cy="384725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solidFill>
                  <a:schemeClr val="tx1"/>
                </a:solidFill>
                <a:effectLst/>
                <a:latin typeface="Dosis" pitchFamily="2" charset="0"/>
                <a:ea typeface="Times New Roman" panose="02020603050405020304" pitchFamily="18" charset="0"/>
              </a:rPr>
              <a:t>VMware </a:t>
            </a:r>
            <a:r>
              <a:rPr lang="en-GB" dirty="0" err="1">
                <a:solidFill>
                  <a:schemeClr val="tx1"/>
                </a:solidFill>
                <a:effectLst/>
                <a:latin typeface="Dosis" pitchFamily="2" charset="0"/>
                <a:ea typeface="Times New Roman" panose="02020603050405020304" pitchFamily="18" charset="0"/>
              </a:rPr>
              <a:t>adalah</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perangkat</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lunak</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virtualisasi</a:t>
            </a:r>
            <a:r>
              <a:rPr lang="en-GB" dirty="0">
                <a:solidFill>
                  <a:schemeClr val="tx1"/>
                </a:solidFill>
                <a:effectLst/>
                <a:latin typeface="Dosis" pitchFamily="2" charset="0"/>
                <a:ea typeface="Times New Roman" panose="02020603050405020304" pitchFamily="18" charset="0"/>
              </a:rPr>
              <a:t> yang </a:t>
            </a:r>
            <a:r>
              <a:rPr lang="en-GB" dirty="0" err="1">
                <a:solidFill>
                  <a:schemeClr val="tx1"/>
                </a:solidFill>
                <a:effectLst/>
                <a:latin typeface="Dosis" pitchFamily="2" charset="0"/>
                <a:ea typeface="Times New Roman" panose="02020603050405020304" pitchFamily="18" charset="0"/>
              </a:rPr>
              <a:t>memungkinkan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pengguna</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untuk</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menjalankan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beberapa</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sistem</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operasi</a:t>
            </a:r>
            <a:r>
              <a:rPr lang="en-GB" dirty="0">
                <a:solidFill>
                  <a:schemeClr val="tx1"/>
                </a:solidFill>
                <a:effectLst/>
                <a:latin typeface="Dosis" pitchFamily="2" charset="0"/>
                <a:ea typeface="Times New Roman" panose="02020603050405020304" pitchFamily="18" charset="0"/>
              </a:rPr>
              <a:t> (OS) </a:t>
            </a:r>
            <a:r>
              <a:rPr lang="en-GB" dirty="0" err="1">
                <a:solidFill>
                  <a:schemeClr val="tx1"/>
                </a:solidFill>
                <a:effectLst/>
                <a:latin typeface="Dosis" pitchFamily="2" charset="0"/>
                <a:ea typeface="Times New Roman" panose="02020603050405020304" pitchFamily="18" charset="0"/>
              </a:rPr>
              <a:t>secara</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bersamaan</a:t>
            </a:r>
            <a:r>
              <a:rPr lang="en-GB" dirty="0">
                <a:solidFill>
                  <a:schemeClr val="tx1"/>
                </a:solidFill>
                <a:effectLst/>
                <a:latin typeface="Dosis" pitchFamily="2" charset="0"/>
                <a:ea typeface="Times New Roman" panose="02020603050405020304" pitchFamily="18" charset="0"/>
              </a:rPr>
              <a:t> di </a:t>
            </a:r>
            <a:r>
              <a:rPr lang="en-GB" dirty="0" err="1">
                <a:solidFill>
                  <a:schemeClr val="tx1"/>
                </a:solidFill>
                <a:effectLst/>
                <a:latin typeface="Dosis" pitchFamily="2" charset="0"/>
                <a:ea typeface="Times New Roman" panose="02020603050405020304" pitchFamily="18" charset="0"/>
              </a:rPr>
              <a:t>satu</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mesin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fisik</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Teknologi</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ini</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memungkinkan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pembuatan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lingkungan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komputasi</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awan</a:t>
            </a:r>
            <a:r>
              <a:rPr lang="en-GB" dirty="0">
                <a:solidFill>
                  <a:schemeClr val="tx1"/>
                </a:solidFill>
                <a:effectLst/>
                <a:latin typeface="Dosis" pitchFamily="2" charset="0"/>
                <a:ea typeface="Times New Roman" panose="02020603050405020304" pitchFamily="18" charset="0"/>
              </a:rPr>
              <a:t> yang </a:t>
            </a:r>
            <a:r>
              <a:rPr lang="en-GB" dirty="0" err="1">
                <a:solidFill>
                  <a:schemeClr val="tx1"/>
                </a:solidFill>
                <a:effectLst/>
                <a:latin typeface="Dosis" pitchFamily="2" charset="0"/>
                <a:ea typeface="Times New Roman" panose="02020603050405020304" pitchFamily="18" charset="0"/>
              </a:rPr>
              <a:t>efisien</a:t>
            </a:r>
            <a:r>
              <a:rPr lang="en-GB" dirty="0">
                <a:solidFill>
                  <a:schemeClr val="tx1"/>
                </a:solidFill>
                <a:effectLst/>
                <a:latin typeface="Dosis" pitchFamily="2" charset="0"/>
                <a:ea typeface="Times New Roman" panose="02020603050405020304" pitchFamily="18" charset="0"/>
              </a:rPr>
              <a:t> dan </a:t>
            </a:r>
            <a:r>
              <a:rPr lang="en-GB" dirty="0" err="1">
                <a:solidFill>
                  <a:schemeClr val="tx1"/>
                </a:solidFill>
                <a:effectLst/>
                <a:latin typeface="Dosis" pitchFamily="2" charset="0"/>
                <a:ea typeface="Times New Roman" panose="02020603050405020304" pitchFamily="18" charset="0"/>
              </a:rPr>
              <a:t>terpisah</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dalam</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bentuk</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mesin</a:t>
            </a:r>
            <a:r>
              <a:rPr lang="en-GB" dirty="0">
                <a:solidFill>
                  <a:schemeClr val="tx1"/>
                </a:solidFill>
                <a:effectLst/>
                <a:latin typeface="Dosis" pitchFamily="2" charset="0"/>
                <a:ea typeface="Times New Roman" panose="02020603050405020304" pitchFamily="18" charset="0"/>
              </a:rPr>
              <a:t> virtual (</a:t>
            </a:r>
            <a:r>
              <a:rPr lang="en-GB" dirty="0" err="1">
                <a:solidFill>
                  <a:schemeClr val="tx1"/>
                </a:solidFill>
                <a:effectLst/>
                <a:latin typeface="Dosis" pitchFamily="2" charset="0"/>
                <a:ea typeface="Times New Roman" panose="02020603050405020304" pitchFamily="18" charset="0"/>
              </a:rPr>
              <a:t>VM</a:t>
            </a:r>
            <a:r>
              <a:rPr lang="en-GB" dirty="0">
                <a:solidFill>
                  <a:schemeClr val="tx1"/>
                </a:solidFill>
                <a:effectLst/>
                <a:latin typeface="Dosis" pitchFamily="2" charset="0"/>
                <a:ea typeface="Times New Roman" panose="02020603050405020304" pitchFamily="18" charset="0"/>
              </a:rPr>
              <a:t>).</a:t>
            </a:r>
            <a:endParaRPr lang="en-GB" dirty="0">
              <a:solidFill>
                <a:schemeClr val="tx1"/>
              </a:solidFill>
              <a:latin typeface="Dosis" pitchFamily="2" charset="0"/>
            </a:endParaRPr>
          </a:p>
          <a:p>
            <a:pPr marL="0" lvl="0" indent="0" algn="just" rtl="0">
              <a:spcBef>
                <a:spcPts val="0"/>
              </a:spcBef>
              <a:spcAft>
                <a:spcPts val="0"/>
              </a:spcAft>
              <a:buNone/>
            </a:pPr>
            <a:r>
              <a:rPr lang="en-GB" b="1" dirty="0" err="1">
                <a:solidFill>
                  <a:schemeClr val="tx1"/>
                </a:solidFill>
                <a:latin typeface="Dosis" pitchFamily="2" charset="0"/>
              </a:rPr>
              <a:t>Manfaat</a:t>
            </a:r>
            <a:r>
              <a:rPr lang="en-GB" b="1" dirty="0">
                <a:solidFill>
                  <a:schemeClr val="tx1"/>
                </a:solidFill>
                <a:latin typeface="Dosis" pitchFamily="2" charset="0"/>
              </a:rPr>
              <a:t> </a:t>
            </a:r>
            <a:r>
              <a:rPr lang="en-GB" b="1" dirty="0" err="1">
                <a:solidFill>
                  <a:schemeClr val="tx1"/>
                </a:solidFill>
                <a:latin typeface="Dosis" pitchFamily="2" charset="0"/>
              </a:rPr>
              <a:t>Vmware</a:t>
            </a:r>
            <a:endParaRPr lang="en-GB" b="1" dirty="0">
              <a:solidFill>
                <a:schemeClr val="tx1"/>
              </a:solidFill>
              <a:latin typeface="Dosis" pitchFamily="2" charset="0"/>
            </a:endParaRPr>
          </a:p>
          <a:p>
            <a:pPr marL="285750" lvl="0" indent="-285750" algn="just" rtl="0">
              <a:spcBef>
                <a:spcPts val="0"/>
              </a:spcBef>
              <a:spcAft>
                <a:spcPts val="0"/>
              </a:spcAft>
              <a:buFont typeface="Arial" panose="020B0604020202020204" pitchFamily="34" charset="0"/>
              <a:buChar char="•"/>
            </a:pPr>
            <a:r>
              <a:rPr lang="en-GB" b="1" dirty="0" err="1">
                <a:solidFill>
                  <a:schemeClr val="tx1"/>
                </a:solidFill>
                <a:latin typeface="Dosis" pitchFamily="2" charset="0"/>
              </a:rPr>
              <a:t>Efisiensi</a:t>
            </a:r>
            <a:r>
              <a:rPr lang="en-GB" b="1" dirty="0">
                <a:solidFill>
                  <a:schemeClr val="tx1"/>
                </a:solidFill>
                <a:latin typeface="Dosis" pitchFamily="2" charset="0"/>
              </a:rPr>
              <a:t> </a:t>
            </a:r>
            <a:r>
              <a:rPr lang="en-GB" b="1" dirty="0" err="1">
                <a:solidFill>
                  <a:schemeClr val="tx1"/>
                </a:solidFill>
                <a:latin typeface="Dosis" pitchFamily="2" charset="0"/>
              </a:rPr>
              <a:t>Penggunaan</a:t>
            </a:r>
            <a:r>
              <a:rPr lang="en-GB" b="1" dirty="0">
                <a:solidFill>
                  <a:schemeClr val="tx1"/>
                </a:solidFill>
                <a:latin typeface="Dosis" pitchFamily="2" charset="0"/>
              </a:rPr>
              <a:t> </a:t>
            </a:r>
            <a:r>
              <a:rPr lang="en-GB" b="1" dirty="0" err="1">
                <a:solidFill>
                  <a:schemeClr val="tx1"/>
                </a:solidFill>
                <a:latin typeface="Dosis" pitchFamily="2" charset="0"/>
              </a:rPr>
              <a:t>Sumber</a:t>
            </a:r>
            <a:r>
              <a:rPr lang="en-GB" b="1" dirty="0">
                <a:solidFill>
                  <a:schemeClr val="tx1"/>
                </a:solidFill>
                <a:latin typeface="Dosis" pitchFamily="2" charset="0"/>
              </a:rPr>
              <a:t> Daya</a:t>
            </a:r>
            <a:r>
              <a:rPr lang="en-GB" dirty="0">
                <a:solidFill>
                  <a:schemeClr val="tx1"/>
                </a:solidFill>
                <a:latin typeface="Dosis" pitchFamily="2" charset="0"/>
              </a:rPr>
              <a:t> yang Dimana </a:t>
            </a:r>
            <a:r>
              <a:rPr lang="en-GB" dirty="0" err="1">
                <a:solidFill>
                  <a:schemeClr val="tx1"/>
                </a:solidFill>
                <a:latin typeface="Dosis" pitchFamily="2" charset="0"/>
              </a:rPr>
              <a:t>dapat</a:t>
            </a:r>
            <a:r>
              <a:rPr lang="en-GB" dirty="0">
                <a:solidFill>
                  <a:schemeClr val="tx1"/>
                </a:solidFill>
                <a:latin typeface="Dosis" pitchFamily="2" charset="0"/>
              </a:rPr>
              <a:t> </a:t>
            </a:r>
            <a:r>
              <a:rPr lang="en-GB" dirty="0" err="1">
                <a:solidFill>
                  <a:schemeClr val="tx1"/>
                </a:solidFill>
                <a:latin typeface="Dosis" pitchFamily="2" charset="0"/>
              </a:rPr>
              <a:t>mengurani</a:t>
            </a:r>
            <a:r>
              <a:rPr lang="en-GB" dirty="0">
                <a:solidFill>
                  <a:schemeClr val="tx1"/>
                </a:solidFill>
                <a:latin typeface="Dosis" pitchFamily="2" charset="0"/>
              </a:rPr>
              <a:t> </a:t>
            </a:r>
            <a:r>
              <a:rPr lang="en-GB" dirty="0" err="1">
                <a:solidFill>
                  <a:schemeClr val="tx1"/>
                </a:solidFill>
                <a:latin typeface="Dosis" pitchFamily="2" charset="0"/>
              </a:rPr>
              <a:t>kebutuhan</a:t>
            </a:r>
            <a:r>
              <a:rPr lang="en-GB" dirty="0">
                <a:solidFill>
                  <a:schemeClr val="tx1"/>
                </a:solidFill>
                <a:latin typeface="Dosis" pitchFamily="2" charset="0"/>
              </a:rPr>
              <a:t> </a:t>
            </a:r>
            <a:r>
              <a:rPr lang="en-GB" dirty="0" err="1">
                <a:solidFill>
                  <a:schemeClr val="tx1"/>
                </a:solidFill>
                <a:latin typeface="Dosis" pitchFamily="2" charset="0"/>
              </a:rPr>
              <a:t>dari</a:t>
            </a:r>
            <a:r>
              <a:rPr lang="en-GB" dirty="0">
                <a:solidFill>
                  <a:schemeClr val="tx1"/>
                </a:solidFill>
                <a:latin typeface="Dosis" pitchFamily="2" charset="0"/>
              </a:rPr>
              <a:t> hardware</a:t>
            </a:r>
          </a:p>
          <a:p>
            <a:pPr marL="285750" lvl="0" indent="-285750" algn="just" rtl="0">
              <a:spcBef>
                <a:spcPts val="0"/>
              </a:spcBef>
              <a:spcAft>
                <a:spcPts val="0"/>
              </a:spcAft>
              <a:buFont typeface="Arial" panose="020B0604020202020204" pitchFamily="34" charset="0"/>
              <a:buChar char="•"/>
            </a:pPr>
            <a:r>
              <a:rPr lang="en-GB" b="1" dirty="0" err="1">
                <a:solidFill>
                  <a:schemeClr val="tx1"/>
                </a:solidFill>
                <a:latin typeface="Dosis" pitchFamily="2" charset="0"/>
              </a:rPr>
              <a:t>Isolasi</a:t>
            </a:r>
            <a:r>
              <a:rPr lang="en-GB" b="1" dirty="0">
                <a:solidFill>
                  <a:schemeClr val="tx1"/>
                </a:solidFill>
                <a:latin typeface="Dosis" pitchFamily="2" charset="0"/>
              </a:rPr>
              <a:t> dan </a:t>
            </a:r>
            <a:r>
              <a:rPr lang="en-GB" b="1" dirty="0" err="1">
                <a:solidFill>
                  <a:schemeClr val="tx1"/>
                </a:solidFill>
                <a:latin typeface="Dosis" pitchFamily="2" charset="0"/>
              </a:rPr>
              <a:t>Keamanan</a:t>
            </a:r>
            <a:r>
              <a:rPr lang="en-GB" dirty="0">
                <a:solidFill>
                  <a:schemeClr val="tx1"/>
                </a:solidFill>
                <a:latin typeface="Dosis" pitchFamily="2" charset="0"/>
              </a:rPr>
              <a:t>  </a:t>
            </a:r>
            <a:r>
              <a:rPr lang="en-GB" dirty="0" err="1">
                <a:solidFill>
                  <a:schemeClr val="tx1"/>
                </a:solidFill>
                <a:latin typeface="Dosis" pitchFamily="2" charset="0"/>
              </a:rPr>
              <a:t>meningkatkan</a:t>
            </a:r>
            <a:r>
              <a:rPr lang="en-GB" dirty="0">
                <a:solidFill>
                  <a:schemeClr val="tx1"/>
                </a:solidFill>
                <a:latin typeface="Dosis" pitchFamily="2" charset="0"/>
              </a:rPr>
              <a:t> </a:t>
            </a:r>
            <a:r>
              <a:rPr lang="en-GB" dirty="0" err="1">
                <a:solidFill>
                  <a:schemeClr val="tx1"/>
                </a:solidFill>
                <a:latin typeface="Dosis" pitchFamily="2" charset="0"/>
              </a:rPr>
              <a:t>keamanan</a:t>
            </a:r>
            <a:r>
              <a:rPr lang="en-GB" dirty="0">
                <a:solidFill>
                  <a:schemeClr val="tx1"/>
                </a:solidFill>
                <a:latin typeface="Dosis" pitchFamily="2" charset="0"/>
              </a:rPr>
              <a:t> dan </a:t>
            </a:r>
            <a:r>
              <a:rPr lang="en-GB" dirty="0" err="1">
                <a:solidFill>
                  <a:schemeClr val="tx1"/>
                </a:solidFill>
                <a:latin typeface="Dosis" pitchFamily="2" charset="0"/>
              </a:rPr>
              <a:t>stabilitas</a:t>
            </a:r>
            <a:r>
              <a:rPr lang="en-GB" dirty="0">
                <a:solidFill>
                  <a:schemeClr val="tx1"/>
                </a:solidFill>
                <a:latin typeface="Dosis" pitchFamily="2" charset="0"/>
              </a:rPr>
              <a:t> system</a:t>
            </a:r>
          </a:p>
          <a:p>
            <a:pPr marL="285750" lvl="0" indent="-285750" algn="just" rtl="0">
              <a:spcBef>
                <a:spcPts val="0"/>
              </a:spcBef>
              <a:spcAft>
                <a:spcPts val="0"/>
              </a:spcAft>
              <a:buFont typeface="Arial" panose="020B0604020202020204" pitchFamily="34" charset="0"/>
              <a:buChar char="•"/>
            </a:pPr>
            <a:r>
              <a:rPr lang="en-GB" b="1" dirty="0" err="1">
                <a:solidFill>
                  <a:schemeClr val="tx1"/>
                </a:solidFill>
                <a:latin typeface="Dosis" pitchFamily="2" charset="0"/>
              </a:rPr>
              <a:t>Fleksibilitas</a:t>
            </a:r>
            <a:r>
              <a:rPr lang="en-GB" b="1" dirty="0">
                <a:solidFill>
                  <a:schemeClr val="tx1"/>
                </a:solidFill>
                <a:latin typeface="Dosis" pitchFamily="2" charset="0"/>
              </a:rPr>
              <a:t> dan </a:t>
            </a:r>
            <a:r>
              <a:rPr lang="en-GB" b="1" dirty="0" err="1">
                <a:solidFill>
                  <a:schemeClr val="tx1"/>
                </a:solidFill>
                <a:latin typeface="Dosis" pitchFamily="2" charset="0"/>
              </a:rPr>
              <a:t>Skalabilitas</a:t>
            </a:r>
            <a:r>
              <a:rPr lang="en-GB" dirty="0">
                <a:solidFill>
                  <a:schemeClr val="tx1"/>
                </a:solidFill>
                <a:latin typeface="Dosis" pitchFamily="2" charset="0"/>
              </a:rPr>
              <a:t> </a:t>
            </a:r>
            <a:r>
              <a:rPr lang="en-GB" dirty="0" err="1">
                <a:solidFill>
                  <a:schemeClr val="tx1"/>
                </a:solidFill>
                <a:latin typeface="Dosis" pitchFamily="2" charset="0"/>
              </a:rPr>
              <a:t>dapat</a:t>
            </a:r>
            <a:r>
              <a:rPr lang="en-GB" dirty="0">
                <a:solidFill>
                  <a:schemeClr val="tx1"/>
                </a:solidFill>
                <a:latin typeface="Dosis" pitchFamily="2" charset="0"/>
              </a:rPr>
              <a:t> </a:t>
            </a:r>
            <a:r>
              <a:rPr lang="en-GB" dirty="0" err="1">
                <a:solidFill>
                  <a:schemeClr val="tx1"/>
                </a:solidFill>
                <a:latin typeface="Dosis" pitchFamily="2" charset="0"/>
              </a:rPr>
              <a:t>menambah</a:t>
            </a:r>
            <a:r>
              <a:rPr lang="en-GB" dirty="0">
                <a:solidFill>
                  <a:schemeClr val="tx1"/>
                </a:solidFill>
                <a:latin typeface="Dosis" pitchFamily="2" charset="0"/>
              </a:rPr>
              <a:t> </a:t>
            </a:r>
            <a:r>
              <a:rPr lang="en-GB" dirty="0" err="1">
                <a:solidFill>
                  <a:schemeClr val="tx1"/>
                </a:solidFill>
                <a:latin typeface="Dosis" pitchFamily="2" charset="0"/>
              </a:rPr>
              <a:t>atau</a:t>
            </a:r>
            <a:r>
              <a:rPr lang="en-GB" dirty="0">
                <a:solidFill>
                  <a:schemeClr val="tx1"/>
                </a:solidFill>
                <a:latin typeface="Dosis" pitchFamily="2" charset="0"/>
              </a:rPr>
              <a:t> </a:t>
            </a:r>
            <a:r>
              <a:rPr lang="en-GB" dirty="0" err="1">
                <a:solidFill>
                  <a:schemeClr val="tx1"/>
                </a:solidFill>
                <a:latin typeface="Dosis" pitchFamily="2" charset="0"/>
              </a:rPr>
              <a:t>mengurangi</a:t>
            </a:r>
            <a:r>
              <a:rPr lang="en-GB" dirty="0">
                <a:solidFill>
                  <a:schemeClr val="tx1"/>
                </a:solidFill>
                <a:latin typeface="Dosis" pitchFamily="2" charset="0"/>
              </a:rPr>
              <a:t> </a:t>
            </a:r>
            <a:r>
              <a:rPr lang="en-GB" dirty="0" err="1">
                <a:solidFill>
                  <a:schemeClr val="tx1"/>
                </a:solidFill>
                <a:latin typeface="Dosis" pitchFamily="2" charset="0"/>
              </a:rPr>
              <a:t>sumber</a:t>
            </a:r>
            <a:r>
              <a:rPr lang="en-GB" dirty="0">
                <a:solidFill>
                  <a:schemeClr val="tx1"/>
                </a:solidFill>
                <a:latin typeface="Dosis" pitchFamily="2" charset="0"/>
              </a:rPr>
              <a:t> </a:t>
            </a:r>
            <a:r>
              <a:rPr lang="en-GB" dirty="0" err="1">
                <a:solidFill>
                  <a:schemeClr val="tx1"/>
                </a:solidFill>
                <a:latin typeface="Dosis" pitchFamily="2" charset="0"/>
              </a:rPr>
              <a:t>daya</a:t>
            </a:r>
            <a:endParaRPr lang="en-GB" dirty="0">
              <a:solidFill>
                <a:schemeClr val="tx1"/>
              </a:solidFill>
              <a:latin typeface="Dosis" pitchFamily="2" charset="0"/>
            </a:endParaRPr>
          </a:p>
          <a:p>
            <a:pPr marL="285750" lvl="0" indent="-285750" algn="just" rtl="0">
              <a:spcBef>
                <a:spcPts val="0"/>
              </a:spcBef>
              <a:spcAft>
                <a:spcPts val="0"/>
              </a:spcAft>
              <a:buFont typeface="Arial" panose="020B0604020202020204" pitchFamily="34" charset="0"/>
              <a:buChar char="•"/>
            </a:pPr>
            <a:r>
              <a:rPr lang="en-GB" b="1" dirty="0" err="1">
                <a:solidFill>
                  <a:schemeClr val="tx1"/>
                </a:solidFill>
                <a:latin typeface="Dosis" pitchFamily="2" charset="0"/>
              </a:rPr>
              <a:t>Pengembangan</a:t>
            </a:r>
            <a:r>
              <a:rPr lang="en-GB" b="1" dirty="0">
                <a:solidFill>
                  <a:schemeClr val="tx1"/>
                </a:solidFill>
                <a:latin typeface="Dosis" pitchFamily="2" charset="0"/>
              </a:rPr>
              <a:t> dan </a:t>
            </a:r>
            <a:r>
              <a:rPr lang="en-GB" b="1" dirty="0" err="1">
                <a:solidFill>
                  <a:schemeClr val="tx1"/>
                </a:solidFill>
                <a:latin typeface="Dosis" pitchFamily="2" charset="0"/>
              </a:rPr>
              <a:t>Pengujian</a:t>
            </a:r>
            <a:r>
              <a:rPr lang="en-GB" dirty="0">
                <a:solidFill>
                  <a:schemeClr val="tx1"/>
                </a:solidFill>
                <a:latin typeface="Dosis" pitchFamily="2" charset="0"/>
              </a:rPr>
              <a:t> yang </a:t>
            </a:r>
            <a:r>
              <a:rPr lang="en-GB" dirty="0" err="1">
                <a:solidFill>
                  <a:schemeClr val="tx1"/>
                </a:solidFill>
                <a:latin typeface="Dosis" pitchFamily="2" charset="0"/>
              </a:rPr>
              <a:t>dapat</a:t>
            </a:r>
            <a:r>
              <a:rPr lang="en-GB" dirty="0">
                <a:solidFill>
                  <a:schemeClr val="tx1"/>
                </a:solidFill>
                <a:latin typeface="Dosis" pitchFamily="2" charset="0"/>
              </a:rPr>
              <a:t> </a:t>
            </a:r>
            <a:r>
              <a:rPr lang="en-GB" dirty="0" err="1">
                <a:solidFill>
                  <a:schemeClr val="tx1"/>
                </a:solidFill>
                <a:latin typeface="Dosis" pitchFamily="2" charset="0"/>
              </a:rPr>
              <a:t>terisolasi</a:t>
            </a:r>
            <a:r>
              <a:rPr lang="en-GB" dirty="0">
                <a:solidFill>
                  <a:schemeClr val="tx1"/>
                </a:solidFill>
                <a:latin typeface="Dosis" pitchFamily="2" charset="0"/>
              </a:rPr>
              <a:t> </a:t>
            </a:r>
            <a:r>
              <a:rPr lang="en-GB" dirty="0" err="1">
                <a:solidFill>
                  <a:schemeClr val="tx1"/>
                </a:solidFill>
                <a:latin typeface="Dosis" pitchFamily="2" charset="0"/>
              </a:rPr>
              <a:t>tanpa</a:t>
            </a:r>
            <a:r>
              <a:rPr lang="en-GB" dirty="0">
                <a:solidFill>
                  <a:schemeClr val="tx1"/>
                </a:solidFill>
                <a:latin typeface="Dosis" pitchFamily="2" charset="0"/>
              </a:rPr>
              <a:t> </a:t>
            </a:r>
            <a:r>
              <a:rPr lang="en-GB" dirty="0" err="1">
                <a:solidFill>
                  <a:schemeClr val="tx1"/>
                </a:solidFill>
                <a:latin typeface="Dosis" pitchFamily="2" charset="0"/>
              </a:rPr>
              <a:t>mempengaruhi</a:t>
            </a:r>
            <a:r>
              <a:rPr lang="en-GB" dirty="0">
                <a:solidFill>
                  <a:schemeClr val="tx1"/>
                </a:solidFill>
                <a:latin typeface="Dosis" pitchFamily="2" charset="0"/>
              </a:rPr>
              <a:t> OS </a:t>
            </a:r>
            <a:r>
              <a:rPr lang="en-GB" dirty="0" err="1">
                <a:solidFill>
                  <a:schemeClr val="tx1"/>
                </a:solidFill>
                <a:latin typeface="Dosis" pitchFamily="2" charset="0"/>
              </a:rPr>
              <a:t>utama</a:t>
            </a:r>
            <a:endParaRPr lang="en-GB" dirty="0">
              <a:solidFill>
                <a:schemeClr val="tx1"/>
              </a:solidFill>
              <a:latin typeface="Dosis" pitchFamily="2" charset="0"/>
            </a:endParaRPr>
          </a:p>
          <a:p>
            <a:pPr marL="285750" lvl="0" indent="-285750" algn="just" rtl="0">
              <a:spcBef>
                <a:spcPts val="0"/>
              </a:spcBef>
              <a:spcAft>
                <a:spcPts val="0"/>
              </a:spcAft>
              <a:buFont typeface="Arial" panose="020B0604020202020204" pitchFamily="34" charset="0"/>
              <a:buChar char="•"/>
            </a:pPr>
            <a:r>
              <a:rPr lang="en-GB" b="1" dirty="0">
                <a:solidFill>
                  <a:schemeClr val="tx1"/>
                </a:solidFill>
                <a:latin typeface="Dosis" pitchFamily="2" charset="0"/>
              </a:rPr>
              <a:t>Backup dan </a:t>
            </a:r>
            <a:r>
              <a:rPr lang="en-GB" b="1" dirty="0" err="1">
                <a:solidFill>
                  <a:schemeClr val="tx1"/>
                </a:solidFill>
                <a:latin typeface="Dosis" pitchFamily="2" charset="0"/>
              </a:rPr>
              <a:t>Pemulihan</a:t>
            </a:r>
            <a:r>
              <a:rPr lang="en-GB" b="1" dirty="0">
                <a:solidFill>
                  <a:schemeClr val="tx1"/>
                </a:solidFill>
                <a:latin typeface="Dosis" pitchFamily="2" charset="0"/>
              </a:rPr>
              <a:t> </a:t>
            </a:r>
            <a:r>
              <a:rPr lang="en-GB" dirty="0" err="1">
                <a:solidFill>
                  <a:schemeClr val="tx1"/>
                </a:solidFill>
                <a:latin typeface="Dosis" pitchFamily="2" charset="0"/>
              </a:rPr>
              <a:t>menyediakan</a:t>
            </a:r>
            <a:r>
              <a:rPr lang="en-GB" dirty="0">
                <a:solidFill>
                  <a:schemeClr val="tx1"/>
                </a:solidFill>
                <a:latin typeface="Dosis" pitchFamily="2" charset="0"/>
              </a:rPr>
              <a:t> </a:t>
            </a:r>
            <a:r>
              <a:rPr lang="en-GB" dirty="0" err="1">
                <a:solidFill>
                  <a:schemeClr val="tx1"/>
                </a:solidFill>
                <a:latin typeface="Dosis" pitchFamily="2" charset="0"/>
              </a:rPr>
              <a:t>fitur</a:t>
            </a:r>
            <a:r>
              <a:rPr lang="en-GB" dirty="0">
                <a:solidFill>
                  <a:schemeClr val="tx1"/>
                </a:solidFill>
                <a:latin typeface="Dosis" pitchFamily="2" charset="0"/>
              </a:rPr>
              <a:t> snapshot </a:t>
            </a:r>
            <a:r>
              <a:rPr lang="en-GB" dirty="0" err="1">
                <a:solidFill>
                  <a:schemeClr val="tx1"/>
                </a:solidFill>
                <a:latin typeface="Dosis" pitchFamily="2" charset="0"/>
              </a:rPr>
              <a:t>untuk</a:t>
            </a:r>
            <a:r>
              <a:rPr lang="en-GB" dirty="0">
                <a:solidFill>
                  <a:schemeClr val="tx1"/>
                </a:solidFill>
                <a:latin typeface="Dosis" pitchFamily="2" charset="0"/>
              </a:rPr>
              <a:t> </a:t>
            </a:r>
            <a:r>
              <a:rPr lang="en-GB" dirty="0" err="1">
                <a:solidFill>
                  <a:schemeClr val="tx1"/>
                </a:solidFill>
                <a:latin typeface="Dosis" pitchFamily="2" charset="0"/>
              </a:rPr>
              <a:t>membuat</a:t>
            </a:r>
            <a:r>
              <a:rPr lang="en-GB" dirty="0">
                <a:solidFill>
                  <a:schemeClr val="tx1"/>
                </a:solidFill>
                <a:latin typeface="Dosis" pitchFamily="2" charset="0"/>
              </a:rPr>
              <a:t> </a:t>
            </a:r>
            <a:r>
              <a:rPr lang="en-GB" dirty="0" err="1">
                <a:solidFill>
                  <a:schemeClr val="tx1"/>
                </a:solidFill>
                <a:latin typeface="Dosis" pitchFamily="2" charset="0"/>
              </a:rPr>
              <a:t>cadangan</a:t>
            </a:r>
            <a:endParaRPr lang="en-GB" dirty="0">
              <a:solidFill>
                <a:schemeClr val="tx1"/>
              </a:solidFill>
              <a:latin typeface="Dosis" pitchFamily="2" charset="0"/>
            </a:endParaRPr>
          </a:p>
        </p:txBody>
      </p:sp>
    </p:spTree>
    <p:extLst>
      <p:ext uri="{BB962C8B-B14F-4D97-AF65-F5344CB8AC3E}">
        <p14:creationId xmlns:p14="http://schemas.microsoft.com/office/powerpoint/2010/main" val="59886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0">
          <a:extLst>
            <a:ext uri="{FF2B5EF4-FFF2-40B4-BE49-F238E27FC236}">
              <a16:creationId xmlns:a16="http://schemas.microsoft.com/office/drawing/2014/main" id="{0B4B3FCA-E5D1-030B-0069-F8F7958DFFE3}"/>
            </a:ext>
          </a:extLst>
        </p:cNvPr>
        <p:cNvGrpSpPr/>
        <p:nvPr/>
      </p:nvGrpSpPr>
      <p:grpSpPr>
        <a:xfrm>
          <a:off x="0" y="0"/>
          <a:ext cx="0" cy="0"/>
          <a:chOff x="0" y="0"/>
          <a:chExt cx="0" cy="0"/>
        </a:xfrm>
      </p:grpSpPr>
      <p:sp>
        <p:nvSpPr>
          <p:cNvPr id="1841" name="Google Shape;1841;p43">
            <a:extLst>
              <a:ext uri="{FF2B5EF4-FFF2-40B4-BE49-F238E27FC236}">
                <a16:creationId xmlns:a16="http://schemas.microsoft.com/office/drawing/2014/main" id="{F771E446-E563-33FA-F1E9-BC67A20F0391}"/>
              </a:ext>
            </a:extLst>
          </p:cNvPr>
          <p:cNvSpPr txBox="1">
            <a:spLocks noGrp="1"/>
          </p:cNvSpPr>
          <p:nvPr>
            <p:ph type="title"/>
          </p:nvPr>
        </p:nvSpPr>
        <p:spPr>
          <a:xfrm>
            <a:off x="518522"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Kali - Linux</a:t>
            </a:r>
            <a:endParaRPr dirty="0">
              <a:solidFill>
                <a:schemeClr val="accent1"/>
              </a:solidFill>
            </a:endParaRPr>
          </a:p>
        </p:txBody>
      </p:sp>
      <p:sp>
        <p:nvSpPr>
          <p:cNvPr id="1842" name="Google Shape;1842;p43">
            <a:extLst>
              <a:ext uri="{FF2B5EF4-FFF2-40B4-BE49-F238E27FC236}">
                <a16:creationId xmlns:a16="http://schemas.microsoft.com/office/drawing/2014/main" id="{9F66595F-2628-CD64-F1D4-418569FDEB04}"/>
              </a:ext>
            </a:extLst>
          </p:cNvPr>
          <p:cNvSpPr txBox="1">
            <a:spLocks noGrp="1"/>
          </p:cNvSpPr>
          <p:nvPr>
            <p:ph type="subTitle" idx="1"/>
          </p:nvPr>
        </p:nvSpPr>
        <p:spPr>
          <a:xfrm>
            <a:off x="4571999" y="1108520"/>
            <a:ext cx="4285281" cy="23284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Cara Kerja Kali Linux :</a:t>
            </a:r>
          </a:p>
          <a:p>
            <a:pPr marL="285750" lvl="0" indent="-285750" algn="l" rtl="0">
              <a:spcBef>
                <a:spcPts val="0"/>
              </a:spcBef>
              <a:spcAft>
                <a:spcPts val="0"/>
              </a:spcAft>
              <a:buFont typeface="Arial" panose="020B0604020202020204" pitchFamily="34" charset="0"/>
              <a:buChar char="•"/>
            </a:pPr>
            <a:r>
              <a:rPr lang="en" b="1" dirty="0"/>
              <a:t>Instalasi dan Konfigurasi </a:t>
            </a:r>
            <a:r>
              <a:rPr lang="en" dirty="0"/>
              <a:t>Kali linux dalam VMWare</a:t>
            </a:r>
          </a:p>
          <a:p>
            <a:pPr marL="285750" lvl="0" indent="-285750" algn="l" rtl="0">
              <a:spcBef>
                <a:spcPts val="0"/>
              </a:spcBef>
              <a:spcAft>
                <a:spcPts val="0"/>
              </a:spcAft>
              <a:buFont typeface="Arial" panose="020B0604020202020204" pitchFamily="34" charset="0"/>
              <a:buChar char="•"/>
            </a:pPr>
            <a:r>
              <a:rPr lang="en" b="1" dirty="0"/>
              <a:t>Melakukan Simulasi Serangan </a:t>
            </a:r>
            <a:r>
              <a:rPr lang="en" dirty="0"/>
              <a:t>: </a:t>
            </a:r>
            <a:r>
              <a:rPr lang="en-US" dirty="0"/>
              <a:t>Man In The Middle, DDOS Attack dan Port Scanning Reconnaissance</a:t>
            </a:r>
          </a:p>
          <a:p>
            <a:pPr marL="285750" lvl="0" indent="-285750" algn="l" rtl="0">
              <a:spcBef>
                <a:spcPts val="0"/>
              </a:spcBef>
              <a:spcAft>
                <a:spcPts val="0"/>
              </a:spcAft>
              <a:buFont typeface="Arial" panose="020B0604020202020204" pitchFamily="34" charset="0"/>
              <a:buChar char="•"/>
            </a:pPr>
            <a:r>
              <a:rPr lang="en-US" b="1" dirty="0" err="1"/>
              <a:t>Analisis</a:t>
            </a:r>
            <a:r>
              <a:rPr lang="en-US" b="1" dirty="0"/>
              <a:t> Lalu Lintas </a:t>
            </a:r>
            <a:r>
              <a:rPr lang="en-US" dirty="0" err="1"/>
              <a:t>menggunakan</a:t>
            </a:r>
            <a:r>
              <a:rPr lang="en-US" dirty="0"/>
              <a:t> Wireshark yang </a:t>
            </a:r>
            <a:r>
              <a:rPr lang="en-US" dirty="0" err="1"/>
              <a:t>menangkap</a:t>
            </a:r>
            <a:r>
              <a:rPr lang="en-US" dirty="0"/>
              <a:t> </a:t>
            </a:r>
            <a:r>
              <a:rPr lang="en-US" dirty="0" err="1"/>
              <a:t>hasil</a:t>
            </a:r>
            <a:r>
              <a:rPr lang="en-US" dirty="0"/>
              <a:t> </a:t>
            </a:r>
            <a:r>
              <a:rPr lang="en-US" dirty="0" err="1"/>
              <a:t>simulasi</a:t>
            </a:r>
            <a:r>
              <a:rPr lang="en-US" dirty="0"/>
              <a:t> </a:t>
            </a:r>
            <a:r>
              <a:rPr lang="en-US" dirty="0" err="1"/>
              <a:t>serangan</a:t>
            </a:r>
            <a:r>
              <a:rPr lang="en-US" dirty="0"/>
              <a:t> </a:t>
            </a:r>
          </a:p>
          <a:p>
            <a:pPr marL="285750" lvl="0" indent="-285750" algn="l" rtl="0">
              <a:spcBef>
                <a:spcPts val="0"/>
              </a:spcBef>
              <a:spcAft>
                <a:spcPts val="0"/>
              </a:spcAft>
              <a:buFont typeface="Arial" panose="020B0604020202020204" pitchFamily="34" charset="0"/>
              <a:buChar char="•"/>
            </a:pPr>
            <a:r>
              <a:rPr lang="en-US" b="1" dirty="0" err="1"/>
              <a:t>Pelaporan</a:t>
            </a:r>
            <a:r>
              <a:rPr lang="en-US" b="1" dirty="0"/>
              <a:t> dan </a:t>
            </a:r>
            <a:r>
              <a:rPr lang="en-US" b="1" dirty="0" err="1"/>
              <a:t>Mitigasi</a:t>
            </a:r>
            <a:r>
              <a:rPr lang="en-US" b="1" dirty="0"/>
              <a:t> </a:t>
            </a:r>
            <a:r>
              <a:rPr lang="en-US" dirty="0" err="1"/>
              <a:t>untuk</a:t>
            </a:r>
            <a:r>
              <a:rPr lang="en-US" dirty="0"/>
              <a:t> </a:t>
            </a:r>
            <a:r>
              <a:rPr lang="en-US" dirty="0" err="1"/>
              <a:t>mengetahui</a:t>
            </a:r>
            <a:r>
              <a:rPr lang="en-US" dirty="0"/>
              <a:t> </a:t>
            </a:r>
            <a:r>
              <a:rPr lang="en-US" dirty="0" err="1"/>
              <a:t>kerentanan</a:t>
            </a:r>
            <a:r>
              <a:rPr lang="en-US" dirty="0"/>
              <a:t> yang </a:t>
            </a:r>
            <a:r>
              <a:rPr lang="en-US" dirty="0" err="1"/>
              <a:t>terjadi</a:t>
            </a:r>
            <a:r>
              <a:rPr lang="en-US" dirty="0"/>
              <a:t> </a:t>
            </a:r>
            <a:r>
              <a:rPr lang="en-US" dirty="0" err="1"/>
              <a:t>serta</a:t>
            </a:r>
            <a:r>
              <a:rPr lang="en-US" dirty="0"/>
              <a:t> </a:t>
            </a:r>
            <a:r>
              <a:rPr lang="en-US" dirty="0" err="1"/>
              <a:t>meningkatkan</a:t>
            </a:r>
            <a:r>
              <a:rPr lang="en-US" dirty="0"/>
              <a:t> </a:t>
            </a:r>
            <a:r>
              <a:rPr lang="en-US" dirty="0" err="1"/>
              <a:t>keamanan</a:t>
            </a:r>
            <a:r>
              <a:rPr lang="en-US" dirty="0"/>
              <a:t> </a:t>
            </a:r>
            <a:r>
              <a:rPr lang="en-US" dirty="0" err="1"/>
              <a:t>sistem</a:t>
            </a:r>
            <a:endParaRPr lang="en" dirty="0"/>
          </a:p>
        </p:txBody>
      </p:sp>
      <p:sp>
        <p:nvSpPr>
          <p:cNvPr id="1843" name="Google Shape;1843;p43">
            <a:extLst>
              <a:ext uri="{FF2B5EF4-FFF2-40B4-BE49-F238E27FC236}">
                <a16:creationId xmlns:a16="http://schemas.microsoft.com/office/drawing/2014/main" id="{262239A3-B962-6FAF-5739-91BB55F42505}"/>
              </a:ext>
            </a:extLst>
          </p:cNvPr>
          <p:cNvSpPr txBox="1">
            <a:spLocks noGrp="1"/>
          </p:cNvSpPr>
          <p:nvPr>
            <p:ph type="subTitle" idx="2"/>
          </p:nvPr>
        </p:nvSpPr>
        <p:spPr>
          <a:xfrm>
            <a:off x="518521" y="1112199"/>
            <a:ext cx="3658271" cy="384725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solidFill>
                  <a:schemeClr val="tx1"/>
                </a:solidFill>
                <a:effectLst/>
                <a:latin typeface="Dosis" pitchFamily="2" charset="0"/>
                <a:ea typeface="Times New Roman" panose="02020603050405020304" pitchFamily="18" charset="0"/>
              </a:rPr>
              <a:t>Kali Linux </a:t>
            </a:r>
            <a:r>
              <a:rPr lang="en-GB" dirty="0" err="1">
                <a:solidFill>
                  <a:schemeClr val="tx1"/>
                </a:solidFill>
                <a:effectLst/>
                <a:latin typeface="Dosis" pitchFamily="2" charset="0"/>
                <a:ea typeface="Times New Roman" panose="02020603050405020304" pitchFamily="18" charset="0"/>
              </a:rPr>
              <a:t>adalah</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sistem</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operasi</a:t>
            </a:r>
            <a:r>
              <a:rPr lang="en-GB" dirty="0">
                <a:solidFill>
                  <a:schemeClr val="tx1"/>
                </a:solidFill>
                <a:effectLst/>
                <a:latin typeface="Dosis" pitchFamily="2" charset="0"/>
                <a:ea typeface="Times New Roman" panose="02020603050405020304" pitchFamily="18" charset="0"/>
              </a:rPr>
              <a:t> open-source yang </a:t>
            </a:r>
            <a:r>
              <a:rPr lang="en-GB" dirty="0" err="1">
                <a:solidFill>
                  <a:schemeClr val="tx1"/>
                </a:solidFill>
                <a:effectLst/>
                <a:latin typeface="Dosis" pitchFamily="2" charset="0"/>
                <a:ea typeface="Times New Roman" panose="02020603050405020304" pitchFamily="18" charset="0"/>
              </a:rPr>
              <a:t>dirancang</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khusus</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untuk</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pengujian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keamanan</a:t>
            </a:r>
            <a:r>
              <a:rPr lang="en-GB" dirty="0">
                <a:solidFill>
                  <a:schemeClr val="tx1"/>
                </a:solidFill>
                <a:effectLst/>
                <a:latin typeface="Dosis" pitchFamily="2" charset="0"/>
                <a:ea typeface="Times New Roman" panose="02020603050405020304" pitchFamily="18" charset="0"/>
              </a:rPr>
              <a:t> dan penetration testing </a:t>
            </a:r>
            <a:r>
              <a:rPr lang="en-GB" dirty="0" err="1">
                <a:solidFill>
                  <a:schemeClr val="tx1"/>
                </a:solidFill>
                <a:effectLst/>
                <a:latin typeface="Dosis" pitchFamily="2" charset="0"/>
                <a:ea typeface="Times New Roman" panose="02020603050405020304" pitchFamily="18" charset="0"/>
              </a:rPr>
              <a:t>terhadap</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sistem</a:t>
            </a:r>
            <a:r>
              <a:rPr lang="en-GB" dirty="0">
                <a:solidFill>
                  <a:schemeClr val="tx1"/>
                </a:solidFill>
                <a:effectLst/>
                <a:latin typeface="Dosis" pitchFamily="2" charset="0"/>
                <a:ea typeface="Times New Roman" panose="02020603050405020304" pitchFamily="18" charset="0"/>
              </a:rPr>
              <a:t> dan </a:t>
            </a:r>
            <a:r>
              <a:rPr lang="en-GB" dirty="0" err="1">
                <a:solidFill>
                  <a:schemeClr val="tx1"/>
                </a:solidFill>
                <a:effectLst/>
                <a:latin typeface="Dosis" pitchFamily="2" charset="0"/>
                <a:ea typeface="Times New Roman" panose="02020603050405020304" pitchFamily="18" charset="0"/>
              </a:rPr>
              <a:t>jaringan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komputer</a:t>
            </a:r>
            <a:r>
              <a:rPr lang="en-GB" dirty="0">
                <a:solidFill>
                  <a:schemeClr val="tx1"/>
                </a:solidFill>
                <a:effectLst/>
                <a:latin typeface="Dosis" pitchFamily="2" charset="0"/>
                <a:ea typeface="Times New Roman" panose="02020603050405020304" pitchFamily="18" charset="0"/>
              </a:rPr>
              <a:t>. Kali Linux </a:t>
            </a:r>
            <a:r>
              <a:rPr lang="en-GB" dirty="0" err="1">
                <a:solidFill>
                  <a:schemeClr val="tx1"/>
                </a:solidFill>
                <a:effectLst/>
                <a:latin typeface="Dosis" pitchFamily="2" charset="0"/>
                <a:ea typeface="Times New Roman" panose="02020603050405020304" pitchFamily="18" charset="0"/>
              </a:rPr>
              <a:t>pertama</a:t>
            </a:r>
            <a:r>
              <a:rPr lang="en-GB" dirty="0">
                <a:solidFill>
                  <a:schemeClr val="tx1"/>
                </a:solidFill>
                <a:effectLst/>
                <a:latin typeface="Dosis" pitchFamily="2" charset="0"/>
                <a:ea typeface="Times New Roman" panose="02020603050405020304" pitchFamily="18" charset="0"/>
              </a:rPr>
              <a:t> kali </a:t>
            </a:r>
            <a:r>
              <a:rPr lang="en-GB" dirty="0" err="1">
                <a:solidFill>
                  <a:schemeClr val="tx1"/>
                </a:solidFill>
                <a:effectLst/>
                <a:latin typeface="Dosis" pitchFamily="2" charset="0"/>
                <a:ea typeface="Times New Roman" panose="02020603050405020304" pitchFamily="18" charset="0"/>
              </a:rPr>
              <a:t>dirilis</a:t>
            </a:r>
            <a:r>
              <a:rPr lang="en-GB" dirty="0">
                <a:solidFill>
                  <a:schemeClr val="tx1"/>
                </a:solidFill>
                <a:effectLst/>
                <a:latin typeface="Dosis" pitchFamily="2" charset="0"/>
                <a:ea typeface="Times New Roman" panose="02020603050405020304" pitchFamily="18" charset="0"/>
              </a:rPr>
              <a:t> pada </a:t>
            </a:r>
            <a:r>
              <a:rPr lang="en-GB" dirty="0" err="1">
                <a:solidFill>
                  <a:schemeClr val="tx1"/>
                </a:solidFill>
                <a:effectLst/>
                <a:latin typeface="Dosis" pitchFamily="2" charset="0"/>
                <a:ea typeface="Times New Roman" panose="02020603050405020304" pitchFamily="18" charset="0"/>
              </a:rPr>
              <a:t>tahun</a:t>
            </a:r>
            <a:r>
              <a:rPr lang="en-GB" dirty="0">
                <a:solidFill>
                  <a:schemeClr val="tx1"/>
                </a:solidFill>
                <a:effectLst/>
                <a:latin typeface="Dosis" pitchFamily="2" charset="0"/>
                <a:ea typeface="Times New Roman" panose="02020603050405020304" pitchFamily="18" charset="0"/>
              </a:rPr>
              <a:t> 2013 oleh Offensive Security dan </a:t>
            </a:r>
            <a:r>
              <a:rPr lang="en-GB" dirty="0" err="1">
                <a:solidFill>
                  <a:schemeClr val="tx1"/>
                </a:solidFill>
                <a:effectLst/>
                <a:latin typeface="Dosis" pitchFamily="2" charset="0"/>
                <a:ea typeface="Times New Roman" panose="02020603050405020304" pitchFamily="18" charset="0"/>
              </a:rPr>
              <a:t>merupakan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turunan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dari</a:t>
            </a:r>
            <a:r>
              <a:rPr lang="en-GB" dirty="0">
                <a:solidFill>
                  <a:schemeClr val="tx1"/>
                </a:solidFill>
                <a:effectLst/>
                <a:latin typeface="Dosis" pitchFamily="2" charset="0"/>
                <a:ea typeface="Times New Roman" panose="02020603050405020304" pitchFamily="18" charset="0"/>
              </a:rPr>
              <a:t> Debian Linux. </a:t>
            </a:r>
            <a:r>
              <a:rPr lang="en-GB" dirty="0" err="1">
                <a:solidFill>
                  <a:schemeClr val="tx1"/>
                </a:solidFill>
                <a:effectLst/>
                <a:latin typeface="Dosis" pitchFamily="2" charset="0"/>
                <a:ea typeface="Times New Roman" panose="02020603050405020304" pitchFamily="18" charset="0"/>
              </a:rPr>
              <a:t>Sistem</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operasi</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ini</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dilengkapi</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dengan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berbagai</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alat</a:t>
            </a:r>
            <a:r>
              <a:rPr lang="en-GB" dirty="0">
                <a:solidFill>
                  <a:schemeClr val="tx1"/>
                </a:solidFill>
                <a:effectLst/>
                <a:latin typeface="Dosis" pitchFamily="2" charset="0"/>
                <a:ea typeface="Times New Roman" panose="02020603050405020304" pitchFamily="18" charset="0"/>
              </a:rPr>
              <a:t> yang </a:t>
            </a:r>
            <a:r>
              <a:rPr lang="en-GB" dirty="0" err="1">
                <a:solidFill>
                  <a:schemeClr val="tx1"/>
                </a:solidFill>
                <a:effectLst/>
                <a:latin typeface="Dosis" pitchFamily="2" charset="0"/>
                <a:ea typeface="Times New Roman" panose="02020603050405020304" pitchFamily="18" charset="0"/>
              </a:rPr>
              <a:t>digunakan</a:t>
            </a:r>
            <a:r>
              <a:rPr lang="en-GB" dirty="0">
                <a:solidFill>
                  <a:schemeClr val="tx1"/>
                </a:solidFill>
                <a:effectLst/>
                <a:latin typeface="Dosis" pitchFamily="2" charset="0"/>
                <a:ea typeface="Times New Roman" panose="02020603050405020304" pitchFamily="18" charset="0"/>
              </a:rPr>
              <a:t> oleh para </a:t>
            </a:r>
            <a:r>
              <a:rPr lang="en-GB" dirty="0" err="1">
                <a:solidFill>
                  <a:schemeClr val="tx1"/>
                </a:solidFill>
                <a:effectLst/>
                <a:latin typeface="Dosis" pitchFamily="2" charset="0"/>
                <a:ea typeface="Times New Roman" panose="02020603050405020304" pitchFamily="18" charset="0"/>
              </a:rPr>
              <a:t>profesional</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keamanan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untuk</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melakukan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pengujian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penetrasi</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forensik</a:t>
            </a:r>
            <a:r>
              <a:rPr lang="en-GB" dirty="0">
                <a:solidFill>
                  <a:schemeClr val="tx1"/>
                </a:solidFill>
                <a:effectLst/>
                <a:latin typeface="Dosis" pitchFamily="2" charset="0"/>
                <a:ea typeface="Times New Roman" panose="02020603050405020304" pitchFamily="18" charset="0"/>
              </a:rPr>
              <a:t> digital, </a:t>
            </a:r>
            <a:r>
              <a:rPr lang="en-GB" dirty="0" err="1">
                <a:solidFill>
                  <a:schemeClr val="tx1"/>
                </a:solidFill>
                <a:effectLst/>
                <a:latin typeface="Dosis" pitchFamily="2" charset="0"/>
                <a:ea typeface="Times New Roman" panose="02020603050405020304" pitchFamily="18" charset="0"/>
              </a:rPr>
              <a:t>pemulihan</a:t>
            </a:r>
            <a:r>
              <a:rPr lang="en-GB" dirty="0">
                <a:solidFill>
                  <a:schemeClr val="tx1"/>
                </a:solidFill>
                <a:effectLst/>
                <a:latin typeface="Dosis" pitchFamily="2" charset="0"/>
                <a:ea typeface="Times New Roman" panose="02020603050405020304" pitchFamily="18" charset="0"/>
              </a:rPr>
              <a:t> data, dan </a:t>
            </a:r>
            <a:r>
              <a:rPr lang="en-GB" dirty="0" err="1">
                <a:solidFill>
                  <a:schemeClr val="tx1"/>
                </a:solidFill>
                <a:effectLst/>
                <a:latin typeface="Dosis" pitchFamily="2" charset="0"/>
                <a:ea typeface="Times New Roman" panose="02020603050405020304" pitchFamily="18" charset="0"/>
              </a:rPr>
              <a:t>kegiatan</a:t>
            </a:r>
            <a:r>
              <a:rPr lang="en-GB" dirty="0">
                <a:solidFill>
                  <a:schemeClr val="tx1"/>
                </a:solidFill>
                <a:effectLst/>
                <a:latin typeface="Dosis" pitchFamily="2" charset="0"/>
                <a:ea typeface="Times New Roman" panose="02020603050405020304" pitchFamily="18" charset="0"/>
              </a:rPr>
              <a:t> </a:t>
            </a:r>
            <a:r>
              <a:rPr lang="en-GB" dirty="0" err="1">
                <a:solidFill>
                  <a:schemeClr val="tx1"/>
                </a:solidFill>
                <a:effectLst/>
                <a:latin typeface="Dosis" pitchFamily="2" charset="0"/>
                <a:ea typeface="Times New Roman" panose="02020603050405020304" pitchFamily="18" charset="0"/>
              </a:rPr>
              <a:t>sejenisnya</a:t>
            </a:r>
            <a:endParaRPr lang="en-GB" dirty="0">
              <a:solidFill>
                <a:schemeClr val="tx1"/>
              </a:solidFill>
              <a:effectLst/>
              <a:latin typeface="Dosis" pitchFamily="2" charset="0"/>
              <a:ea typeface="Times New Roman" panose="02020603050405020304" pitchFamily="18" charset="0"/>
            </a:endParaRPr>
          </a:p>
          <a:p>
            <a:pPr marL="0" lvl="0" indent="0" algn="just" rtl="0">
              <a:spcBef>
                <a:spcPts val="0"/>
              </a:spcBef>
              <a:spcAft>
                <a:spcPts val="0"/>
              </a:spcAft>
              <a:buNone/>
            </a:pPr>
            <a:endParaRPr lang="en-GB" dirty="0">
              <a:solidFill>
                <a:schemeClr val="tx1"/>
              </a:solidFill>
              <a:latin typeface="Dosis" pitchFamily="2" charset="0"/>
            </a:endParaRPr>
          </a:p>
          <a:p>
            <a:pPr marL="0" lvl="0" indent="0" algn="just" rtl="0">
              <a:spcBef>
                <a:spcPts val="0"/>
              </a:spcBef>
              <a:spcAft>
                <a:spcPts val="0"/>
              </a:spcAft>
              <a:buNone/>
            </a:pPr>
            <a:r>
              <a:rPr lang="en-GB" b="1" dirty="0" err="1">
                <a:solidFill>
                  <a:schemeClr val="tx1"/>
                </a:solidFill>
                <a:latin typeface="Dosis" pitchFamily="2" charset="0"/>
              </a:rPr>
              <a:t>Manfaat</a:t>
            </a:r>
            <a:r>
              <a:rPr lang="en-GB" b="1" dirty="0">
                <a:solidFill>
                  <a:schemeClr val="tx1"/>
                </a:solidFill>
                <a:latin typeface="Dosis" pitchFamily="2" charset="0"/>
              </a:rPr>
              <a:t> Kali Linux </a:t>
            </a:r>
          </a:p>
          <a:p>
            <a:pPr marL="285750" lvl="0" indent="-285750" algn="just" rtl="0">
              <a:spcBef>
                <a:spcPts val="0"/>
              </a:spcBef>
              <a:spcAft>
                <a:spcPts val="0"/>
              </a:spcAft>
              <a:buFont typeface="Arial" panose="020B0604020202020204" pitchFamily="34" charset="0"/>
              <a:buChar char="•"/>
            </a:pPr>
            <a:r>
              <a:rPr lang="en-GB" dirty="0">
                <a:solidFill>
                  <a:schemeClr val="tx1"/>
                </a:solidFill>
                <a:latin typeface="Dosis" pitchFamily="2" charset="0"/>
              </a:rPr>
              <a:t>Alat </a:t>
            </a:r>
            <a:r>
              <a:rPr lang="en-GB" dirty="0" err="1">
                <a:solidFill>
                  <a:schemeClr val="tx1"/>
                </a:solidFill>
                <a:latin typeface="Dosis" pitchFamily="2" charset="0"/>
              </a:rPr>
              <a:t>Keamanan</a:t>
            </a:r>
            <a:r>
              <a:rPr lang="en-GB" dirty="0">
                <a:solidFill>
                  <a:schemeClr val="tx1"/>
                </a:solidFill>
                <a:latin typeface="Dosis" pitchFamily="2" charset="0"/>
              </a:rPr>
              <a:t> </a:t>
            </a:r>
            <a:r>
              <a:rPr lang="en-GB" dirty="0" err="1">
                <a:solidFill>
                  <a:schemeClr val="tx1"/>
                </a:solidFill>
                <a:latin typeface="Dosis" pitchFamily="2" charset="0"/>
              </a:rPr>
              <a:t>Terintegrasi</a:t>
            </a:r>
            <a:endParaRPr lang="en-GB" dirty="0">
              <a:solidFill>
                <a:schemeClr val="tx1"/>
              </a:solidFill>
              <a:latin typeface="Dosis" pitchFamily="2" charset="0"/>
            </a:endParaRPr>
          </a:p>
          <a:p>
            <a:pPr marL="285750" lvl="0" indent="-285750" algn="just" rtl="0">
              <a:spcBef>
                <a:spcPts val="0"/>
              </a:spcBef>
              <a:spcAft>
                <a:spcPts val="0"/>
              </a:spcAft>
              <a:buFont typeface="Arial" panose="020B0604020202020204" pitchFamily="34" charset="0"/>
              <a:buChar char="•"/>
            </a:pPr>
            <a:r>
              <a:rPr lang="en-GB" dirty="0">
                <a:solidFill>
                  <a:schemeClr val="tx1"/>
                </a:solidFill>
                <a:latin typeface="Dosis" pitchFamily="2" charset="0"/>
              </a:rPr>
              <a:t>Open Source</a:t>
            </a:r>
          </a:p>
          <a:p>
            <a:pPr marL="285750" lvl="0" indent="-285750" algn="just" rtl="0">
              <a:spcBef>
                <a:spcPts val="0"/>
              </a:spcBef>
              <a:spcAft>
                <a:spcPts val="0"/>
              </a:spcAft>
              <a:buFont typeface="Arial" panose="020B0604020202020204" pitchFamily="34" charset="0"/>
              <a:buChar char="•"/>
            </a:pPr>
            <a:r>
              <a:rPr lang="en-GB" dirty="0" err="1">
                <a:solidFill>
                  <a:schemeClr val="tx1"/>
                </a:solidFill>
                <a:latin typeface="Dosis" pitchFamily="2" charset="0"/>
              </a:rPr>
              <a:t>Kompatbilatas</a:t>
            </a:r>
            <a:r>
              <a:rPr lang="en-GB" dirty="0">
                <a:solidFill>
                  <a:schemeClr val="tx1"/>
                </a:solidFill>
                <a:latin typeface="Dosis" pitchFamily="2" charset="0"/>
              </a:rPr>
              <a:t> Hardware</a:t>
            </a:r>
          </a:p>
          <a:p>
            <a:pPr marL="285750" lvl="0" indent="-285750" algn="just" rtl="0">
              <a:spcBef>
                <a:spcPts val="0"/>
              </a:spcBef>
              <a:spcAft>
                <a:spcPts val="0"/>
              </a:spcAft>
              <a:buFont typeface="Arial" panose="020B0604020202020204" pitchFamily="34" charset="0"/>
              <a:buChar char="•"/>
            </a:pPr>
            <a:r>
              <a:rPr lang="en-GB" dirty="0" err="1">
                <a:solidFill>
                  <a:schemeClr val="tx1"/>
                </a:solidFill>
                <a:latin typeface="Dosis" pitchFamily="2" charset="0"/>
              </a:rPr>
              <a:t>Memiliki</a:t>
            </a:r>
            <a:r>
              <a:rPr lang="en-GB" dirty="0">
                <a:solidFill>
                  <a:schemeClr val="tx1"/>
                </a:solidFill>
                <a:latin typeface="Dosis" pitchFamily="2" charset="0"/>
              </a:rPr>
              <a:t> </a:t>
            </a:r>
            <a:r>
              <a:rPr lang="en-GB" dirty="0" err="1">
                <a:solidFill>
                  <a:schemeClr val="tx1"/>
                </a:solidFill>
                <a:latin typeface="Dosis" pitchFamily="2" charset="0"/>
              </a:rPr>
              <a:t>Komunitas</a:t>
            </a:r>
            <a:r>
              <a:rPr lang="en-GB" dirty="0">
                <a:solidFill>
                  <a:schemeClr val="tx1"/>
                </a:solidFill>
                <a:latin typeface="Dosis" pitchFamily="2" charset="0"/>
              </a:rPr>
              <a:t> yang </a:t>
            </a:r>
            <a:r>
              <a:rPr lang="en-GB" dirty="0" err="1">
                <a:solidFill>
                  <a:schemeClr val="tx1"/>
                </a:solidFill>
                <a:latin typeface="Dosis" pitchFamily="2" charset="0"/>
              </a:rPr>
              <a:t>Besar</a:t>
            </a:r>
            <a:endParaRPr lang="en-GB" dirty="0">
              <a:solidFill>
                <a:schemeClr val="tx1"/>
              </a:solidFill>
              <a:latin typeface="Dosis" pitchFamily="2" charset="0"/>
            </a:endParaRPr>
          </a:p>
          <a:p>
            <a:pPr marL="285750" lvl="0" indent="-285750" algn="just" rtl="0">
              <a:spcBef>
                <a:spcPts val="0"/>
              </a:spcBef>
              <a:spcAft>
                <a:spcPts val="0"/>
              </a:spcAft>
              <a:buFont typeface="Arial" panose="020B0604020202020204" pitchFamily="34" charset="0"/>
              <a:buChar char="•"/>
            </a:pPr>
            <a:r>
              <a:rPr lang="en-GB" dirty="0" err="1">
                <a:solidFill>
                  <a:schemeClr val="tx1"/>
                </a:solidFill>
                <a:latin typeface="Dosis" pitchFamily="2" charset="0"/>
              </a:rPr>
              <a:t>Virtualisasi</a:t>
            </a:r>
            <a:r>
              <a:rPr lang="en-GB" dirty="0">
                <a:solidFill>
                  <a:schemeClr val="tx1"/>
                </a:solidFill>
                <a:latin typeface="Dosis" pitchFamily="2" charset="0"/>
              </a:rPr>
              <a:t> dan </a:t>
            </a:r>
            <a:r>
              <a:rPr lang="en-GB" dirty="0" err="1">
                <a:solidFill>
                  <a:schemeClr val="tx1"/>
                </a:solidFill>
                <a:latin typeface="Dosis" pitchFamily="2" charset="0"/>
              </a:rPr>
              <a:t>Kompatibilitas</a:t>
            </a:r>
            <a:r>
              <a:rPr lang="en-GB" dirty="0">
                <a:solidFill>
                  <a:schemeClr val="tx1"/>
                </a:solidFill>
                <a:latin typeface="Dosis" pitchFamily="2" charset="0"/>
              </a:rPr>
              <a:t> Cloud</a:t>
            </a:r>
          </a:p>
          <a:p>
            <a:pPr marL="0" lvl="0" indent="0" algn="just" rtl="0">
              <a:spcBef>
                <a:spcPts val="0"/>
              </a:spcBef>
              <a:spcAft>
                <a:spcPts val="0"/>
              </a:spcAft>
              <a:buNone/>
            </a:pPr>
            <a:endParaRPr lang="en-GB" b="1" dirty="0">
              <a:solidFill>
                <a:schemeClr val="tx1"/>
              </a:solidFill>
              <a:latin typeface="Dosis" pitchFamily="2" charset="0"/>
            </a:endParaRPr>
          </a:p>
        </p:txBody>
      </p:sp>
    </p:spTree>
    <p:extLst>
      <p:ext uri="{BB962C8B-B14F-4D97-AF65-F5344CB8AC3E}">
        <p14:creationId xmlns:p14="http://schemas.microsoft.com/office/powerpoint/2010/main" val="238887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0">
          <a:extLst>
            <a:ext uri="{FF2B5EF4-FFF2-40B4-BE49-F238E27FC236}">
              <a16:creationId xmlns:a16="http://schemas.microsoft.com/office/drawing/2014/main" id="{DEE9CB6B-1F77-D35B-4011-0B9FF57EC098}"/>
            </a:ext>
          </a:extLst>
        </p:cNvPr>
        <p:cNvGrpSpPr/>
        <p:nvPr/>
      </p:nvGrpSpPr>
      <p:grpSpPr>
        <a:xfrm>
          <a:off x="0" y="0"/>
          <a:ext cx="0" cy="0"/>
          <a:chOff x="0" y="0"/>
          <a:chExt cx="0" cy="0"/>
        </a:xfrm>
      </p:grpSpPr>
      <p:sp>
        <p:nvSpPr>
          <p:cNvPr id="1841" name="Google Shape;1841;p43">
            <a:extLst>
              <a:ext uri="{FF2B5EF4-FFF2-40B4-BE49-F238E27FC236}">
                <a16:creationId xmlns:a16="http://schemas.microsoft.com/office/drawing/2014/main" id="{0A45116A-A156-881B-CF64-F9265AD5F1E4}"/>
              </a:ext>
            </a:extLst>
          </p:cNvPr>
          <p:cNvSpPr txBox="1">
            <a:spLocks noGrp="1"/>
          </p:cNvSpPr>
          <p:nvPr>
            <p:ph type="title"/>
          </p:nvPr>
        </p:nvSpPr>
        <p:spPr>
          <a:xfrm>
            <a:off x="720000" y="20628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1"/>
                </a:solidFill>
              </a:rPr>
              <a:t>Topologi</a:t>
            </a:r>
            <a:r>
              <a:rPr lang="en-US" dirty="0">
                <a:solidFill>
                  <a:schemeClr val="accent1"/>
                </a:solidFill>
              </a:rPr>
              <a:t> </a:t>
            </a:r>
            <a:r>
              <a:rPr lang="en-US" dirty="0" err="1">
                <a:solidFill>
                  <a:schemeClr val="accent1"/>
                </a:solidFill>
              </a:rPr>
              <a:t>Jaringan</a:t>
            </a:r>
            <a:r>
              <a:rPr lang="en-US" dirty="0">
                <a:solidFill>
                  <a:schemeClr val="accent1"/>
                </a:solidFill>
              </a:rPr>
              <a:t> Bandara GNS3</a:t>
            </a:r>
            <a:endParaRPr dirty="0">
              <a:solidFill>
                <a:schemeClr val="accent1"/>
              </a:solidFill>
            </a:endParaRPr>
          </a:p>
        </p:txBody>
      </p:sp>
      <p:pic>
        <p:nvPicPr>
          <p:cNvPr id="9" name="Picture 8">
            <a:extLst>
              <a:ext uri="{FF2B5EF4-FFF2-40B4-BE49-F238E27FC236}">
                <a16:creationId xmlns:a16="http://schemas.microsoft.com/office/drawing/2014/main" id="{2F484A85-AC4C-4186-AE7F-398D40BCD315}"/>
              </a:ext>
            </a:extLst>
          </p:cNvPr>
          <p:cNvPicPr>
            <a:picLocks noChangeAspect="1"/>
          </p:cNvPicPr>
          <p:nvPr/>
        </p:nvPicPr>
        <p:blipFill>
          <a:blip r:embed="rId3"/>
          <a:stretch>
            <a:fillRect/>
          </a:stretch>
        </p:blipFill>
        <p:spPr>
          <a:xfrm>
            <a:off x="134361" y="778987"/>
            <a:ext cx="4799224" cy="3127178"/>
          </a:xfrm>
          <a:prstGeom prst="rect">
            <a:avLst/>
          </a:prstGeom>
        </p:spPr>
      </p:pic>
      <p:sp>
        <p:nvSpPr>
          <p:cNvPr id="10" name="Google Shape;1842;p43">
            <a:extLst>
              <a:ext uri="{FF2B5EF4-FFF2-40B4-BE49-F238E27FC236}">
                <a16:creationId xmlns:a16="http://schemas.microsoft.com/office/drawing/2014/main" id="{138C8CB3-B0F5-F0B4-5D4F-F3BC8AD77F4C}"/>
              </a:ext>
            </a:extLst>
          </p:cNvPr>
          <p:cNvSpPr txBox="1">
            <a:spLocks noGrp="1"/>
          </p:cNvSpPr>
          <p:nvPr>
            <p:ph type="subTitle" idx="1"/>
          </p:nvPr>
        </p:nvSpPr>
        <p:spPr>
          <a:xfrm>
            <a:off x="4933585" y="778987"/>
            <a:ext cx="4130299" cy="23284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b="1" dirty="0"/>
              <a:t>Penjelasan Topologi :</a:t>
            </a:r>
          </a:p>
          <a:p>
            <a:pPr marL="285750" lvl="0" indent="-285750" algn="l" rtl="0">
              <a:spcBef>
                <a:spcPts val="0"/>
              </a:spcBef>
              <a:spcAft>
                <a:spcPts val="0"/>
              </a:spcAft>
              <a:buFont typeface="Arial" panose="020B0604020202020204" pitchFamily="34" charset="0"/>
              <a:buChar char="•"/>
            </a:pPr>
            <a:r>
              <a:rPr lang="en" dirty="0"/>
              <a:t>Menggunakan 4 Router</a:t>
            </a:r>
          </a:p>
          <a:p>
            <a:pPr marL="285750" lvl="0" indent="-285750" algn="l" rtl="0">
              <a:spcBef>
                <a:spcPts val="0"/>
              </a:spcBef>
              <a:spcAft>
                <a:spcPts val="0"/>
              </a:spcAft>
              <a:buFont typeface="Arial" panose="020B0604020202020204" pitchFamily="34" charset="0"/>
              <a:buChar char="•"/>
            </a:pPr>
            <a:r>
              <a:rPr lang="en" dirty="0"/>
              <a:t>Menggunakan 6 Switch </a:t>
            </a:r>
          </a:p>
          <a:p>
            <a:pPr marL="285750" lvl="0" indent="-285750" algn="l" rtl="0">
              <a:spcBef>
                <a:spcPts val="0"/>
              </a:spcBef>
              <a:spcAft>
                <a:spcPts val="0"/>
              </a:spcAft>
              <a:buFont typeface="Arial" panose="020B0604020202020204" pitchFamily="34" charset="0"/>
              <a:buChar char="•"/>
            </a:pPr>
            <a:r>
              <a:rPr lang="en" dirty="0"/>
              <a:t>Menggunakan 30 PC</a:t>
            </a:r>
          </a:p>
          <a:p>
            <a:pPr marL="285750" lvl="0" indent="-285750" algn="l" rtl="0">
              <a:spcBef>
                <a:spcPts val="0"/>
              </a:spcBef>
              <a:spcAft>
                <a:spcPts val="0"/>
              </a:spcAft>
              <a:buFont typeface="Arial" panose="020B0604020202020204" pitchFamily="34" charset="0"/>
              <a:buChar char="•"/>
            </a:pPr>
            <a:r>
              <a:rPr lang="en" dirty="0"/>
              <a:t>Menggunakan 1PC Kali Linux -&gt; Simulasi Serangan </a:t>
            </a:r>
          </a:p>
          <a:p>
            <a:pPr marL="285750" lvl="0" indent="-285750" algn="l" rtl="0">
              <a:spcBef>
                <a:spcPts val="0"/>
              </a:spcBef>
              <a:spcAft>
                <a:spcPts val="0"/>
              </a:spcAft>
              <a:buFont typeface="Arial" panose="020B0604020202020204" pitchFamily="34" charset="0"/>
              <a:buChar char="•"/>
            </a:pPr>
            <a:r>
              <a:rPr lang="en" dirty="0"/>
              <a:t>Menggunakan Copper Straight-Through Cable  -&gt; </a:t>
            </a:r>
            <a:r>
              <a:rPr lang="en-US" dirty="0" err="1"/>
              <a:t>Untuk</a:t>
            </a:r>
            <a:r>
              <a:rPr lang="en-US" dirty="0"/>
              <a:t> </a:t>
            </a:r>
            <a:r>
              <a:rPr lang="en-US" dirty="0" err="1"/>
              <a:t>menghubungkan</a:t>
            </a:r>
            <a:r>
              <a:rPr lang="en-US" dirty="0"/>
              <a:t> </a:t>
            </a:r>
            <a:r>
              <a:rPr lang="en-US" dirty="0" err="1"/>
              <a:t>perangkat-perangkat</a:t>
            </a:r>
            <a:r>
              <a:rPr lang="en-US" dirty="0"/>
              <a:t> yang </a:t>
            </a:r>
            <a:r>
              <a:rPr lang="en-US" dirty="0" err="1"/>
              <a:t>berbeda</a:t>
            </a:r>
            <a:r>
              <a:rPr lang="en-US" dirty="0"/>
              <a:t> </a:t>
            </a:r>
            <a:r>
              <a:rPr lang="en-US" dirty="0" err="1"/>
              <a:t>jenis</a:t>
            </a:r>
            <a:r>
              <a:rPr lang="en-US" dirty="0"/>
              <a:t> </a:t>
            </a:r>
            <a:r>
              <a:rPr lang="en-US" dirty="0" err="1"/>
              <a:t>dalam</a:t>
            </a:r>
            <a:r>
              <a:rPr lang="en-US" dirty="0"/>
              <a:t> </a:t>
            </a:r>
            <a:r>
              <a:rPr lang="en-US" dirty="0" err="1"/>
              <a:t>jaringan</a:t>
            </a:r>
            <a:r>
              <a:rPr lang="en-US" dirty="0"/>
              <a:t> </a:t>
            </a:r>
            <a:r>
              <a:rPr lang="en-US" dirty="0" err="1"/>
              <a:t>komputer</a:t>
            </a:r>
            <a:r>
              <a:rPr lang="en-US" dirty="0"/>
              <a:t>.</a:t>
            </a:r>
            <a:endParaRPr lang="en" dirty="0"/>
          </a:p>
          <a:p>
            <a:pPr marL="285750" lvl="0" indent="-285750" algn="l" rtl="0">
              <a:spcBef>
                <a:spcPts val="0"/>
              </a:spcBef>
              <a:spcAft>
                <a:spcPts val="0"/>
              </a:spcAft>
              <a:buFont typeface="Arial" panose="020B0604020202020204" pitchFamily="34" charset="0"/>
              <a:buChar char="•"/>
            </a:pPr>
            <a:r>
              <a:rPr lang="en" dirty="0"/>
              <a:t>Menggunakan Serial DTE Cable -&gt; Menghubungkan antar router dengan cable DTE ( Data Termial Equipment)</a:t>
            </a:r>
          </a:p>
        </p:txBody>
      </p:sp>
      <p:sp>
        <p:nvSpPr>
          <p:cNvPr id="11" name="Google Shape;1842;p43">
            <a:extLst>
              <a:ext uri="{FF2B5EF4-FFF2-40B4-BE49-F238E27FC236}">
                <a16:creationId xmlns:a16="http://schemas.microsoft.com/office/drawing/2014/main" id="{097739D2-A51C-8701-9E7C-8D5D60D64D7B}"/>
              </a:ext>
            </a:extLst>
          </p:cNvPr>
          <p:cNvSpPr txBox="1">
            <a:spLocks/>
          </p:cNvSpPr>
          <p:nvPr/>
        </p:nvSpPr>
        <p:spPr>
          <a:xfrm>
            <a:off x="5013701" y="3345643"/>
            <a:ext cx="4130299" cy="5605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2pPr>
            <a:lvl3pPr marL="1371600" marR="0" lvl="2"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3pPr>
            <a:lvl4pPr marL="1828800" marR="0" lvl="3"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4pPr>
            <a:lvl5pPr marL="2286000" marR="0" lvl="4"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5pPr>
            <a:lvl6pPr marL="2743200" marR="0" lvl="5"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6pPr>
            <a:lvl7pPr marL="3200400" marR="0" lvl="6"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7pPr>
            <a:lvl8pPr marL="3657600" marR="0" lvl="7"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8pPr>
            <a:lvl9pPr marL="4114800" marR="0" lvl="8"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9pPr>
          </a:lstStyle>
          <a:p>
            <a:pPr marL="0" indent="0">
              <a:buClr>
                <a:schemeClr val="accent6"/>
              </a:buClr>
            </a:pPr>
            <a:r>
              <a:rPr lang="en" b="1" dirty="0"/>
              <a:t>Pembagian Switch</a:t>
            </a:r>
          </a:p>
        </p:txBody>
      </p:sp>
      <p:sp>
        <p:nvSpPr>
          <p:cNvPr id="12" name="Google Shape;1842;p43">
            <a:extLst>
              <a:ext uri="{FF2B5EF4-FFF2-40B4-BE49-F238E27FC236}">
                <a16:creationId xmlns:a16="http://schemas.microsoft.com/office/drawing/2014/main" id="{11BD305E-841F-A3E4-1DB8-C6D4FEECB029}"/>
              </a:ext>
            </a:extLst>
          </p:cNvPr>
          <p:cNvSpPr txBox="1">
            <a:spLocks/>
          </p:cNvSpPr>
          <p:nvPr/>
        </p:nvSpPr>
        <p:spPr>
          <a:xfrm>
            <a:off x="5013700" y="3680111"/>
            <a:ext cx="4130299" cy="841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2pPr>
            <a:lvl3pPr marL="1371600" marR="0" lvl="2"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3pPr>
            <a:lvl4pPr marL="1828800" marR="0" lvl="3"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4pPr>
            <a:lvl5pPr marL="2286000" marR="0" lvl="4"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5pPr>
            <a:lvl6pPr marL="2743200" marR="0" lvl="5"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6pPr>
            <a:lvl7pPr marL="3200400" marR="0" lvl="6"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7pPr>
            <a:lvl8pPr marL="3657600" marR="0" lvl="7"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8pPr>
            <a:lvl9pPr marL="4114800" marR="0" lvl="8"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9pPr>
          </a:lstStyle>
          <a:p>
            <a:pPr marL="342900" indent="-342900">
              <a:buClr>
                <a:schemeClr val="accent6"/>
              </a:buClr>
              <a:buFont typeface="+mj-lt"/>
              <a:buAutoNum type="arabicPeriod"/>
            </a:pPr>
            <a:r>
              <a:rPr lang="en" b="1" dirty="0"/>
              <a:t>Switch Air Control</a:t>
            </a:r>
          </a:p>
          <a:p>
            <a:pPr marL="342900" indent="-342900">
              <a:buClr>
                <a:schemeClr val="accent6"/>
              </a:buClr>
              <a:buFont typeface="+mj-lt"/>
              <a:buAutoNum type="arabicPeriod"/>
            </a:pPr>
            <a:r>
              <a:rPr lang="en" b="1" dirty="0"/>
              <a:t>Switch Arrival</a:t>
            </a:r>
          </a:p>
          <a:p>
            <a:pPr marL="342900" indent="-342900">
              <a:buClr>
                <a:schemeClr val="accent6"/>
              </a:buClr>
              <a:buFont typeface="+mj-lt"/>
              <a:buAutoNum type="arabicPeriod"/>
            </a:pPr>
            <a:r>
              <a:rPr lang="en" b="1" dirty="0"/>
              <a:t>Switch Departure</a:t>
            </a:r>
          </a:p>
          <a:p>
            <a:pPr marL="342900" indent="-342900">
              <a:buClr>
                <a:schemeClr val="accent6"/>
              </a:buClr>
              <a:buFont typeface="+mj-lt"/>
              <a:buAutoNum type="arabicPeriod"/>
            </a:pPr>
            <a:r>
              <a:rPr lang="en" b="1" dirty="0"/>
              <a:t>Switch Company 1-3</a:t>
            </a:r>
          </a:p>
        </p:txBody>
      </p:sp>
    </p:spTree>
    <p:extLst>
      <p:ext uri="{BB962C8B-B14F-4D97-AF65-F5344CB8AC3E}">
        <p14:creationId xmlns:p14="http://schemas.microsoft.com/office/powerpoint/2010/main" val="92058625"/>
      </p:ext>
    </p:extLst>
  </p:cSld>
  <p:clrMapOvr>
    <a:masterClrMapping/>
  </p:clrMapOvr>
</p:sld>
</file>

<file path=ppt/theme/theme1.xml><?xml version="1.0" encoding="utf-8"?>
<a:theme xmlns:a="http://schemas.openxmlformats.org/drawingml/2006/main" name="Network Design Theme by Slidesgo">
  <a:themeElements>
    <a:clrScheme name="Simple Light">
      <a:dk1>
        <a:srgbClr val="FFFFFF"/>
      </a:dk1>
      <a:lt1>
        <a:srgbClr val="0C0A45"/>
      </a:lt1>
      <a:dk2>
        <a:srgbClr val="942290"/>
      </a:dk2>
      <a:lt2>
        <a:srgbClr val="07A0B3"/>
      </a:lt2>
      <a:accent1>
        <a:srgbClr val="90FFFD"/>
      </a:accent1>
      <a:accent2>
        <a:srgbClr val="716EBE"/>
      </a:accent2>
      <a:accent3>
        <a:srgbClr val="434186"/>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929</Words>
  <Application>Microsoft Office PowerPoint</Application>
  <PresentationFormat>On-screen Show (16:9)</PresentationFormat>
  <Paragraphs>95</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Dosis</vt:lpstr>
      <vt:lpstr>Arial</vt:lpstr>
      <vt:lpstr>Poppins</vt:lpstr>
      <vt:lpstr>Network Design Theme by Slidesgo</vt:lpstr>
      <vt:lpstr>Simulasi dan Analisis Kerentanan pada Jaringan Bandara XYZ dengan Menggunakan Penetration Network GNS3, Wireshark, dan Kali Linux</vt:lpstr>
      <vt:lpstr>Referensi Project </vt:lpstr>
      <vt:lpstr>Latar Belakang </vt:lpstr>
      <vt:lpstr>Tujuan</vt:lpstr>
      <vt:lpstr>GNS3</vt:lpstr>
      <vt:lpstr>Wireshark</vt:lpstr>
      <vt:lpstr>Vmware Workstation</vt:lpstr>
      <vt:lpstr>Kali - Linux</vt:lpstr>
      <vt:lpstr>Topologi Jaringan Bandara GNS3</vt:lpstr>
      <vt:lpstr>Skenario Konsep Simulasi dan Analisis Airport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Simulasi dan Analisis Kerentanan pada Jaringan Bandara XYZ dengan Menggunakan Penetration Network Menggunakan GNS3, Wireshark, dan Kali Linux</dc:title>
  <dc:creator>Teddy Surianto</dc:creator>
  <cp:lastModifiedBy>Teddy Surianto</cp:lastModifiedBy>
  <cp:revision>4</cp:revision>
  <dcterms:modified xsi:type="dcterms:W3CDTF">2024-10-17T12:57:18Z</dcterms:modified>
</cp:coreProperties>
</file>