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696BC5-887B-40F9-8F55-3B5B64709D12}">
  <a:tblStyle styleId="{9C696BC5-887B-40F9-8F55-3B5B64709D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1698a4cf5_9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g241698a4cf5_9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41698a4cf5_9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698a4cf5_9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g241698a4cf5_9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41698a4cf5_9_5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1698a4cf5_9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241698a4cf5_9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41698a4cf5_9_5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698a4cf5_9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5" name="Google Shape;165;g241698a4cf5_9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41698a4cf5_9_5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47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698a4cf5_9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5" name="Google Shape;165;g241698a4cf5_9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41698a4cf5_9_5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19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698a4cf5_9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5" name="Google Shape;165;g241698a4cf5_9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41698a4cf5_9_5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67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698a4cf5_9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5" name="Google Shape;165;g241698a4cf5_9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41698a4cf5_9_5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92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698a4cf5_9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5" name="Google Shape;165;g241698a4cf5_9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41698a4cf5_9_5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534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698a4cf5_9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5" name="Google Shape;165;g241698a4cf5_9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41698a4cf5_9_5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93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917177" y="2522563"/>
            <a:ext cx="78486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300" dirty="0">
                <a:solidFill>
                  <a:schemeClr val="dk1"/>
                </a:solidFill>
              </a:rPr>
              <a:t>Absolute Loader in C</a:t>
            </a:r>
            <a:endParaRPr sz="27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2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4" name="Google Shape;134;p25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36" name="Google Shape;136;p25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2332588" y="-6838"/>
            <a:ext cx="5517300" cy="523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667350" y="1050600"/>
            <a:ext cx="68478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1DS20CS145 - Aum S. Patil</a:t>
            </a:r>
          </a:p>
          <a:p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1DS20CS146 – Pavan Gowda SN</a:t>
            </a:r>
          </a:p>
          <a:p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1DS20CS147 – Prajwal SN</a:t>
            </a:r>
            <a:endParaRPr lang="en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1DS20CS148 – Prasanna Deshpande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 : Prof. Aparna M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6" name="Google Shape;146;p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7" name="Google Shape;147;p26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49" name="Google Shape;149;p26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2332588" y="-6838"/>
            <a:ext cx="5517300" cy="523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9" name="Google Shape;159;p2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61" name="Google Shape;161;p27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27"/>
          <p:cNvSpPr txBox="1">
            <a:spLocks noGrp="1"/>
          </p:cNvSpPr>
          <p:nvPr>
            <p:ph type="body" idx="4294967295"/>
          </p:nvPr>
        </p:nvSpPr>
        <p:spPr>
          <a:xfrm>
            <a:off x="1538700" y="1103400"/>
            <a:ext cx="6698700" cy="398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just">
              <a:lnSpc>
                <a:spcPct val="90000"/>
              </a:lnSpc>
              <a:buSzPct val="70000"/>
            </a:pPr>
            <a:r>
              <a:rPr lang="en-US" sz="2040" dirty="0">
                <a:latin typeface="Times New Roman"/>
                <a:ea typeface="Times New Roman"/>
                <a:cs typeface="Times New Roman"/>
                <a:sym typeface="Times New Roman"/>
              </a:rPr>
              <a:t>Implemented an absolute loader in C</a:t>
            </a:r>
          </a:p>
          <a:p>
            <a:pPr marL="342900" indent="-342900" algn="just">
              <a:lnSpc>
                <a:spcPct val="90000"/>
              </a:lnSpc>
              <a:buSzPct val="70000"/>
            </a:pPr>
            <a:r>
              <a:rPr lang="en-US" sz="2040" dirty="0">
                <a:latin typeface="Times New Roman"/>
                <a:ea typeface="Times New Roman"/>
                <a:cs typeface="Times New Roman"/>
                <a:sym typeface="Times New Roman"/>
              </a:rPr>
              <a:t>Loader loads machine code into memory addresses</a:t>
            </a:r>
          </a:p>
          <a:p>
            <a:pPr marL="342900" indent="-342900" algn="just">
              <a:lnSpc>
                <a:spcPct val="90000"/>
              </a:lnSpc>
              <a:buSzPct val="70000"/>
            </a:pPr>
            <a:r>
              <a:rPr lang="en-US" sz="2040" dirty="0">
                <a:latin typeface="Times New Roman"/>
                <a:ea typeface="Times New Roman"/>
                <a:cs typeface="Times New Roman"/>
                <a:sym typeface="Times New Roman"/>
              </a:rPr>
              <a:t>Team aimed to gain practical experience in software development</a:t>
            </a:r>
          </a:p>
          <a:p>
            <a:pPr marL="342900" indent="-342900" algn="just">
              <a:lnSpc>
                <a:spcPct val="90000"/>
              </a:lnSpc>
              <a:buSzPct val="70000"/>
            </a:pPr>
            <a:r>
              <a:rPr lang="en-US" sz="2040" dirty="0">
                <a:latin typeface="Times New Roman"/>
                <a:ea typeface="Times New Roman"/>
                <a:cs typeface="Times New Roman"/>
                <a:sym typeface="Times New Roman"/>
              </a:rPr>
              <a:t>Team developed an understanding of the principle of loading.</a:t>
            </a:r>
            <a:endParaRPr sz="204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1762944" y="1088070"/>
            <a:ext cx="6847800" cy="266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4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editors (Notepad++, Vim)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(VS Code)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Compilers (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762944" y="-6838"/>
            <a:ext cx="6847800" cy="523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TOOLS USED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3" name="Google Shape;173;p28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5" name="Google Shape;175;p28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0074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1762944" y="1088070"/>
            <a:ext cx="6847800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 Efficient execution of computer programs relies on a well-structured process that transforms human-readable code into machine-executable instructions.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 Loading is an integral part of this process, where instructions and data are brought into main memory for execution.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 Absolute loaders are a fundamental type of loader that play a critical role in this translation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 This project implemented an absolute loader using the C programming language.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762944" y="-6838"/>
            <a:ext cx="6847800" cy="523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3" name="Google Shape;173;p28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5" name="Google Shape;175;p28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4224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1762944" y="-6838"/>
            <a:ext cx="6847800" cy="523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FLOW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3" name="Google Shape;173;p28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5" name="Google Shape;175;p28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2F5AFA3-3CF7-65F2-21EE-D1770D600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75" y="1626566"/>
            <a:ext cx="6452937" cy="25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2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1762944" y="-6838"/>
            <a:ext cx="6847800" cy="523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SCREENSHOTS - 1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3" name="Google Shape;173;p28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5" name="Google Shape;175;p28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EFB23E-DF44-A1C2-EF92-A98D52131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70" y="875683"/>
            <a:ext cx="504895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1762944" y="-6838"/>
            <a:ext cx="6847800" cy="523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SCREENSHOTS - 2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3" name="Google Shape;173;p28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5" name="Google Shape;175;p28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675AD36-F09F-21D5-4CE1-99EEAB262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238" y="972262"/>
            <a:ext cx="535379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3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1762944" y="1088070"/>
            <a:ext cx="68478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 The project provided an opportunity to implement an absolute loader in C.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 The loader successfully loads machine code into memory addresses specified in the input file.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 Effective design choices, algorithms, and data structures were used to ensure the loader's robustness, efficiency, and accuracy.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 The project deepened the team's understanding of the loading process.</a:t>
            </a:r>
          </a:p>
        </p:txBody>
      </p:sp>
      <p:sp>
        <p:nvSpPr>
          <p:cNvPr id="169" name="Google Shape;169;p28"/>
          <p:cNvSpPr txBox="1"/>
          <p:nvPr/>
        </p:nvSpPr>
        <p:spPr>
          <a:xfrm>
            <a:off x="1762944" y="-6838"/>
            <a:ext cx="6847800" cy="5232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 descr="innovative Projects - Home | Facebook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 descr="innovative Projects - Home | Facebook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3" name="Google Shape;173;p28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lang="en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  <a:endParaRPr/>
            </a:p>
            <a:p>
              <a:pPr marL="342900" marR="0" lvl="0" indent="-342900" algn="ctr" rtl="0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 &amp; Engineering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5" name="Google Shape;175;p28" descr="https://dscasc-technicaltalk.herokuapp.com/logo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628876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349</Words>
  <Application>Microsoft Office PowerPoint</Application>
  <PresentationFormat>On-screen Show (4:3)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Google Sans</vt:lpstr>
      <vt:lpstr>Times New Roman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Aum Patil</cp:lastModifiedBy>
  <cp:revision>7</cp:revision>
  <dcterms:modified xsi:type="dcterms:W3CDTF">2023-06-10T11:01:13Z</dcterms:modified>
</cp:coreProperties>
</file>