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7" r:id="rId4"/>
    <p:sldId id="258" r:id="rId5"/>
    <p:sldId id="262" r:id="rId6"/>
    <p:sldId id="260" r:id="rId7"/>
    <p:sldId id="263" r:id="rId8"/>
    <p:sldId id="264" r:id="rId9"/>
    <p:sldId id="259" r:id="rId10"/>
    <p:sldId id="265" r:id="rId11"/>
    <p:sldId id="261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2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8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6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94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2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8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6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50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EB60-C537-40D5-9BC7-808B972CC71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5268B8-4F61-4F5A-B0E8-E44EF946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D770-61B6-39A4-8EB5-9DA3A1CC3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Agency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02135-4AA5-F9E1-36DC-EC94AD79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Students Test Dataset Analysis</a:t>
            </a:r>
          </a:p>
          <a:p>
            <a:r>
              <a:rPr lang="en-US" dirty="0"/>
              <a:t>Akshay Umashankar</a:t>
            </a:r>
          </a:p>
        </p:txBody>
      </p:sp>
    </p:spTree>
    <p:extLst>
      <p:ext uri="{BB962C8B-B14F-4D97-AF65-F5344CB8AC3E}">
        <p14:creationId xmlns:p14="http://schemas.microsoft.com/office/powerpoint/2010/main" val="335408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4B7F-456E-8544-DBCA-D780BA7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40E2-307B-1F55-D031-3AA644CE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Linear Regression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Semester converted to Numerical (3, 5 and 9)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Categorical Values dummy coded using scikit-learn Ordinal Encoding method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Standardized using scikit-learn Standard Scaler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RMSE =~ 0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 1</a:t>
            </a:r>
          </a:p>
        </p:txBody>
      </p:sp>
      <p:pic>
        <p:nvPicPr>
          <p:cNvPr id="5" name="Picture 4" descr="A graph with a line graph&#10;&#10;Description automatically generated">
            <a:extLst>
              <a:ext uri="{FF2B5EF4-FFF2-40B4-BE49-F238E27FC236}">
                <a16:creationId xmlns:a16="http://schemas.microsoft.com/office/drawing/2014/main" id="{10CD07C6-53A2-3E94-5DC6-4F9A57747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06" y="1391655"/>
            <a:ext cx="6226988" cy="4670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F9583-A839-C6EC-0910-E57B20869C78}"/>
              </a:ext>
            </a:extLst>
          </p:cNvPr>
          <p:cNvSpPr txBox="1"/>
          <p:nvPr/>
        </p:nvSpPr>
        <p:spPr>
          <a:xfrm>
            <a:off x="9209494" y="5097013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10865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49B-77E3-3ABB-CEB6-70F3A36A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EA83-D85E-681C-2411-16C0C8E9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 Regression</a:t>
            </a:r>
          </a:p>
          <a:p>
            <a:pPr lvl="1"/>
            <a:r>
              <a:rPr lang="en-US" dirty="0"/>
              <a:t>Semester converted to Numerical (3, 5 and 9)</a:t>
            </a:r>
          </a:p>
          <a:p>
            <a:pPr lvl="1"/>
            <a:r>
              <a:rPr lang="en-US" dirty="0"/>
              <a:t>Categorical Values dummy coded using scikit-learn Ordinal Encoding method</a:t>
            </a:r>
          </a:p>
          <a:p>
            <a:pPr lvl="1"/>
            <a:r>
              <a:rPr lang="en-US" dirty="0"/>
              <a:t>Standardized using scikit-learn Standard Scaler</a:t>
            </a:r>
          </a:p>
          <a:p>
            <a:pPr lvl="1"/>
            <a:r>
              <a:rPr lang="en-US" dirty="0"/>
              <a:t>1000 iterations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RMSE = 0.003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0.961</a:t>
            </a:r>
          </a:p>
        </p:txBody>
      </p:sp>
    </p:spTree>
    <p:extLst>
      <p:ext uri="{BB962C8B-B14F-4D97-AF65-F5344CB8AC3E}">
        <p14:creationId xmlns:p14="http://schemas.microsoft.com/office/powerpoint/2010/main" val="283319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49B-77E3-3ABB-CEB6-70F3A36A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EA83-D85E-681C-2411-16C0C8E9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Stochastic Gradient Descent Regression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Semester converted to Numerical (3, 5 and 9)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Categorical Values dummy coded using scikit-learn Ordinal Encoding method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Standardized using scikit-learn Standard Scaler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1000 iterations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Results: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RMSE = 0.003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2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 0.961</a:t>
            </a:r>
          </a:p>
        </p:txBody>
      </p:sp>
      <p:pic>
        <p:nvPicPr>
          <p:cNvPr id="5" name="Picture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25B81052-FDB8-01EA-7A4B-0EA760757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74" y="1477941"/>
            <a:ext cx="6132266" cy="45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AD429-0F97-3CC0-C14F-B2EFD3C3F794}"/>
              </a:ext>
            </a:extLst>
          </p:cNvPr>
          <p:cNvSpPr txBox="1"/>
          <p:nvPr/>
        </p:nvSpPr>
        <p:spPr>
          <a:xfrm>
            <a:off x="8998040" y="5097013"/>
            <a:ext cx="234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Reasonable Model</a:t>
            </a:r>
          </a:p>
        </p:txBody>
      </p:sp>
    </p:spTree>
    <p:extLst>
      <p:ext uri="{BB962C8B-B14F-4D97-AF65-F5344CB8AC3E}">
        <p14:creationId xmlns:p14="http://schemas.microsoft.com/office/powerpoint/2010/main" val="178754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DBB62-F2FB-9B73-58CD-56F9CDBA3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3B8F37-4A75-8F69-2F90-62A32DEBD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will be included in submission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21270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0EFF-0224-6CE6-A474-0BE3FD63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B890-EB6D-E8F4-1B1A-9EC7AC0D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 particular trend or pattern within the dataset using your preferred programming language</a:t>
            </a:r>
          </a:p>
          <a:p>
            <a:r>
              <a:rPr lang="en-US" dirty="0"/>
              <a:t>Analysis:</a:t>
            </a:r>
          </a:p>
          <a:p>
            <a:pPr lvl="1"/>
            <a:r>
              <a:rPr lang="en-US" dirty="0"/>
              <a:t>Regression analysis of Percentile on University, Program Name, Specialisation, Domain, and Semester</a:t>
            </a:r>
          </a:p>
          <a:p>
            <a:pPr lvl="1"/>
            <a:r>
              <a:rPr lang="en-US" dirty="0"/>
              <a:t>Dataset split into a training and testing set for evaluation</a:t>
            </a:r>
          </a:p>
        </p:txBody>
      </p:sp>
    </p:spTree>
    <p:extLst>
      <p:ext uri="{BB962C8B-B14F-4D97-AF65-F5344CB8AC3E}">
        <p14:creationId xmlns:p14="http://schemas.microsoft.com/office/powerpoint/2010/main" val="343325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D1590-8689-C88A-2F88-39617BA3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8DC9B-800E-9D70-97F7-1AAFE747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Independent Variables</a:t>
            </a:r>
          </a:p>
          <a:p>
            <a:pPr lvl="1"/>
            <a:r>
              <a:rPr lang="en-US" dirty="0"/>
              <a:t>University, Program Name, Specialisation, Domain, Semester</a:t>
            </a:r>
          </a:p>
          <a:p>
            <a:r>
              <a:rPr lang="en-US" dirty="0"/>
              <a:t>Dependent Variables</a:t>
            </a:r>
          </a:p>
          <a:p>
            <a:pPr lvl="1"/>
            <a:r>
              <a:rPr lang="en-US" dirty="0"/>
              <a:t>Percentile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Uniform Distribution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Limited Data</a:t>
            </a:r>
          </a:p>
          <a:p>
            <a:r>
              <a:rPr lang="en-US" dirty="0"/>
              <a:t>Python –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06705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1D94-DA73-363E-A251-2B2A93B9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EB48-CC05-A83B-4DFD-70D8044D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1" y="1679510"/>
            <a:ext cx="6103711" cy="4225166"/>
          </a:xfrm>
          <a:prstGeom prst="rect">
            <a:avLst/>
          </a:prstGeom>
        </p:spPr>
      </p:pic>
      <p:pic>
        <p:nvPicPr>
          <p:cNvPr id="4" name="Picture 3" descr="A pie chart with numbers and a number of percentages with Crust in the background&#10;&#10;Description automatically generated">
            <a:extLst>
              <a:ext uri="{FF2B5EF4-FFF2-40B4-BE49-F238E27FC236}">
                <a16:creationId xmlns:a16="http://schemas.microsoft.com/office/drawing/2014/main" id="{DB5EB1B6-2A04-D893-88EC-0BB3034AC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83" y="1555864"/>
            <a:ext cx="4007120" cy="43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1D94-DA73-363E-A251-2B2A93B9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8635926E-986F-2229-6531-8B76DFED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17" y="1529259"/>
            <a:ext cx="5820382" cy="3138472"/>
          </a:xfrm>
          <a:prstGeom prst="rect">
            <a:avLst/>
          </a:prstGeom>
        </p:spPr>
      </p:pic>
      <p:pic>
        <p:nvPicPr>
          <p:cNvPr id="8" name="Picture 7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DE14CD51-6EC3-D6BF-DB34-13D17B65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561"/>
            <a:ext cx="6274340" cy="3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067-1239-6D6F-6B36-23D035D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Graphs</a:t>
            </a:r>
          </a:p>
        </p:txBody>
      </p:sp>
      <p:pic>
        <p:nvPicPr>
          <p:cNvPr id="5" name="Picture 4" descr="A graph with blue bars and black text&#10;&#10;Description automatically generated">
            <a:extLst>
              <a:ext uri="{FF2B5EF4-FFF2-40B4-BE49-F238E27FC236}">
                <a16:creationId xmlns:a16="http://schemas.microsoft.com/office/drawing/2014/main" id="{3D1A4193-AAA6-628E-B4B0-CE000B4C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" y="1808593"/>
            <a:ext cx="6330380" cy="3165190"/>
          </a:xfrm>
          <a:prstGeom prst="rect">
            <a:avLst/>
          </a:prstGeom>
        </p:spPr>
      </p:pic>
      <p:pic>
        <p:nvPicPr>
          <p:cNvPr id="14" name="Picture 13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AD33ED2-CAF2-6232-EE72-64A61FF9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40" y="1808593"/>
            <a:ext cx="5699699" cy="316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7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067-1239-6D6F-6B36-23D035D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Graphs</a:t>
            </a:r>
          </a:p>
        </p:txBody>
      </p:sp>
      <p:pic>
        <p:nvPicPr>
          <p:cNvPr id="7" name="Picture 6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1ECB1BDC-7A80-21E1-69D0-1CB3B4C5B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09"/>
            <a:ext cx="6497791" cy="3248895"/>
          </a:xfrm>
          <a:prstGeom prst="rect">
            <a:avLst/>
          </a:prstGeom>
        </p:spPr>
      </p:pic>
      <p:pic>
        <p:nvPicPr>
          <p:cNvPr id="3" name="Picture 2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BF7114B-0BDB-6E19-F3F8-6B41B5D6A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90" y="1808346"/>
            <a:ext cx="5694209" cy="32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067-1239-6D6F-6B36-23D035D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Graphs</a:t>
            </a:r>
          </a:p>
        </p:txBody>
      </p:sp>
      <p:pic>
        <p:nvPicPr>
          <p:cNvPr id="3" name="Picture 2" descr="A graph of a number of percents&#10;&#10;Description automatically generated with medium confidence">
            <a:extLst>
              <a:ext uri="{FF2B5EF4-FFF2-40B4-BE49-F238E27FC236}">
                <a16:creationId xmlns:a16="http://schemas.microsoft.com/office/drawing/2014/main" id="{AB6454E6-115D-F8E2-295E-F1BB51C0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25" y="1477941"/>
            <a:ext cx="7646150" cy="3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4B7F-456E-8544-DBCA-D780BA73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40E2-307B-1F55-D031-3AA644CE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Semester converted to Numerical (3, 5 and 9)</a:t>
            </a:r>
          </a:p>
          <a:p>
            <a:pPr lvl="1"/>
            <a:r>
              <a:rPr lang="en-US" dirty="0"/>
              <a:t>Categorical Values dummy coded using scikit-learn Ordinal Encoding method</a:t>
            </a:r>
          </a:p>
          <a:p>
            <a:pPr lvl="1"/>
            <a:r>
              <a:rPr lang="en-US" dirty="0"/>
              <a:t>Standardized using scikit-learn Standard Scaler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RMSE =~ 0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1</a:t>
            </a:r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21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1386</TotalTime>
  <Words>255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Gallery</vt:lpstr>
      <vt:lpstr>Learning Agency Exercise</vt:lpstr>
      <vt:lpstr>Task</vt:lpstr>
      <vt:lpstr>Overview</vt:lpstr>
      <vt:lpstr>Descriptives</vt:lpstr>
      <vt:lpstr>Descriptives</vt:lpstr>
      <vt:lpstr>Grouped Graphs</vt:lpstr>
      <vt:lpstr>Grouped Graphs</vt:lpstr>
      <vt:lpstr>Grouped Graphs</vt:lpstr>
      <vt:lpstr>Regression Analysis</vt:lpstr>
      <vt:lpstr>Regression Analysis</vt:lpstr>
      <vt:lpstr>Regression Analysis</vt:lpstr>
      <vt:lpstr>Regression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Agency Exercise</dc:title>
  <dc:creator>Akshay Umashankar</dc:creator>
  <cp:lastModifiedBy>Akshay Umashankar</cp:lastModifiedBy>
  <cp:revision>7</cp:revision>
  <dcterms:created xsi:type="dcterms:W3CDTF">2023-10-23T18:23:44Z</dcterms:created>
  <dcterms:modified xsi:type="dcterms:W3CDTF">2023-10-24T20:07:28Z</dcterms:modified>
</cp:coreProperties>
</file>