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A0F34-6D41-421F-991F-9D0DBA37E0C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54F-3AC0-4EA8-8919-EB99C0E21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5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A0F34-6D41-421F-991F-9D0DBA37E0C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54F-3AC0-4EA8-8919-EB99C0E21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A0F34-6D41-421F-991F-9D0DBA37E0C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54F-3AC0-4EA8-8919-EB99C0E21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4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A0F34-6D41-421F-991F-9D0DBA37E0C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54F-3AC0-4EA8-8919-EB99C0E21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0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A0F34-6D41-421F-991F-9D0DBA37E0C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54F-3AC0-4EA8-8919-EB99C0E21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7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A0F34-6D41-421F-991F-9D0DBA37E0C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54F-3AC0-4EA8-8919-EB99C0E21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2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A0F34-6D41-421F-991F-9D0DBA37E0C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54F-3AC0-4EA8-8919-EB99C0E21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5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A0F34-6D41-421F-991F-9D0DBA37E0C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54F-3AC0-4EA8-8919-EB99C0E21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5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A0F34-6D41-421F-991F-9D0DBA37E0C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54F-3AC0-4EA8-8919-EB99C0E21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7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A0F34-6D41-421F-991F-9D0DBA37E0C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54F-3AC0-4EA8-8919-EB99C0E21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0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A0F34-6D41-421F-991F-9D0DBA37E0C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54F-3AC0-4EA8-8919-EB99C0E21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6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A0F34-6D41-421F-991F-9D0DBA37E0C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0D54F-3AC0-4EA8-8919-EB99C0E21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3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activity – Effort estimation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BSCS V- FALL 2017 </a:t>
            </a:r>
          </a:p>
          <a:p>
            <a:r>
              <a:rPr lang="en-US" dirty="0" smtClean="0"/>
              <a:t> SOFTWARE ENGINEERING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0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0" t="16230" r="29669" b="7560"/>
          <a:stretch/>
        </p:blipFill>
        <p:spPr bwMode="auto">
          <a:xfrm>
            <a:off x="609600" y="341671"/>
            <a:ext cx="7506930" cy="557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657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7" t="15478" r="47251" b="8473"/>
          <a:stretch/>
        </p:blipFill>
        <p:spPr bwMode="auto">
          <a:xfrm>
            <a:off x="457200" y="304800"/>
            <a:ext cx="8001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56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3" t="67616" r="39557" b="17068"/>
          <a:stretch/>
        </p:blipFill>
        <p:spPr bwMode="auto">
          <a:xfrm>
            <a:off x="24581" y="762000"/>
            <a:ext cx="8890819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377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4" t="19715" r="30397" b="19024"/>
          <a:stretch/>
        </p:blipFill>
        <p:spPr bwMode="auto">
          <a:xfrm>
            <a:off x="988142" y="457200"/>
            <a:ext cx="7927258" cy="571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4650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8" t="23333" r="29722" b="35834"/>
          <a:stretch/>
        </p:blipFill>
        <p:spPr bwMode="auto">
          <a:xfrm>
            <a:off x="914400" y="609600"/>
            <a:ext cx="7772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4117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</Words>
  <Application>Microsoft Office PowerPoint</Application>
  <PresentationFormat>On-screen Show (4:3)</PresentationFormat>
  <Paragraphs>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Class activity – Effort estimation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activity – Effort estimation</dc:title>
  <dc:creator>mohsin</dc:creator>
  <cp:lastModifiedBy>mohsin</cp:lastModifiedBy>
  <cp:revision>2</cp:revision>
  <dcterms:created xsi:type="dcterms:W3CDTF">2017-11-28T07:41:47Z</dcterms:created>
  <dcterms:modified xsi:type="dcterms:W3CDTF">2017-11-28T08:02:00Z</dcterms:modified>
</cp:coreProperties>
</file>