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7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87EE-7AF2-46B0-9262-FA918F669C1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42E18-D9CD-4F6F-B306-B0984F9A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6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Software Requirements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SE- FALL 2017 BSCS V</a:t>
            </a:r>
          </a:p>
          <a:p>
            <a:r>
              <a:rPr lang="en-US" dirty="0" smtClean="0"/>
              <a:t>CS &amp; ENG. AUMC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5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8" t="11894" r="27282" b="18046"/>
          <a:stretch/>
        </p:blipFill>
        <p:spPr bwMode="auto">
          <a:xfrm>
            <a:off x="685800" y="533400"/>
            <a:ext cx="7315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41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</a:t>
            </a:r>
            <a:r>
              <a:rPr lang="en-US" dirty="0" err="1" smtClean="0"/>
              <a:t>Defintion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requirement is a statement expressing a need and its associated constraints and conditions.</a:t>
            </a:r>
          </a:p>
          <a:p>
            <a:r>
              <a:rPr lang="en-US" dirty="0" smtClean="0"/>
              <a:t>A requirement clearly states something that the system is expected to do.</a:t>
            </a:r>
          </a:p>
          <a:p>
            <a:r>
              <a:rPr lang="en-US" dirty="0" smtClean="0"/>
              <a:t>A requirement is written in natural language. When using a structure language with</a:t>
            </a:r>
          </a:p>
          <a:p>
            <a:r>
              <a:rPr lang="en-US" dirty="0" smtClean="0"/>
              <a:t>clearly defined syntax and vocabulary, requirements are said to be semi-formal. In this</a:t>
            </a:r>
          </a:p>
          <a:p>
            <a:r>
              <a:rPr lang="en-US" dirty="0" smtClean="0"/>
              <a:t>course, we will only consider semi-formal requirements. A requirement comprises at</a:t>
            </a:r>
          </a:p>
          <a:p>
            <a:r>
              <a:rPr lang="en-US" dirty="0" smtClean="0"/>
              <a:t>least: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 subject: what is the subject of the requirement?</a:t>
            </a:r>
          </a:p>
          <a:p>
            <a:r>
              <a:rPr lang="en-US" dirty="0"/>
              <a:t>• a verb: what shall be done by the subject?</a:t>
            </a:r>
          </a:p>
        </p:txBody>
      </p:sp>
    </p:spTree>
    <p:extLst>
      <p:ext uri="{BB962C8B-B14F-4D97-AF65-F5344CB8AC3E}">
        <p14:creationId xmlns:p14="http://schemas.microsoft.com/office/powerpoint/2010/main" val="214133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ISO 29148 standard </a:t>
            </a:r>
            <a:r>
              <a:rPr lang="en-US" dirty="0" smtClean="0"/>
              <a:t>writing </a:t>
            </a:r>
            <a:r>
              <a:rPr lang="en-US" dirty="0"/>
              <a:t>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ISO 29148 standard describes a clear </a:t>
            </a:r>
            <a:r>
              <a:rPr lang="en-US" sz="2400" dirty="0" smtClean="0"/>
              <a:t>syntax </a:t>
            </a:r>
            <a:r>
              <a:rPr lang="en-US" sz="2400" dirty="0"/>
              <a:t>for writing requirements</a:t>
            </a:r>
            <a:r>
              <a:rPr lang="en-US" sz="2400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8" t="23588" r="31245" b="13750"/>
          <a:stretch/>
        </p:blipFill>
        <p:spPr bwMode="auto">
          <a:xfrm>
            <a:off x="437535" y="2269284"/>
            <a:ext cx="8229600" cy="458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58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2" t="21018" r="29298" b="45744"/>
          <a:stretch/>
        </p:blipFill>
        <p:spPr bwMode="auto">
          <a:xfrm>
            <a:off x="4916" y="152400"/>
            <a:ext cx="8910484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04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individual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Free</a:t>
            </a:r>
          </a:p>
          <a:p>
            <a:r>
              <a:rPr lang="en-US" dirty="0" smtClean="0"/>
              <a:t>Unambiguous.</a:t>
            </a:r>
          </a:p>
          <a:p>
            <a:r>
              <a:rPr lang="en-US" dirty="0" smtClean="0"/>
              <a:t>Singular.</a:t>
            </a:r>
          </a:p>
          <a:p>
            <a:r>
              <a:rPr lang="en-US" dirty="0" smtClean="0"/>
              <a:t>Consistent.</a:t>
            </a:r>
          </a:p>
          <a:p>
            <a:r>
              <a:rPr lang="en-US" dirty="0" smtClean="0"/>
              <a:t>Traceable.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9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2" t="15479" r="29664" b="49328"/>
          <a:stretch/>
        </p:blipFill>
        <p:spPr bwMode="auto">
          <a:xfrm>
            <a:off x="304800" y="1066800"/>
            <a:ext cx="7772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97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a set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well-formed set of requirements shall possess the following characteristics: •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. What is meant here by the standard is that the set of requirements contains everything pertinent to the system. </a:t>
            </a:r>
          </a:p>
          <a:p>
            <a:r>
              <a:rPr lang="en-US" dirty="0" smtClean="0"/>
              <a:t>• </a:t>
            </a:r>
            <a:r>
              <a:rPr lang="en-US" dirty="0" smtClean="0">
                <a:solidFill>
                  <a:srgbClr val="FF0000"/>
                </a:solidFill>
              </a:rPr>
              <a:t>Consistent</a:t>
            </a:r>
            <a:r>
              <a:rPr lang="en-US" dirty="0" smtClean="0"/>
              <a:t>. There should be no contradictory requirements. </a:t>
            </a:r>
          </a:p>
          <a:p>
            <a:r>
              <a:rPr lang="en-US" dirty="0" smtClean="0"/>
              <a:t>• </a:t>
            </a:r>
            <a:r>
              <a:rPr lang="en-US" dirty="0" smtClean="0">
                <a:solidFill>
                  <a:srgbClr val="FF0000"/>
                </a:solidFill>
              </a:rPr>
              <a:t>Affordable</a:t>
            </a:r>
            <a:r>
              <a:rPr lang="en-US" dirty="0" smtClean="0"/>
              <a:t>. The set of requirements is ”realistic” in the sense that it can be achieved under life cycle constraints (costs, schedule, </a:t>
            </a:r>
            <a:r>
              <a:rPr lang="en-US" dirty="0" err="1" smtClean="0"/>
              <a:t>etc</a:t>
            </a:r>
            <a:r>
              <a:rPr lang="en-US" dirty="0" smtClean="0"/>
              <a:t> ...) </a:t>
            </a: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 smtClean="0">
                <a:solidFill>
                  <a:srgbClr val="FF0000"/>
                </a:solidFill>
              </a:rPr>
              <a:t>Bounded</a:t>
            </a:r>
            <a:r>
              <a:rPr lang="en-US" dirty="0" smtClean="0"/>
              <a:t>. It is important to stay within the user needs and not go beyond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4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5" t="11894" r="30947" b="34991"/>
          <a:stretch/>
        </p:blipFill>
        <p:spPr bwMode="auto">
          <a:xfrm>
            <a:off x="-152400" y="457200"/>
            <a:ext cx="883919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45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244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Writing Software Requirements  </vt:lpstr>
      <vt:lpstr>Syntax and Defintion</vt:lpstr>
      <vt:lpstr>PowerPoint Presentation</vt:lpstr>
      <vt:lpstr>The ISO 29148 standard writing requirements:</vt:lpstr>
      <vt:lpstr>PowerPoint Presentation</vt:lpstr>
      <vt:lpstr>Characteristics of individual requirements </vt:lpstr>
      <vt:lpstr>Attributes</vt:lpstr>
      <vt:lpstr>Characteristics of a set of requirements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Software Requirements  </dc:title>
  <dc:creator>mohsin</dc:creator>
  <cp:lastModifiedBy>mohsin</cp:lastModifiedBy>
  <cp:revision>1</cp:revision>
  <dcterms:created xsi:type="dcterms:W3CDTF">2017-10-05T08:00:38Z</dcterms:created>
  <dcterms:modified xsi:type="dcterms:W3CDTF">2017-10-05T08:09:49Z</dcterms:modified>
</cp:coreProperties>
</file>