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8"/>
  </p:notesMasterIdLst>
  <p:sldIdLst>
    <p:sldId id="310" r:id="rId3"/>
    <p:sldId id="256" r:id="rId4"/>
    <p:sldId id="311" r:id="rId5"/>
    <p:sldId id="308" r:id="rId6"/>
    <p:sldId id="30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12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B1180-8791-4865-B193-D197E1E4699C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512763"/>
            <a:ext cx="34194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44850"/>
            <a:ext cx="7296150" cy="3074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6BE8-E485-4772-ADEB-C85E9E6D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66BE8-E485-4772-ADEB-C85E9E6DB0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14602" y="509778"/>
            <a:ext cx="6089395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3621"/>
            <a:ext cx="820674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1DA33727-40BE-4380-AD57-3D07877518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8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178868E1-3DF7-45AC-9E42-B22B64B0B5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3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275C7C2A-865B-43A6-8032-BACB988D4E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2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31DE17EA-3DCF-4C19-AE3E-A84F71A843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4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A3A565F0-1766-4CA0-96D1-C6D095D58B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0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267C37E2-10B7-46FF-BFA1-E397B159A42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6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5941" y="303671"/>
            <a:ext cx="2070682" cy="57697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895" y="303671"/>
            <a:ext cx="6060070" cy="57697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288BC1C0-7850-48F2-AD37-A64B11701C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737" indent="0" algn="ctr">
              <a:buNone/>
              <a:defRPr/>
            </a:lvl2pPr>
            <a:lvl3pPr marL="911474" indent="0" algn="ctr">
              <a:buNone/>
              <a:defRPr/>
            </a:lvl3pPr>
            <a:lvl4pPr marL="1367211" indent="0" algn="ctr">
              <a:buNone/>
              <a:defRPr/>
            </a:lvl4pPr>
            <a:lvl5pPr marL="1822948" indent="0" algn="ctr">
              <a:buNone/>
              <a:defRPr/>
            </a:lvl5pPr>
            <a:lvl6pPr marL="2278685" indent="0" algn="ctr">
              <a:buNone/>
              <a:defRPr/>
            </a:lvl6pPr>
            <a:lvl7pPr marL="2734422" indent="0" algn="ctr">
              <a:buNone/>
              <a:defRPr/>
            </a:lvl7pPr>
            <a:lvl8pPr marL="3190159" indent="0" algn="ctr">
              <a:buNone/>
              <a:defRPr/>
            </a:lvl8pPr>
            <a:lvl9pPr marL="36458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AF479D95-294B-442C-BB3F-810582F8098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7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EE7D428C-C2CB-496C-9EAE-C955EF189D8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97F5DD7C-C832-4704-8CB4-2949ACF684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895" y="1973862"/>
            <a:ext cx="3799417" cy="4099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973862"/>
            <a:ext cx="3799417" cy="4099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L1.</a:t>
            </a:r>
            <a:fld id="{3DAEB8E6-897A-4DDA-B2AE-4D2415EC8EF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15315" cy="1145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8272" y="509778"/>
            <a:ext cx="6782054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9648" y="2688590"/>
            <a:ext cx="7639050" cy="352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2601" y="6602865"/>
            <a:ext cx="1364614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81401" y="6444791"/>
            <a:ext cx="3933825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778" y="303671"/>
            <a:ext cx="7522845" cy="113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895" y="1973862"/>
            <a:ext cx="7750810" cy="409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7" y="6453011"/>
            <a:ext cx="1899708" cy="22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L1.</a:t>
            </a:r>
            <a:fld id="{357329B5-E45B-428F-A92D-B2DB91468E7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5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5737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1474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67211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2948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1803" indent="-341803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573" indent="-28483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39342" indent="-227868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5079" indent="-227868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0816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06553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62290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18027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73764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901700"/>
            <a:ext cx="7772654" cy="1354217"/>
          </a:xfrm>
        </p:spPr>
        <p:txBody>
          <a:bodyPr/>
          <a:lstStyle/>
          <a:p>
            <a:pPr algn="ctr"/>
            <a:r>
              <a:rPr lang="en-US" dirty="0" smtClean="0"/>
              <a:t>Design and 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416300"/>
            <a:ext cx="7639050" cy="1354217"/>
          </a:xfrm>
        </p:spPr>
        <p:txBody>
          <a:bodyPr/>
          <a:lstStyle/>
          <a:p>
            <a:pPr algn="ctr"/>
            <a:r>
              <a:rPr lang="en-US" sz="3200" b="1" spc="-5" dirty="0">
                <a:solidFill>
                  <a:srgbClr val="CC0000"/>
                </a:solidFill>
              </a:rPr>
              <a:t>L</a:t>
            </a:r>
            <a:r>
              <a:rPr lang="en-US" b="1" spc="-5" dirty="0">
                <a:solidFill>
                  <a:srgbClr val="CC0000"/>
                </a:solidFill>
              </a:rPr>
              <a:t>ECTURE</a:t>
            </a:r>
            <a:r>
              <a:rPr lang="en-US" b="1" spc="-100" dirty="0">
                <a:solidFill>
                  <a:srgbClr val="CC0000"/>
                </a:solidFill>
              </a:rPr>
              <a:t> </a:t>
            </a:r>
            <a:r>
              <a:rPr lang="en-US" sz="3200" b="1" dirty="0" smtClean="0">
                <a:solidFill>
                  <a:srgbClr val="CC0000"/>
                </a:solidFill>
              </a:rPr>
              <a:t>1 </a:t>
            </a:r>
          </a:p>
          <a:p>
            <a:endParaRPr lang="en-US" sz="3200" b="1" dirty="0">
              <a:solidFill>
                <a:srgbClr val="CC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Insertion</a:t>
            </a:r>
            <a:r>
              <a:rPr spc="-5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5450" y="1444752"/>
            <a:ext cx="142557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90" dirty="0">
                <a:solidFill>
                  <a:srgbClr val="CC0000"/>
                </a:solidFill>
                <a:latin typeface="Lucida Sans Unicode"/>
                <a:cs typeface="Lucida Sans Unicode"/>
              </a:rPr>
              <a:t>⊳  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[1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. .</a:t>
            </a:r>
            <a:r>
              <a:rPr sz="2400" spc="4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2002" y="1546352"/>
            <a:ext cx="2926080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NSERTION</a:t>
            </a:r>
            <a:r>
              <a:rPr sz="2400" spc="-5" dirty="0">
                <a:latin typeface="Times New Roman"/>
                <a:cs typeface="Times New Roman"/>
              </a:rPr>
              <a:t>-S</a:t>
            </a:r>
            <a:r>
              <a:rPr sz="1800" spc="-5" dirty="0">
                <a:latin typeface="Times New Roman"/>
                <a:cs typeface="Times New Roman"/>
              </a:rPr>
              <a:t>ORT 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2400" spc="-1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ts val="2875"/>
              </a:lnSpc>
              <a:spcBef>
                <a:spcPts val="200"/>
              </a:spcBef>
            </a:pPr>
            <a:r>
              <a:rPr sz="2400" b="1" spc="-5" dirty="0">
                <a:latin typeface="Times New Roman"/>
                <a:cs typeface="Times New Roman"/>
              </a:rPr>
              <a:t>for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← 2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501140" marR="5080" indent="-441325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key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←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] 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 ← j –</a:t>
            </a:r>
            <a:r>
              <a:rPr sz="2400" i="1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2177" y="1608074"/>
            <a:ext cx="228600" cy="2819400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228600" y="0"/>
                </a:moveTo>
                <a:lnTo>
                  <a:pt x="170857" y="32060"/>
                </a:lnTo>
                <a:lnTo>
                  <a:pt x="147732" y="68770"/>
                </a:lnTo>
                <a:lnTo>
                  <a:pt x="129878" y="116275"/>
                </a:lnTo>
                <a:lnTo>
                  <a:pt x="118374" y="172331"/>
                </a:lnTo>
                <a:lnTo>
                  <a:pt x="114300" y="234695"/>
                </a:lnTo>
                <a:lnTo>
                  <a:pt x="114300" y="1175003"/>
                </a:lnTo>
                <a:lnTo>
                  <a:pt x="110225" y="1237368"/>
                </a:lnTo>
                <a:lnTo>
                  <a:pt x="98721" y="1293424"/>
                </a:lnTo>
                <a:lnTo>
                  <a:pt x="80867" y="1340929"/>
                </a:lnTo>
                <a:lnTo>
                  <a:pt x="57742" y="1377639"/>
                </a:lnTo>
                <a:lnTo>
                  <a:pt x="0" y="1409700"/>
                </a:lnTo>
                <a:lnTo>
                  <a:pt x="30427" y="1418089"/>
                </a:lnTo>
                <a:lnTo>
                  <a:pt x="80867" y="1478470"/>
                </a:lnTo>
                <a:lnTo>
                  <a:pt x="98721" y="1525975"/>
                </a:lnTo>
                <a:lnTo>
                  <a:pt x="110225" y="1582031"/>
                </a:lnTo>
                <a:lnTo>
                  <a:pt x="114300" y="1644396"/>
                </a:lnTo>
                <a:lnTo>
                  <a:pt x="114300" y="2584704"/>
                </a:lnTo>
                <a:lnTo>
                  <a:pt x="118374" y="2647068"/>
                </a:lnTo>
                <a:lnTo>
                  <a:pt x="129878" y="2703124"/>
                </a:lnTo>
                <a:lnTo>
                  <a:pt x="147732" y="2750629"/>
                </a:lnTo>
                <a:lnTo>
                  <a:pt x="170857" y="2787339"/>
                </a:lnTo>
                <a:lnTo>
                  <a:pt x="198172" y="2811010"/>
                </a:lnTo>
                <a:lnTo>
                  <a:pt x="228600" y="28194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3645" y="2759202"/>
            <a:ext cx="230886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“pseudocode”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6745" y="5810250"/>
            <a:ext cx="101917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sorted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2300" y="5168900"/>
            <a:ext cx="6324600" cy="381000"/>
          </a:xfrm>
          <a:custGeom>
            <a:avLst/>
            <a:gdLst/>
            <a:ahLst/>
            <a:cxnLst/>
            <a:rect l="l" t="t" r="r" b="b"/>
            <a:pathLst>
              <a:path w="6324600" h="381000">
                <a:moveTo>
                  <a:pt x="0" y="0"/>
                </a:moveTo>
                <a:lnTo>
                  <a:pt x="0" y="381000"/>
                </a:lnTo>
                <a:lnTo>
                  <a:pt x="6324600" y="381000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7900" y="5092700"/>
            <a:ext cx="3352800" cy="381000"/>
          </a:xfrm>
          <a:custGeom>
            <a:avLst/>
            <a:gdLst/>
            <a:ahLst/>
            <a:cxnLst/>
            <a:rect l="l" t="t" r="r" b="b"/>
            <a:pathLst>
              <a:path w="3352800" h="381000">
                <a:moveTo>
                  <a:pt x="0" y="0"/>
                </a:moveTo>
                <a:lnTo>
                  <a:pt x="0" y="381000"/>
                </a:lnTo>
                <a:lnTo>
                  <a:pt x="3352799" y="381000"/>
                </a:lnTo>
                <a:lnTo>
                  <a:pt x="3352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6100" y="5092700"/>
            <a:ext cx="2743200" cy="381000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0" y="0"/>
                </a:moveTo>
                <a:lnTo>
                  <a:pt x="0" y="381000"/>
                </a:lnTo>
                <a:lnTo>
                  <a:pt x="2743200" y="381000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6100" y="5092700"/>
            <a:ext cx="6324600" cy="381000"/>
          </a:xfrm>
          <a:custGeom>
            <a:avLst/>
            <a:gdLst/>
            <a:ahLst/>
            <a:cxnLst/>
            <a:rect l="l" t="t" r="r" b="b"/>
            <a:pathLst>
              <a:path w="6324600" h="381000">
                <a:moveTo>
                  <a:pt x="0" y="0"/>
                </a:moveTo>
                <a:lnTo>
                  <a:pt x="0" y="381000"/>
                </a:lnTo>
                <a:lnTo>
                  <a:pt x="6324600" y="381000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9300" y="50927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9300" y="50927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14801" y="4670552"/>
            <a:ext cx="11048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6485" y="4670552"/>
            <a:ext cx="11048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87700" y="52451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6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6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5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38100"/>
                </a:lnTo>
                <a:lnTo>
                  <a:pt x="245196" y="51053"/>
                </a:lnTo>
                <a:lnTo>
                  <a:pt x="253746" y="51053"/>
                </a:lnTo>
                <a:close/>
              </a:path>
              <a:path w="304800" h="76200">
                <a:moveTo>
                  <a:pt x="253746" y="38100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8700" y="52451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6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6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5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38100"/>
                </a:lnTo>
                <a:lnTo>
                  <a:pt x="245196" y="51053"/>
                </a:lnTo>
                <a:lnTo>
                  <a:pt x="253746" y="51053"/>
                </a:lnTo>
                <a:close/>
              </a:path>
              <a:path w="304800" h="76200">
                <a:moveTo>
                  <a:pt x="253746" y="38100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9700" y="52451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6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6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5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38100"/>
                </a:lnTo>
                <a:lnTo>
                  <a:pt x="245196" y="51053"/>
                </a:lnTo>
                <a:lnTo>
                  <a:pt x="253746" y="51053"/>
                </a:lnTo>
                <a:close/>
              </a:path>
              <a:path w="304800" h="76200">
                <a:moveTo>
                  <a:pt x="253746" y="38100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30700" y="52451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6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6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5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38100"/>
                </a:lnTo>
                <a:lnTo>
                  <a:pt x="245196" y="51053"/>
                </a:lnTo>
                <a:lnTo>
                  <a:pt x="253746" y="51053"/>
                </a:lnTo>
                <a:close/>
              </a:path>
              <a:path w="304800" h="76200">
                <a:moveTo>
                  <a:pt x="253746" y="38100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17821" y="5581650"/>
            <a:ext cx="56896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35500" y="53213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50291" y="356616"/>
                </a:moveTo>
                <a:lnTo>
                  <a:pt x="50291" y="329946"/>
                </a:lnTo>
                <a:lnTo>
                  <a:pt x="25146" y="329946"/>
                </a:lnTo>
                <a:lnTo>
                  <a:pt x="25106" y="321370"/>
                </a:lnTo>
                <a:lnTo>
                  <a:pt x="0" y="304800"/>
                </a:lnTo>
                <a:lnTo>
                  <a:pt x="38100" y="381000"/>
                </a:lnTo>
                <a:lnTo>
                  <a:pt x="50291" y="356616"/>
                </a:lnTo>
                <a:close/>
              </a:path>
              <a:path w="76200" h="381000">
                <a:moveTo>
                  <a:pt x="50273" y="321911"/>
                </a:moveTo>
                <a:lnTo>
                  <a:pt x="49529" y="0"/>
                </a:lnTo>
                <a:lnTo>
                  <a:pt x="23621" y="0"/>
                </a:lnTo>
                <a:lnTo>
                  <a:pt x="25106" y="321370"/>
                </a:lnTo>
                <a:lnTo>
                  <a:pt x="38100" y="329946"/>
                </a:lnTo>
                <a:lnTo>
                  <a:pt x="50273" y="321911"/>
                </a:lnTo>
                <a:close/>
              </a:path>
              <a:path w="76200" h="381000">
                <a:moveTo>
                  <a:pt x="38100" y="329946"/>
                </a:moveTo>
                <a:lnTo>
                  <a:pt x="25106" y="321370"/>
                </a:lnTo>
                <a:lnTo>
                  <a:pt x="25146" y="329946"/>
                </a:lnTo>
                <a:lnTo>
                  <a:pt x="38100" y="329946"/>
                </a:lnTo>
                <a:close/>
              </a:path>
              <a:path w="76200" h="381000">
                <a:moveTo>
                  <a:pt x="50291" y="329946"/>
                </a:moveTo>
                <a:lnTo>
                  <a:pt x="50273" y="321911"/>
                </a:lnTo>
                <a:lnTo>
                  <a:pt x="38100" y="329946"/>
                </a:lnTo>
                <a:lnTo>
                  <a:pt x="50291" y="329946"/>
                </a:lnTo>
                <a:close/>
              </a:path>
              <a:path w="76200" h="381000">
                <a:moveTo>
                  <a:pt x="76200" y="304800"/>
                </a:moveTo>
                <a:lnTo>
                  <a:pt x="50273" y="321911"/>
                </a:lnTo>
                <a:lnTo>
                  <a:pt x="50291" y="356616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16100" y="5549900"/>
            <a:ext cx="2743200" cy="302260"/>
          </a:xfrm>
          <a:custGeom>
            <a:avLst/>
            <a:gdLst/>
            <a:ahLst/>
            <a:cxnLst/>
            <a:rect l="l" t="t" r="r" b="b"/>
            <a:pathLst>
              <a:path w="2743200" h="302260">
                <a:moveTo>
                  <a:pt x="0" y="0"/>
                </a:moveTo>
                <a:lnTo>
                  <a:pt x="23193" y="66234"/>
                </a:lnTo>
                <a:lnTo>
                  <a:pt x="50145" y="94252"/>
                </a:lnTo>
                <a:lnTo>
                  <a:pt x="85521" y="117645"/>
                </a:lnTo>
                <a:lnTo>
                  <a:pt x="127962" y="135493"/>
                </a:lnTo>
                <a:lnTo>
                  <a:pt x="176108" y="146877"/>
                </a:lnTo>
                <a:lnTo>
                  <a:pt x="228600" y="150875"/>
                </a:lnTo>
                <a:lnTo>
                  <a:pt x="1143000" y="150875"/>
                </a:lnTo>
                <a:lnTo>
                  <a:pt x="1195491" y="154834"/>
                </a:lnTo>
                <a:lnTo>
                  <a:pt x="1243637" y="166124"/>
                </a:lnTo>
                <a:lnTo>
                  <a:pt x="1286078" y="183866"/>
                </a:lnTo>
                <a:lnTo>
                  <a:pt x="1321454" y="207179"/>
                </a:lnTo>
                <a:lnTo>
                  <a:pt x="1348406" y="235184"/>
                </a:lnTo>
                <a:lnTo>
                  <a:pt x="1371600" y="301751"/>
                </a:lnTo>
                <a:lnTo>
                  <a:pt x="1377624" y="267002"/>
                </a:lnTo>
                <a:lnTo>
                  <a:pt x="1421745" y="207179"/>
                </a:lnTo>
                <a:lnTo>
                  <a:pt x="1457121" y="183866"/>
                </a:lnTo>
                <a:lnTo>
                  <a:pt x="1499562" y="166124"/>
                </a:lnTo>
                <a:lnTo>
                  <a:pt x="1547708" y="154834"/>
                </a:lnTo>
                <a:lnTo>
                  <a:pt x="1600200" y="150875"/>
                </a:lnTo>
                <a:lnTo>
                  <a:pt x="2514600" y="150875"/>
                </a:lnTo>
                <a:lnTo>
                  <a:pt x="2567091" y="146877"/>
                </a:lnTo>
                <a:lnTo>
                  <a:pt x="2615237" y="135493"/>
                </a:lnTo>
                <a:lnTo>
                  <a:pt x="2657678" y="117645"/>
                </a:lnTo>
                <a:lnTo>
                  <a:pt x="2693054" y="94252"/>
                </a:lnTo>
                <a:lnTo>
                  <a:pt x="2720006" y="66234"/>
                </a:lnTo>
                <a:lnTo>
                  <a:pt x="2737175" y="34509"/>
                </a:lnTo>
                <a:lnTo>
                  <a:pt x="274320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3900" y="5357876"/>
            <a:ext cx="1123315" cy="508634"/>
          </a:xfrm>
          <a:custGeom>
            <a:avLst/>
            <a:gdLst/>
            <a:ahLst/>
            <a:cxnLst/>
            <a:rect l="l" t="t" r="r" b="b"/>
            <a:pathLst>
              <a:path w="1123314" h="508635">
                <a:moveTo>
                  <a:pt x="73913" y="42672"/>
                </a:moveTo>
                <a:lnTo>
                  <a:pt x="0" y="0"/>
                </a:lnTo>
                <a:lnTo>
                  <a:pt x="9906" y="84582"/>
                </a:lnTo>
                <a:lnTo>
                  <a:pt x="17526" y="67119"/>
                </a:lnTo>
                <a:lnTo>
                  <a:pt x="17525" y="49529"/>
                </a:lnTo>
                <a:lnTo>
                  <a:pt x="38100" y="35051"/>
                </a:lnTo>
                <a:lnTo>
                  <a:pt x="43180" y="42672"/>
                </a:lnTo>
                <a:lnTo>
                  <a:pt x="73913" y="42672"/>
                </a:lnTo>
                <a:close/>
              </a:path>
              <a:path w="1123314" h="508635">
                <a:moveTo>
                  <a:pt x="43180" y="42672"/>
                </a:moveTo>
                <a:lnTo>
                  <a:pt x="38100" y="35051"/>
                </a:lnTo>
                <a:lnTo>
                  <a:pt x="17525" y="49529"/>
                </a:lnTo>
                <a:lnTo>
                  <a:pt x="22221" y="56359"/>
                </a:lnTo>
                <a:lnTo>
                  <a:pt x="28194" y="42672"/>
                </a:lnTo>
                <a:lnTo>
                  <a:pt x="43180" y="42672"/>
                </a:lnTo>
                <a:close/>
              </a:path>
              <a:path w="1123314" h="508635">
                <a:moveTo>
                  <a:pt x="22221" y="56359"/>
                </a:moveTo>
                <a:lnTo>
                  <a:pt x="17525" y="49529"/>
                </a:lnTo>
                <a:lnTo>
                  <a:pt x="17526" y="67119"/>
                </a:lnTo>
                <a:lnTo>
                  <a:pt x="22221" y="56359"/>
                </a:lnTo>
                <a:close/>
              </a:path>
              <a:path w="1123314" h="508635">
                <a:moveTo>
                  <a:pt x="1123188" y="482346"/>
                </a:moveTo>
                <a:lnTo>
                  <a:pt x="1075944" y="481584"/>
                </a:lnTo>
                <a:lnTo>
                  <a:pt x="1030224" y="479298"/>
                </a:lnTo>
                <a:lnTo>
                  <a:pt x="983742" y="476250"/>
                </a:lnTo>
                <a:lnTo>
                  <a:pt x="938784" y="471677"/>
                </a:lnTo>
                <a:lnTo>
                  <a:pt x="893826" y="466344"/>
                </a:lnTo>
                <a:lnTo>
                  <a:pt x="849630" y="460248"/>
                </a:lnTo>
                <a:lnTo>
                  <a:pt x="805434" y="452627"/>
                </a:lnTo>
                <a:lnTo>
                  <a:pt x="762762" y="444246"/>
                </a:lnTo>
                <a:lnTo>
                  <a:pt x="720090" y="435101"/>
                </a:lnTo>
                <a:lnTo>
                  <a:pt x="678180" y="425196"/>
                </a:lnTo>
                <a:lnTo>
                  <a:pt x="637032" y="413765"/>
                </a:lnTo>
                <a:lnTo>
                  <a:pt x="596646" y="401574"/>
                </a:lnTo>
                <a:lnTo>
                  <a:pt x="557022" y="388620"/>
                </a:lnTo>
                <a:lnTo>
                  <a:pt x="518160" y="374141"/>
                </a:lnTo>
                <a:lnTo>
                  <a:pt x="480822" y="359663"/>
                </a:lnTo>
                <a:lnTo>
                  <a:pt x="443484" y="343662"/>
                </a:lnTo>
                <a:lnTo>
                  <a:pt x="407670" y="327660"/>
                </a:lnTo>
                <a:lnTo>
                  <a:pt x="372618" y="310134"/>
                </a:lnTo>
                <a:lnTo>
                  <a:pt x="339090" y="291846"/>
                </a:lnTo>
                <a:lnTo>
                  <a:pt x="274320" y="253746"/>
                </a:lnTo>
                <a:lnTo>
                  <a:pt x="214884" y="212598"/>
                </a:lnTo>
                <a:lnTo>
                  <a:pt x="160020" y="167639"/>
                </a:lnTo>
                <a:lnTo>
                  <a:pt x="109728" y="121158"/>
                </a:lnTo>
                <a:lnTo>
                  <a:pt x="66294" y="71627"/>
                </a:lnTo>
                <a:lnTo>
                  <a:pt x="43180" y="42672"/>
                </a:lnTo>
                <a:lnTo>
                  <a:pt x="28194" y="42672"/>
                </a:lnTo>
                <a:lnTo>
                  <a:pt x="22221" y="56359"/>
                </a:lnTo>
                <a:lnTo>
                  <a:pt x="25908" y="61722"/>
                </a:lnTo>
                <a:lnTo>
                  <a:pt x="46482" y="88391"/>
                </a:lnTo>
                <a:lnTo>
                  <a:pt x="92202" y="139446"/>
                </a:lnTo>
                <a:lnTo>
                  <a:pt x="143256" y="187451"/>
                </a:lnTo>
                <a:lnTo>
                  <a:pt x="199644" y="233172"/>
                </a:lnTo>
                <a:lnTo>
                  <a:pt x="261366" y="275082"/>
                </a:lnTo>
                <a:lnTo>
                  <a:pt x="326898" y="314706"/>
                </a:lnTo>
                <a:lnTo>
                  <a:pt x="361950" y="332994"/>
                </a:lnTo>
                <a:lnTo>
                  <a:pt x="397002" y="350520"/>
                </a:lnTo>
                <a:lnTo>
                  <a:pt x="433578" y="367284"/>
                </a:lnTo>
                <a:lnTo>
                  <a:pt x="471678" y="383286"/>
                </a:lnTo>
                <a:lnTo>
                  <a:pt x="509778" y="398525"/>
                </a:lnTo>
                <a:lnTo>
                  <a:pt x="589026" y="425958"/>
                </a:lnTo>
                <a:lnTo>
                  <a:pt x="630174" y="438150"/>
                </a:lnTo>
                <a:lnTo>
                  <a:pt x="672084" y="449579"/>
                </a:lnTo>
                <a:lnTo>
                  <a:pt x="714756" y="460248"/>
                </a:lnTo>
                <a:lnTo>
                  <a:pt x="757428" y="469391"/>
                </a:lnTo>
                <a:lnTo>
                  <a:pt x="801624" y="477774"/>
                </a:lnTo>
                <a:lnTo>
                  <a:pt x="845820" y="485394"/>
                </a:lnTo>
                <a:lnTo>
                  <a:pt x="890778" y="491489"/>
                </a:lnTo>
                <a:lnTo>
                  <a:pt x="936498" y="496824"/>
                </a:lnTo>
                <a:lnTo>
                  <a:pt x="982218" y="501396"/>
                </a:lnTo>
                <a:lnTo>
                  <a:pt x="1028700" y="504444"/>
                </a:lnTo>
                <a:lnTo>
                  <a:pt x="1075944" y="506754"/>
                </a:lnTo>
                <a:lnTo>
                  <a:pt x="1122426" y="508253"/>
                </a:lnTo>
                <a:lnTo>
                  <a:pt x="1123188" y="482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6347" y="5002529"/>
            <a:ext cx="38735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010664" y="6602865"/>
            <a:ext cx="356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2177" y="46705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60950" y="3033776"/>
            <a:ext cx="3184525" cy="201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 &gt;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24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1155700" marR="258445" indent="-441325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1]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←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] 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 ← i –</a:t>
            </a:r>
            <a:r>
              <a:rPr sz="2400" i="1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1]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24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R="227965" algn="r">
              <a:lnSpc>
                <a:spcPct val="100000"/>
              </a:lnSpc>
              <a:spcBef>
                <a:spcPts val="1385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10664" y="6602865"/>
            <a:ext cx="356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0401" y="1543050"/>
            <a:ext cx="48012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2755900" algn="l"/>
                <a:tab pos="3670300" algn="l"/>
                <a:tab pos="4584700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0401" y="1543050"/>
            <a:ext cx="48012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0864" algn="l"/>
                <a:tab pos="2755900" algn="l"/>
                <a:tab pos="3670300" algn="l"/>
                <a:tab pos="4584700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10664" y="6602865"/>
            <a:ext cx="356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90876" y="1559134"/>
          <a:ext cx="4820016" cy="1295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581164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00" y="2349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90876" y="1559134"/>
          <a:ext cx="4820016" cy="1295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581164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862326" y="2744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30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6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2" y="189737"/>
                </a:lnTo>
                <a:lnTo>
                  <a:pt x="1004315" y="211836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50"/>
                </a:lnTo>
                <a:lnTo>
                  <a:pt x="863346" y="252222"/>
                </a:lnTo>
                <a:lnTo>
                  <a:pt x="842010" y="256794"/>
                </a:lnTo>
                <a:lnTo>
                  <a:pt x="774191" y="266700"/>
                </a:lnTo>
                <a:lnTo>
                  <a:pt x="726948" y="271272"/>
                </a:lnTo>
                <a:lnTo>
                  <a:pt x="678941" y="274320"/>
                </a:lnTo>
                <a:lnTo>
                  <a:pt x="654558" y="275082"/>
                </a:lnTo>
                <a:lnTo>
                  <a:pt x="599694" y="275082"/>
                </a:lnTo>
                <a:lnTo>
                  <a:pt x="539496" y="272034"/>
                </a:lnTo>
                <a:lnTo>
                  <a:pt x="481584" y="265938"/>
                </a:lnTo>
                <a:lnTo>
                  <a:pt x="425958" y="258318"/>
                </a:lnTo>
                <a:lnTo>
                  <a:pt x="372618" y="247650"/>
                </a:lnTo>
                <a:lnTo>
                  <a:pt x="297941" y="227075"/>
                </a:lnTo>
                <a:lnTo>
                  <a:pt x="230124" y="201930"/>
                </a:lnTo>
                <a:lnTo>
                  <a:pt x="189737" y="182880"/>
                </a:lnTo>
                <a:lnTo>
                  <a:pt x="153162" y="161544"/>
                </a:lnTo>
                <a:lnTo>
                  <a:pt x="121158" y="139446"/>
                </a:lnTo>
                <a:lnTo>
                  <a:pt x="87629" y="109728"/>
                </a:lnTo>
                <a:lnTo>
                  <a:pt x="82296" y="103632"/>
                </a:lnTo>
                <a:lnTo>
                  <a:pt x="76200" y="97536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2" y="78486"/>
                </a:lnTo>
                <a:lnTo>
                  <a:pt x="57912" y="72389"/>
                </a:lnTo>
                <a:lnTo>
                  <a:pt x="54101" y="65532"/>
                </a:lnTo>
                <a:lnTo>
                  <a:pt x="50291" y="59436"/>
                </a:lnTo>
                <a:lnTo>
                  <a:pt x="48826" y="56138"/>
                </a:lnTo>
                <a:lnTo>
                  <a:pt x="32003" y="49530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6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20" y="140970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20"/>
                </a:lnTo>
                <a:lnTo>
                  <a:pt x="122682" y="172212"/>
                </a:lnTo>
                <a:lnTo>
                  <a:pt x="159258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2" y="251460"/>
                </a:lnTo>
                <a:lnTo>
                  <a:pt x="340613" y="265938"/>
                </a:lnTo>
                <a:lnTo>
                  <a:pt x="393953" y="278130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6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8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2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6"/>
                </a:lnTo>
                <a:lnTo>
                  <a:pt x="1013460" y="235458"/>
                </a:lnTo>
                <a:lnTo>
                  <a:pt x="1032510" y="228600"/>
                </a:lnTo>
                <a:lnTo>
                  <a:pt x="1050036" y="220218"/>
                </a:lnTo>
                <a:lnTo>
                  <a:pt x="1067562" y="212598"/>
                </a:lnTo>
                <a:lnTo>
                  <a:pt x="1084326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8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00" y="2349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326" y="2744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30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6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2" y="189737"/>
                </a:lnTo>
                <a:lnTo>
                  <a:pt x="1004315" y="211836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50"/>
                </a:lnTo>
                <a:lnTo>
                  <a:pt x="863346" y="252222"/>
                </a:lnTo>
                <a:lnTo>
                  <a:pt x="842010" y="256794"/>
                </a:lnTo>
                <a:lnTo>
                  <a:pt x="774191" y="266700"/>
                </a:lnTo>
                <a:lnTo>
                  <a:pt x="726948" y="271272"/>
                </a:lnTo>
                <a:lnTo>
                  <a:pt x="678941" y="274320"/>
                </a:lnTo>
                <a:lnTo>
                  <a:pt x="654558" y="275082"/>
                </a:lnTo>
                <a:lnTo>
                  <a:pt x="599694" y="275082"/>
                </a:lnTo>
                <a:lnTo>
                  <a:pt x="539496" y="272034"/>
                </a:lnTo>
                <a:lnTo>
                  <a:pt x="481584" y="265938"/>
                </a:lnTo>
                <a:lnTo>
                  <a:pt x="425958" y="258318"/>
                </a:lnTo>
                <a:lnTo>
                  <a:pt x="372618" y="247650"/>
                </a:lnTo>
                <a:lnTo>
                  <a:pt x="297941" y="227075"/>
                </a:lnTo>
                <a:lnTo>
                  <a:pt x="230124" y="201930"/>
                </a:lnTo>
                <a:lnTo>
                  <a:pt x="189737" y="182880"/>
                </a:lnTo>
                <a:lnTo>
                  <a:pt x="153162" y="161544"/>
                </a:lnTo>
                <a:lnTo>
                  <a:pt x="121158" y="139446"/>
                </a:lnTo>
                <a:lnTo>
                  <a:pt x="87629" y="109728"/>
                </a:lnTo>
                <a:lnTo>
                  <a:pt x="82296" y="103632"/>
                </a:lnTo>
                <a:lnTo>
                  <a:pt x="76200" y="97536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2" y="78486"/>
                </a:lnTo>
                <a:lnTo>
                  <a:pt x="57912" y="72389"/>
                </a:lnTo>
                <a:lnTo>
                  <a:pt x="54101" y="65532"/>
                </a:lnTo>
                <a:lnTo>
                  <a:pt x="50291" y="59436"/>
                </a:lnTo>
                <a:lnTo>
                  <a:pt x="48826" y="56138"/>
                </a:lnTo>
                <a:lnTo>
                  <a:pt x="32003" y="49530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6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20" y="140970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20"/>
                </a:lnTo>
                <a:lnTo>
                  <a:pt x="122682" y="172212"/>
                </a:lnTo>
                <a:lnTo>
                  <a:pt x="159258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2" y="251460"/>
                </a:lnTo>
                <a:lnTo>
                  <a:pt x="340613" y="265938"/>
                </a:lnTo>
                <a:lnTo>
                  <a:pt x="393953" y="278130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6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8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2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6"/>
                </a:lnTo>
                <a:lnTo>
                  <a:pt x="1013460" y="235458"/>
                </a:lnTo>
                <a:lnTo>
                  <a:pt x="1032510" y="228600"/>
                </a:lnTo>
                <a:lnTo>
                  <a:pt x="1050036" y="220218"/>
                </a:lnTo>
                <a:lnTo>
                  <a:pt x="1067562" y="212598"/>
                </a:lnTo>
                <a:lnTo>
                  <a:pt x="1084326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8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90876" y="1559134"/>
          <a:ext cx="4820016" cy="2057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581164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00" y="2349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326" y="2744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30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6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2" y="189737"/>
                </a:lnTo>
                <a:lnTo>
                  <a:pt x="1004315" y="211836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50"/>
                </a:lnTo>
                <a:lnTo>
                  <a:pt x="863346" y="252222"/>
                </a:lnTo>
                <a:lnTo>
                  <a:pt x="842010" y="256794"/>
                </a:lnTo>
                <a:lnTo>
                  <a:pt x="774191" y="266700"/>
                </a:lnTo>
                <a:lnTo>
                  <a:pt x="726948" y="271272"/>
                </a:lnTo>
                <a:lnTo>
                  <a:pt x="678941" y="274320"/>
                </a:lnTo>
                <a:lnTo>
                  <a:pt x="654558" y="275082"/>
                </a:lnTo>
                <a:lnTo>
                  <a:pt x="599694" y="275082"/>
                </a:lnTo>
                <a:lnTo>
                  <a:pt x="539496" y="272034"/>
                </a:lnTo>
                <a:lnTo>
                  <a:pt x="481584" y="265938"/>
                </a:lnTo>
                <a:lnTo>
                  <a:pt x="425958" y="258318"/>
                </a:lnTo>
                <a:lnTo>
                  <a:pt x="372618" y="247650"/>
                </a:lnTo>
                <a:lnTo>
                  <a:pt x="297941" y="227075"/>
                </a:lnTo>
                <a:lnTo>
                  <a:pt x="230124" y="201930"/>
                </a:lnTo>
                <a:lnTo>
                  <a:pt x="189737" y="182880"/>
                </a:lnTo>
                <a:lnTo>
                  <a:pt x="153162" y="161544"/>
                </a:lnTo>
                <a:lnTo>
                  <a:pt x="121158" y="139446"/>
                </a:lnTo>
                <a:lnTo>
                  <a:pt x="87629" y="109728"/>
                </a:lnTo>
                <a:lnTo>
                  <a:pt x="82296" y="103632"/>
                </a:lnTo>
                <a:lnTo>
                  <a:pt x="76200" y="97536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2" y="78486"/>
                </a:lnTo>
                <a:lnTo>
                  <a:pt x="57912" y="72389"/>
                </a:lnTo>
                <a:lnTo>
                  <a:pt x="54101" y="65532"/>
                </a:lnTo>
                <a:lnTo>
                  <a:pt x="50291" y="59436"/>
                </a:lnTo>
                <a:lnTo>
                  <a:pt x="48826" y="56138"/>
                </a:lnTo>
                <a:lnTo>
                  <a:pt x="32003" y="49530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6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20" y="140970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20"/>
                </a:lnTo>
                <a:lnTo>
                  <a:pt x="122682" y="172212"/>
                </a:lnTo>
                <a:lnTo>
                  <a:pt x="159258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2" y="251460"/>
                </a:lnTo>
                <a:lnTo>
                  <a:pt x="340613" y="265938"/>
                </a:lnTo>
                <a:lnTo>
                  <a:pt x="393953" y="278130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6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8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2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6"/>
                </a:lnTo>
                <a:lnTo>
                  <a:pt x="1013460" y="235458"/>
                </a:lnTo>
                <a:lnTo>
                  <a:pt x="1032510" y="228600"/>
                </a:lnTo>
                <a:lnTo>
                  <a:pt x="1050036" y="220218"/>
                </a:lnTo>
                <a:lnTo>
                  <a:pt x="1067562" y="212598"/>
                </a:lnTo>
                <a:lnTo>
                  <a:pt x="1084326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8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900" y="3111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90876" y="1559134"/>
          <a:ext cx="4820016" cy="2057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581164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452620" y="3506215"/>
            <a:ext cx="547370" cy="300990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89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7" y="50687"/>
                </a:lnTo>
                <a:lnTo>
                  <a:pt x="35813" y="50292"/>
                </a:lnTo>
                <a:lnTo>
                  <a:pt x="36276" y="50545"/>
                </a:lnTo>
                <a:lnTo>
                  <a:pt x="48005" y="48768"/>
                </a:lnTo>
                <a:lnTo>
                  <a:pt x="50079" y="58097"/>
                </a:lnTo>
                <a:lnTo>
                  <a:pt x="76200" y="72389"/>
                </a:lnTo>
                <a:close/>
              </a:path>
              <a:path w="547370" h="300989">
                <a:moveTo>
                  <a:pt x="35337" y="50687"/>
                </a:moveTo>
                <a:lnTo>
                  <a:pt x="22859" y="52578"/>
                </a:lnTo>
                <a:lnTo>
                  <a:pt x="24197" y="59931"/>
                </a:lnTo>
                <a:lnTo>
                  <a:pt x="35337" y="50687"/>
                </a:lnTo>
                <a:close/>
              </a:path>
              <a:path w="547370" h="300989">
                <a:moveTo>
                  <a:pt x="24197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7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6"/>
                </a:lnTo>
                <a:lnTo>
                  <a:pt x="519683" y="89916"/>
                </a:lnTo>
                <a:lnTo>
                  <a:pt x="512063" y="111251"/>
                </a:lnTo>
                <a:lnTo>
                  <a:pt x="487679" y="159258"/>
                </a:lnTo>
                <a:lnTo>
                  <a:pt x="455675" y="200406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8"/>
                </a:lnTo>
                <a:lnTo>
                  <a:pt x="400812" y="244601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6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2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2"/>
                </a:lnTo>
                <a:lnTo>
                  <a:pt x="252221" y="272034"/>
                </a:lnTo>
                <a:lnTo>
                  <a:pt x="205739" y="259080"/>
                </a:lnTo>
                <a:lnTo>
                  <a:pt x="163829" y="236220"/>
                </a:lnTo>
                <a:lnTo>
                  <a:pt x="109727" y="185928"/>
                </a:lnTo>
                <a:lnTo>
                  <a:pt x="87629" y="154686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7" y="50687"/>
                </a:lnTo>
                <a:lnTo>
                  <a:pt x="24197" y="59931"/>
                </a:lnTo>
                <a:lnTo>
                  <a:pt x="24383" y="60960"/>
                </a:lnTo>
                <a:lnTo>
                  <a:pt x="35813" y="103632"/>
                </a:lnTo>
                <a:lnTo>
                  <a:pt x="52577" y="144018"/>
                </a:lnTo>
                <a:lnTo>
                  <a:pt x="81533" y="191262"/>
                </a:lnTo>
                <a:lnTo>
                  <a:pt x="108203" y="222504"/>
                </a:lnTo>
                <a:lnTo>
                  <a:pt x="128777" y="240792"/>
                </a:lnTo>
                <a:lnTo>
                  <a:pt x="138683" y="249174"/>
                </a:lnTo>
                <a:lnTo>
                  <a:pt x="172974" y="271272"/>
                </a:lnTo>
                <a:lnTo>
                  <a:pt x="209550" y="287274"/>
                </a:lnTo>
                <a:lnTo>
                  <a:pt x="248412" y="297180"/>
                </a:lnTo>
                <a:lnTo>
                  <a:pt x="289559" y="300989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8"/>
                </a:lnTo>
                <a:lnTo>
                  <a:pt x="354329" y="291846"/>
                </a:lnTo>
                <a:lnTo>
                  <a:pt x="364997" y="288036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2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2"/>
                </a:lnTo>
                <a:lnTo>
                  <a:pt x="502919" y="182118"/>
                </a:lnTo>
                <a:lnTo>
                  <a:pt x="526541" y="141732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8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00" y="2349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326" y="2744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30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6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2" y="189737"/>
                </a:lnTo>
                <a:lnTo>
                  <a:pt x="1004315" y="211836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50"/>
                </a:lnTo>
                <a:lnTo>
                  <a:pt x="863346" y="252222"/>
                </a:lnTo>
                <a:lnTo>
                  <a:pt x="842010" y="256794"/>
                </a:lnTo>
                <a:lnTo>
                  <a:pt x="774191" y="266700"/>
                </a:lnTo>
                <a:lnTo>
                  <a:pt x="726948" y="271272"/>
                </a:lnTo>
                <a:lnTo>
                  <a:pt x="678941" y="274320"/>
                </a:lnTo>
                <a:lnTo>
                  <a:pt x="654558" y="275082"/>
                </a:lnTo>
                <a:lnTo>
                  <a:pt x="599694" y="275082"/>
                </a:lnTo>
                <a:lnTo>
                  <a:pt x="539496" y="272034"/>
                </a:lnTo>
                <a:lnTo>
                  <a:pt x="481584" y="265938"/>
                </a:lnTo>
                <a:lnTo>
                  <a:pt x="425958" y="258318"/>
                </a:lnTo>
                <a:lnTo>
                  <a:pt x="372618" y="247650"/>
                </a:lnTo>
                <a:lnTo>
                  <a:pt x="297941" y="227075"/>
                </a:lnTo>
                <a:lnTo>
                  <a:pt x="230124" y="201930"/>
                </a:lnTo>
                <a:lnTo>
                  <a:pt x="189737" y="182880"/>
                </a:lnTo>
                <a:lnTo>
                  <a:pt x="153162" y="161544"/>
                </a:lnTo>
                <a:lnTo>
                  <a:pt x="121158" y="139446"/>
                </a:lnTo>
                <a:lnTo>
                  <a:pt x="87629" y="109728"/>
                </a:lnTo>
                <a:lnTo>
                  <a:pt x="82296" y="103632"/>
                </a:lnTo>
                <a:lnTo>
                  <a:pt x="76200" y="97536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2" y="78486"/>
                </a:lnTo>
                <a:lnTo>
                  <a:pt x="57912" y="72389"/>
                </a:lnTo>
                <a:lnTo>
                  <a:pt x="54101" y="65532"/>
                </a:lnTo>
                <a:lnTo>
                  <a:pt x="50291" y="59436"/>
                </a:lnTo>
                <a:lnTo>
                  <a:pt x="48826" y="56138"/>
                </a:lnTo>
                <a:lnTo>
                  <a:pt x="32003" y="49530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6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20" y="140970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20"/>
                </a:lnTo>
                <a:lnTo>
                  <a:pt x="122682" y="172212"/>
                </a:lnTo>
                <a:lnTo>
                  <a:pt x="159258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2" y="251460"/>
                </a:lnTo>
                <a:lnTo>
                  <a:pt x="340613" y="265938"/>
                </a:lnTo>
                <a:lnTo>
                  <a:pt x="393953" y="278130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6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8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2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6"/>
                </a:lnTo>
                <a:lnTo>
                  <a:pt x="1013460" y="235458"/>
                </a:lnTo>
                <a:lnTo>
                  <a:pt x="1032510" y="228600"/>
                </a:lnTo>
                <a:lnTo>
                  <a:pt x="1050036" y="220218"/>
                </a:lnTo>
                <a:lnTo>
                  <a:pt x="1067562" y="212598"/>
                </a:lnTo>
                <a:lnTo>
                  <a:pt x="1084326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8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900" y="3111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620" y="3506215"/>
            <a:ext cx="547370" cy="300990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89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7" y="50687"/>
                </a:lnTo>
                <a:lnTo>
                  <a:pt x="35813" y="50292"/>
                </a:lnTo>
                <a:lnTo>
                  <a:pt x="36276" y="50545"/>
                </a:lnTo>
                <a:lnTo>
                  <a:pt x="48005" y="48768"/>
                </a:lnTo>
                <a:lnTo>
                  <a:pt x="50079" y="58097"/>
                </a:lnTo>
                <a:lnTo>
                  <a:pt x="76200" y="72389"/>
                </a:lnTo>
                <a:close/>
              </a:path>
              <a:path w="547370" h="300989">
                <a:moveTo>
                  <a:pt x="35337" y="50687"/>
                </a:moveTo>
                <a:lnTo>
                  <a:pt x="22859" y="52578"/>
                </a:lnTo>
                <a:lnTo>
                  <a:pt x="24197" y="59931"/>
                </a:lnTo>
                <a:lnTo>
                  <a:pt x="35337" y="50687"/>
                </a:lnTo>
                <a:close/>
              </a:path>
              <a:path w="547370" h="300989">
                <a:moveTo>
                  <a:pt x="24197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7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6"/>
                </a:lnTo>
                <a:lnTo>
                  <a:pt x="519683" y="89916"/>
                </a:lnTo>
                <a:lnTo>
                  <a:pt x="512063" y="111251"/>
                </a:lnTo>
                <a:lnTo>
                  <a:pt x="487679" y="159258"/>
                </a:lnTo>
                <a:lnTo>
                  <a:pt x="455675" y="200406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8"/>
                </a:lnTo>
                <a:lnTo>
                  <a:pt x="400812" y="244601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6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2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2"/>
                </a:lnTo>
                <a:lnTo>
                  <a:pt x="252221" y="272034"/>
                </a:lnTo>
                <a:lnTo>
                  <a:pt x="205739" y="259080"/>
                </a:lnTo>
                <a:lnTo>
                  <a:pt x="163829" y="236220"/>
                </a:lnTo>
                <a:lnTo>
                  <a:pt x="109727" y="185928"/>
                </a:lnTo>
                <a:lnTo>
                  <a:pt x="87629" y="154686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7" y="50687"/>
                </a:lnTo>
                <a:lnTo>
                  <a:pt x="24197" y="59931"/>
                </a:lnTo>
                <a:lnTo>
                  <a:pt x="24383" y="60960"/>
                </a:lnTo>
                <a:lnTo>
                  <a:pt x="35813" y="103632"/>
                </a:lnTo>
                <a:lnTo>
                  <a:pt x="52577" y="144018"/>
                </a:lnTo>
                <a:lnTo>
                  <a:pt x="81533" y="191262"/>
                </a:lnTo>
                <a:lnTo>
                  <a:pt x="108203" y="222504"/>
                </a:lnTo>
                <a:lnTo>
                  <a:pt x="128777" y="240792"/>
                </a:lnTo>
                <a:lnTo>
                  <a:pt x="138683" y="249174"/>
                </a:lnTo>
                <a:lnTo>
                  <a:pt x="172974" y="271272"/>
                </a:lnTo>
                <a:lnTo>
                  <a:pt x="209550" y="287274"/>
                </a:lnTo>
                <a:lnTo>
                  <a:pt x="248412" y="297180"/>
                </a:lnTo>
                <a:lnTo>
                  <a:pt x="289559" y="300989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8"/>
                </a:lnTo>
                <a:lnTo>
                  <a:pt x="354329" y="291846"/>
                </a:lnTo>
                <a:lnTo>
                  <a:pt x="364997" y="288036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2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2"/>
                </a:lnTo>
                <a:lnTo>
                  <a:pt x="502919" y="182118"/>
                </a:lnTo>
                <a:lnTo>
                  <a:pt x="526541" y="141732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8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90876" y="1559134"/>
          <a:ext cx="4820016" cy="2819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581164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00" y="2349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326" y="2744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30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6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2" y="189737"/>
                </a:lnTo>
                <a:lnTo>
                  <a:pt x="1004315" y="211836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50"/>
                </a:lnTo>
                <a:lnTo>
                  <a:pt x="863346" y="252222"/>
                </a:lnTo>
                <a:lnTo>
                  <a:pt x="842010" y="256794"/>
                </a:lnTo>
                <a:lnTo>
                  <a:pt x="774191" y="266700"/>
                </a:lnTo>
                <a:lnTo>
                  <a:pt x="726948" y="271272"/>
                </a:lnTo>
                <a:lnTo>
                  <a:pt x="678941" y="274320"/>
                </a:lnTo>
                <a:lnTo>
                  <a:pt x="654558" y="275082"/>
                </a:lnTo>
                <a:lnTo>
                  <a:pt x="599694" y="275082"/>
                </a:lnTo>
                <a:lnTo>
                  <a:pt x="539496" y="272034"/>
                </a:lnTo>
                <a:lnTo>
                  <a:pt x="481584" y="265938"/>
                </a:lnTo>
                <a:lnTo>
                  <a:pt x="425958" y="258318"/>
                </a:lnTo>
                <a:lnTo>
                  <a:pt x="372618" y="247650"/>
                </a:lnTo>
                <a:lnTo>
                  <a:pt x="297941" y="227075"/>
                </a:lnTo>
                <a:lnTo>
                  <a:pt x="230124" y="201930"/>
                </a:lnTo>
                <a:lnTo>
                  <a:pt x="189737" y="182880"/>
                </a:lnTo>
                <a:lnTo>
                  <a:pt x="153162" y="161544"/>
                </a:lnTo>
                <a:lnTo>
                  <a:pt x="121158" y="139446"/>
                </a:lnTo>
                <a:lnTo>
                  <a:pt x="87629" y="109728"/>
                </a:lnTo>
                <a:lnTo>
                  <a:pt x="82296" y="103632"/>
                </a:lnTo>
                <a:lnTo>
                  <a:pt x="76200" y="97536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2" y="78486"/>
                </a:lnTo>
                <a:lnTo>
                  <a:pt x="57912" y="72389"/>
                </a:lnTo>
                <a:lnTo>
                  <a:pt x="54101" y="65532"/>
                </a:lnTo>
                <a:lnTo>
                  <a:pt x="50291" y="59436"/>
                </a:lnTo>
                <a:lnTo>
                  <a:pt x="48826" y="56138"/>
                </a:lnTo>
                <a:lnTo>
                  <a:pt x="32003" y="49530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6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20" y="140970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20"/>
                </a:lnTo>
                <a:lnTo>
                  <a:pt x="122682" y="172212"/>
                </a:lnTo>
                <a:lnTo>
                  <a:pt x="159258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2" y="251460"/>
                </a:lnTo>
                <a:lnTo>
                  <a:pt x="340613" y="265938"/>
                </a:lnTo>
                <a:lnTo>
                  <a:pt x="393953" y="278130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6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8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2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6"/>
                </a:lnTo>
                <a:lnTo>
                  <a:pt x="1013460" y="235458"/>
                </a:lnTo>
                <a:lnTo>
                  <a:pt x="1032510" y="228600"/>
                </a:lnTo>
                <a:lnTo>
                  <a:pt x="1050036" y="220218"/>
                </a:lnTo>
                <a:lnTo>
                  <a:pt x="1067562" y="212598"/>
                </a:lnTo>
                <a:lnTo>
                  <a:pt x="1084326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8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900" y="3111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620" y="3506215"/>
            <a:ext cx="547370" cy="300990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89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7" y="50687"/>
                </a:lnTo>
                <a:lnTo>
                  <a:pt x="35813" y="50292"/>
                </a:lnTo>
                <a:lnTo>
                  <a:pt x="36276" y="50545"/>
                </a:lnTo>
                <a:lnTo>
                  <a:pt x="48005" y="48768"/>
                </a:lnTo>
                <a:lnTo>
                  <a:pt x="50079" y="58097"/>
                </a:lnTo>
                <a:lnTo>
                  <a:pt x="76200" y="72389"/>
                </a:lnTo>
                <a:close/>
              </a:path>
              <a:path w="547370" h="300989">
                <a:moveTo>
                  <a:pt x="35337" y="50687"/>
                </a:moveTo>
                <a:lnTo>
                  <a:pt x="22859" y="52578"/>
                </a:lnTo>
                <a:lnTo>
                  <a:pt x="24197" y="59931"/>
                </a:lnTo>
                <a:lnTo>
                  <a:pt x="35337" y="50687"/>
                </a:lnTo>
                <a:close/>
              </a:path>
              <a:path w="547370" h="300989">
                <a:moveTo>
                  <a:pt x="24197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7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6"/>
                </a:lnTo>
                <a:lnTo>
                  <a:pt x="519683" y="89916"/>
                </a:lnTo>
                <a:lnTo>
                  <a:pt x="512063" y="111251"/>
                </a:lnTo>
                <a:lnTo>
                  <a:pt x="487679" y="159258"/>
                </a:lnTo>
                <a:lnTo>
                  <a:pt x="455675" y="200406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8"/>
                </a:lnTo>
                <a:lnTo>
                  <a:pt x="400812" y="244601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6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2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2"/>
                </a:lnTo>
                <a:lnTo>
                  <a:pt x="252221" y="272034"/>
                </a:lnTo>
                <a:lnTo>
                  <a:pt x="205739" y="259080"/>
                </a:lnTo>
                <a:lnTo>
                  <a:pt x="163829" y="236220"/>
                </a:lnTo>
                <a:lnTo>
                  <a:pt x="109727" y="185928"/>
                </a:lnTo>
                <a:lnTo>
                  <a:pt x="87629" y="154686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7" y="50687"/>
                </a:lnTo>
                <a:lnTo>
                  <a:pt x="24197" y="59931"/>
                </a:lnTo>
                <a:lnTo>
                  <a:pt x="24383" y="60960"/>
                </a:lnTo>
                <a:lnTo>
                  <a:pt x="35813" y="103632"/>
                </a:lnTo>
                <a:lnTo>
                  <a:pt x="52577" y="144018"/>
                </a:lnTo>
                <a:lnTo>
                  <a:pt x="81533" y="191262"/>
                </a:lnTo>
                <a:lnTo>
                  <a:pt x="108203" y="222504"/>
                </a:lnTo>
                <a:lnTo>
                  <a:pt x="128777" y="240792"/>
                </a:lnTo>
                <a:lnTo>
                  <a:pt x="138683" y="249174"/>
                </a:lnTo>
                <a:lnTo>
                  <a:pt x="172974" y="271272"/>
                </a:lnTo>
                <a:lnTo>
                  <a:pt x="209550" y="287274"/>
                </a:lnTo>
                <a:lnTo>
                  <a:pt x="248412" y="297180"/>
                </a:lnTo>
                <a:lnTo>
                  <a:pt x="289559" y="300989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8"/>
                </a:lnTo>
                <a:lnTo>
                  <a:pt x="354329" y="291846"/>
                </a:lnTo>
                <a:lnTo>
                  <a:pt x="364997" y="288036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2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2"/>
                </a:lnTo>
                <a:lnTo>
                  <a:pt x="502919" y="182118"/>
                </a:lnTo>
                <a:lnTo>
                  <a:pt x="526541" y="141732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8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2300" y="3873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90876" y="1559134"/>
          <a:ext cx="4820016" cy="2819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581164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806700" y="4268215"/>
            <a:ext cx="3101340" cy="300990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8"/>
                </a:moveTo>
                <a:lnTo>
                  <a:pt x="0" y="0"/>
                </a:lnTo>
                <a:lnTo>
                  <a:pt x="3048" y="85344"/>
                </a:lnTo>
                <a:lnTo>
                  <a:pt x="15239" y="62266"/>
                </a:lnTo>
                <a:lnTo>
                  <a:pt x="15239" y="54101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8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39" y="54101"/>
                </a:lnTo>
                <a:lnTo>
                  <a:pt x="18163" y="56732"/>
                </a:lnTo>
                <a:lnTo>
                  <a:pt x="24384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39" y="54101"/>
                </a:lnTo>
                <a:lnTo>
                  <a:pt x="15239" y="62266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8" y="70865"/>
                </a:lnTo>
                <a:lnTo>
                  <a:pt x="3068574" y="82295"/>
                </a:lnTo>
                <a:lnTo>
                  <a:pt x="3046476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3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2" y="180593"/>
                </a:lnTo>
                <a:lnTo>
                  <a:pt x="2705100" y="188213"/>
                </a:lnTo>
                <a:lnTo>
                  <a:pt x="2660904" y="196595"/>
                </a:lnTo>
                <a:lnTo>
                  <a:pt x="2615184" y="204216"/>
                </a:lnTo>
                <a:lnTo>
                  <a:pt x="2567940" y="211074"/>
                </a:lnTo>
                <a:lnTo>
                  <a:pt x="2519172" y="218694"/>
                </a:lnTo>
                <a:lnTo>
                  <a:pt x="2468879" y="224789"/>
                </a:lnTo>
                <a:lnTo>
                  <a:pt x="2417064" y="230886"/>
                </a:lnTo>
                <a:lnTo>
                  <a:pt x="2363724" y="236982"/>
                </a:lnTo>
                <a:lnTo>
                  <a:pt x="2309622" y="242316"/>
                </a:lnTo>
                <a:lnTo>
                  <a:pt x="2254758" y="247650"/>
                </a:lnTo>
                <a:lnTo>
                  <a:pt x="2198370" y="252222"/>
                </a:lnTo>
                <a:lnTo>
                  <a:pt x="2140458" y="256794"/>
                </a:lnTo>
                <a:lnTo>
                  <a:pt x="2081784" y="260604"/>
                </a:lnTo>
                <a:lnTo>
                  <a:pt x="2022348" y="263651"/>
                </a:lnTo>
                <a:lnTo>
                  <a:pt x="1962150" y="266700"/>
                </a:lnTo>
                <a:lnTo>
                  <a:pt x="1901189" y="268986"/>
                </a:lnTo>
                <a:lnTo>
                  <a:pt x="1838705" y="271272"/>
                </a:lnTo>
                <a:lnTo>
                  <a:pt x="1712976" y="274320"/>
                </a:lnTo>
                <a:lnTo>
                  <a:pt x="1584960" y="275082"/>
                </a:lnTo>
                <a:lnTo>
                  <a:pt x="1504950" y="275082"/>
                </a:lnTo>
                <a:lnTo>
                  <a:pt x="1424939" y="273543"/>
                </a:lnTo>
                <a:lnTo>
                  <a:pt x="1347977" y="272034"/>
                </a:lnTo>
                <a:lnTo>
                  <a:pt x="1271015" y="269748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8" y="252984"/>
                </a:lnTo>
                <a:lnTo>
                  <a:pt x="909065" y="246887"/>
                </a:lnTo>
                <a:lnTo>
                  <a:pt x="842010" y="240792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2"/>
                </a:lnTo>
                <a:lnTo>
                  <a:pt x="534924" y="201168"/>
                </a:lnTo>
                <a:lnTo>
                  <a:pt x="480060" y="191262"/>
                </a:lnTo>
                <a:lnTo>
                  <a:pt x="428244" y="181356"/>
                </a:lnTo>
                <a:lnTo>
                  <a:pt x="378713" y="171450"/>
                </a:lnTo>
                <a:lnTo>
                  <a:pt x="331470" y="160782"/>
                </a:lnTo>
                <a:lnTo>
                  <a:pt x="287274" y="149351"/>
                </a:lnTo>
                <a:lnTo>
                  <a:pt x="246125" y="137922"/>
                </a:lnTo>
                <a:lnTo>
                  <a:pt x="208025" y="125730"/>
                </a:lnTo>
                <a:lnTo>
                  <a:pt x="156210" y="107442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3" y="88392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80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8"/>
                </a:lnTo>
                <a:lnTo>
                  <a:pt x="44334" y="46620"/>
                </a:lnTo>
                <a:lnTo>
                  <a:pt x="24384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80"/>
                </a:lnTo>
                <a:lnTo>
                  <a:pt x="62484" y="90678"/>
                </a:lnTo>
                <a:lnTo>
                  <a:pt x="101346" y="111251"/>
                </a:lnTo>
                <a:lnTo>
                  <a:pt x="131063" y="124206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8"/>
                </a:lnTo>
                <a:lnTo>
                  <a:pt x="200405" y="150113"/>
                </a:lnTo>
                <a:lnTo>
                  <a:pt x="239267" y="162306"/>
                </a:lnTo>
                <a:lnTo>
                  <a:pt x="281177" y="173736"/>
                </a:lnTo>
                <a:lnTo>
                  <a:pt x="326136" y="185166"/>
                </a:lnTo>
                <a:lnTo>
                  <a:pt x="373379" y="195834"/>
                </a:lnTo>
                <a:lnTo>
                  <a:pt x="423672" y="206501"/>
                </a:lnTo>
                <a:lnTo>
                  <a:pt x="476250" y="216408"/>
                </a:lnTo>
                <a:lnTo>
                  <a:pt x="531113" y="226313"/>
                </a:lnTo>
                <a:lnTo>
                  <a:pt x="588263" y="235458"/>
                </a:lnTo>
                <a:lnTo>
                  <a:pt x="647700" y="243839"/>
                </a:lnTo>
                <a:lnTo>
                  <a:pt x="709422" y="251460"/>
                </a:lnTo>
                <a:lnTo>
                  <a:pt x="773429" y="259080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4" y="278130"/>
                </a:lnTo>
                <a:lnTo>
                  <a:pt x="1047750" y="283463"/>
                </a:lnTo>
                <a:lnTo>
                  <a:pt x="1120139" y="288036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39" y="299466"/>
                </a:lnTo>
                <a:lnTo>
                  <a:pt x="1584960" y="300989"/>
                </a:lnTo>
                <a:lnTo>
                  <a:pt x="1713738" y="299466"/>
                </a:lnTo>
                <a:lnTo>
                  <a:pt x="1839467" y="297180"/>
                </a:lnTo>
                <a:lnTo>
                  <a:pt x="1901952" y="294894"/>
                </a:lnTo>
                <a:lnTo>
                  <a:pt x="1963674" y="291846"/>
                </a:lnTo>
                <a:lnTo>
                  <a:pt x="2023872" y="288798"/>
                </a:lnTo>
                <a:lnTo>
                  <a:pt x="2083308" y="285750"/>
                </a:lnTo>
                <a:lnTo>
                  <a:pt x="2142744" y="281939"/>
                </a:lnTo>
                <a:lnTo>
                  <a:pt x="2257044" y="272796"/>
                </a:lnTo>
                <a:lnTo>
                  <a:pt x="2312670" y="267462"/>
                </a:lnTo>
                <a:lnTo>
                  <a:pt x="2366772" y="262128"/>
                </a:lnTo>
                <a:lnTo>
                  <a:pt x="2420112" y="256032"/>
                </a:lnTo>
                <a:lnTo>
                  <a:pt x="2471928" y="249936"/>
                </a:lnTo>
                <a:lnTo>
                  <a:pt x="2522220" y="243839"/>
                </a:lnTo>
                <a:lnTo>
                  <a:pt x="2571750" y="236220"/>
                </a:lnTo>
                <a:lnTo>
                  <a:pt x="2619755" y="229361"/>
                </a:lnTo>
                <a:lnTo>
                  <a:pt x="2665476" y="221741"/>
                </a:lnTo>
                <a:lnTo>
                  <a:pt x="2710434" y="213359"/>
                </a:lnTo>
                <a:lnTo>
                  <a:pt x="2753105" y="204977"/>
                </a:lnTo>
                <a:lnTo>
                  <a:pt x="2794254" y="196595"/>
                </a:lnTo>
                <a:lnTo>
                  <a:pt x="2833878" y="187451"/>
                </a:lnTo>
                <a:lnTo>
                  <a:pt x="2871978" y="178307"/>
                </a:lnTo>
                <a:lnTo>
                  <a:pt x="2941320" y="158495"/>
                </a:lnTo>
                <a:lnTo>
                  <a:pt x="3003804" y="137921"/>
                </a:lnTo>
                <a:lnTo>
                  <a:pt x="3057144" y="115823"/>
                </a:lnTo>
                <a:lnTo>
                  <a:pt x="3080766" y="104393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00" y="2349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326" y="2744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30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6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2" y="189737"/>
                </a:lnTo>
                <a:lnTo>
                  <a:pt x="1004315" y="211836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50"/>
                </a:lnTo>
                <a:lnTo>
                  <a:pt x="863346" y="252222"/>
                </a:lnTo>
                <a:lnTo>
                  <a:pt x="842010" y="256794"/>
                </a:lnTo>
                <a:lnTo>
                  <a:pt x="774191" y="266700"/>
                </a:lnTo>
                <a:lnTo>
                  <a:pt x="726948" y="271272"/>
                </a:lnTo>
                <a:lnTo>
                  <a:pt x="678941" y="274320"/>
                </a:lnTo>
                <a:lnTo>
                  <a:pt x="654558" y="275082"/>
                </a:lnTo>
                <a:lnTo>
                  <a:pt x="599694" y="275082"/>
                </a:lnTo>
                <a:lnTo>
                  <a:pt x="539496" y="272034"/>
                </a:lnTo>
                <a:lnTo>
                  <a:pt x="481584" y="265938"/>
                </a:lnTo>
                <a:lnTo>
                  <a:pt x="425958" y="258318"/>
                </a:lnTo>
                <a:lnTo>
                  <a:pt x="372618" y="247650"/>
                </a:lnTo>
                <a:lnTo>
                  <a:pt x="297941" y="227075"/>
                </a:lnTo>
                <a:lnTo>
                  <a:pt x="230124" y="201930"/>
                </a:lnTo>
                <a:lnTo>
                  <a:pt x="189737" y="182880"/>
                </a:lnTo>
                <a:lnTo>
                  <a:pt x="153162" y="161544"/>
                </a:lnTo>
                <a:lnTo>
                  <a:pt x="121158" y="139446"/>
                </a:lnTo>
                <a:lnTo>
                  <a:pt x="87629" y="109728"/>
                </a:lnTo>
                <a:lnTo>
                  <a:pt x="82296" y="103632"/>
                </a:lnTo>
                <a:lnTo>
                  <a:pt x="76200" y="97536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2" y="78486"/>
                </a:lnTo>
                <a:lnTo>
                  <a:pt x="57912" y="72389"/>
                </a:lnTo>
                <a:lnTo>
                  <a:pt x="54101" y="65532"/>
                </a:lnTo>
                <a:lnTo>
                  <a:pt x="50291" y="59436"/>
                </a:lnTo>
                <a:lnTo>
                  <a:pt x="48826" y="56138"/>
                </a:lnTo>
                <a:lnTo>
                  <a:pt x="32003" y="49530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6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20" y="140970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20"/>
                </a:lnTo>
                <a:lnTo>
                  <a:pt x="122682" y="172212"/>
                </a:lnTo>
                <a:lnTo>
                  <a:pt x="159258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2" y="251460"/>
                </a:lnTo>
                <a:lnTo>
                  <a:pt x="340613" y="265938"/>
                </a:lnTo>
                <a:lnTo>
                  <a:pt x="393953" y="278130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6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8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2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6"/>
                </a:lnTo>
                <a:lnTo>
                  <a:pt x="1013460" y="235458"/>
                </a:lnTo>
                <a:lnTo>
                  <a:pt x="1032510" y="228600"/>
                </a:lnTo>
                <a:lnTo>
                  <a:pt x="1050036" y="220218"/>
                </a:lnTo>
                <a:lnTo>
                  <a:pt x="1067562" y="212598"/>
                </a:lnTo>
                <a:lnTo>
                  <a:pt x="1084326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8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900" y="3111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620" y="3506215"/>
            <a:ext cx="547370" cy="300990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89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7" y="50687"/>
                </a:lnTo>
                <a:lnTo>
                  <a:pt x="35813" y="50292"/>
                </a:lnTo>
                <a:lnTo>
                  <a:pt x="36276" y="50545"/>
                </a:lnTo>
                <a:lnTo>
                  <a:pt x="48005" y="48768"/>
                </a:lnTo>
                <a:lnTo>
                  <a:pt x="50079" y="58097"/>
                </a:lnTo>
                <a:lnTo>
                  <a:pt x="76200" y="72389"/>
                </a:lnTo>
                <a:close/>
              </a:path>
              <a:path w="547370" h="300989">
                <a:moveTo>
                  <a:pt x="35337" y="50687"/>
                </a:moveTo>
                <a:lnTo>
                  <a:pt x="22859" y="52578"/>
                </a:lnTo>
                <a:lnTo>
                  <a:pt x="24197" y="59931"/>
                </a:lnTo>
                <a:lnTo>
                  <a:pt x="35337" y="50687"/>
                </a:lnTo>
                <a:close/>
              </a:path>
              <a:path w="547370" h="300989">
                <a:moveTo>
                  <a:pt x="24197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7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6"/>
                </a:lnTo>
                <a:lnTo>
                  <a:pt x="519683" y="89916"/>
                </a:lnTo>
                <a:lnTo>
                  <a:pt x="512063" y="111251"/>
                </a:lnTo>
                <a:lnTo>
                  <a:pt x="487679" y="159258"/>
                </a:lnTo>
                <a:lnTo>
                  <a:pt x="455675" y="200406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8"/>
                </a:lnTo>
                <a:lnTo>
                  <a:pt x="400812" y="244601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6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2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2"/>
                </a:lnTo>
                <a:lnTo>
                  <a:pt x="252221" y="272034"/>
                </a:lnTo>
                <a:lnTo>
                  <a:pt x="205739" y="259080"/>
                </a:lnTo>
                <a:lnTo>
                  <a:pt x="163829" y="236220"/>
                </a:lnTo>
                <a:lnTo>
                  <a:pt x="109727" y="185928"/>
                </a:lnTo>
                <a:lnTo>
                  <a:pt x="87629" y="154686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7" y="50687"/>
                </a:lnTo>
                <a:lnTo>
                  <a:pt x="24197" y="59931"/>
                </a:lnTo>
                <a:lnTo>
                  <a:pt x="24383" y="60960"/>
                </a:lnTo>
                <a:lnTo>
                  <a:pt x="35813" y="103632"/>
                </a:lnTo>
                <a:lnTo>
                  <a:pt x="52577" y="144018"/>
                </a:lnTo>
                <a:lnTo>
                  <a:pt x="81533" y="191262"/>
                </a:lnTo>
                <a:lnTo>
                  <a:pt x="108203" y="222504"/>
                </a:lnTo>
                <a:lnTo>
                  <a:pt x="128777" y="240792"/>
                </a:lnTo>
                <a:lnTo>
                  <a:pt x="138683" y="249174"/>
                </a:lnTo>
                <a:lnTo>
                  <a:pt x="172974" y="271272"/>
                </a:lnTo>
                <a:lnTo>
                  <a:pt x="209550" y="287274"/>
                </a:lnTo>
                <a:lnTo>
                  <a:pt x="248412" y="297180"/>
                </a:lnTo>
                <a:lnTo>
                  <a:pt x="289559" y="300989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8"/>
                </a:lnTo>
                <a:lnTo>
                  <a:pt x="354329" y="291846"/>
                </a:lnTo>
                <a:lnTo>
                  <a:pt x="364997" y="288036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2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2"/>
                </a:lnTo>
                <a:lnTo>
                  <a:pt x="502919" y="182118"/>
                </a:lnTo>
                <a:lnTo>
                  <a:pt x="526541" y="141732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8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2300" y="3873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6700" y="4268215"/>
            <a:ext cx="3101340" cy="300990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8"/>
                </a:moveTo>
                <a:lnTo>
                  <a:pt x="0" y="0"/>
                </a:lnTo>
                <a:lnTo>
                  <a:pt x="3048" y="85344"/>
                </a:lnTo>
                <a:lnTo>
                  <a:pt x="15239" y="62266"/>
                </a:lnTo>
                <a:lnTo>
                  <a:pt x="15239" y="54101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8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39" y="54101"/>
                </a:lnTo>
                <a:lnTo>
                  <a:pt x="18163" y="56732"/>
                </a:lnTo>
                <a:lnTo>
                  <a:pt x="24384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39" y="54101"/>
                </a:lnTo>
                <a:lnTo>
                  <a:pt x="15239" y="62266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8" y="70865"/>
                </a:lnTo>
                <a:lnTo>
                  <a:pt x="3068574" y="82295"/>
                </a:lnTo>
                <a:lnTo>
                  <a:pt x="3046476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3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2" y="180593"/>
                </a:lnTo>
                <a:lnTo>
                  <a:pt x="2705100" y="188213"/>
                </a:lnTo>
                <a:lnTo>
                  <a:pt x="2660904" y="196595"/>
                </a:lnTo>
                <a:lnTo>
                  <a:pt x="2615184" y="204216"/>
                </a:lnTo>
                <a:lnTo>
                  <a:pt x="2567940" y="211074"/>
                </a:lnTo>
                <a:lnTo>
                  <a:pt x="2519172" y="218694"/>
                </a:lnTo>
                <a:lnTo>
                  <a:pt x="2468879" y="224789"/>
                </a:lnTo>
                <a:lnTo>
                  <a:pt x="2417064" y="230886"/>
                </a:lnTo>
                <a:lnTo>
                  <a:pt x="2363724" y="236982"/>
                </a:lnTo>
                <a:lnTo>
                  <a:pt x="2309622" y="242316"/>
                </a:lnTo>
                <a:lnTo>
                  <a:pt x="2254758" y="247650"/>
                </a:lnTo>
                <a:lnTo>
                  <a:pt x="2198370" y="252222"/>
                </a:lnTo>
                <a:lnTo>
                  <a:pt x="2140458" y="256794"/>
                </a:lnTo>
                <a:lnTo>
                  <a:pt x="2081784" y="260604"/>
                </a:lnTo>
                <a:lnTo>
                  <a:pt x="2022348" y="263651"/>
                </a:lnTo>
                <a:lnTo>
                  <a:pt x="1962150" y="266700"/>
                </a:lnTo>
                <a:lnTo>
                  <a:pt x="1901189" y="268986"/>
                </a:lnTo>
                <a:lnTo>
                  <a:pt x="1838705" y="271272"/>
                </a:lnTo>
                <a:lnTo>
                  <a:pt x="1712976" y="274320"/>
                </a:lnTo>
                <a:lnTo>
                  <a:pt x="1584960" y="275082"/>
                </a:lnTo>
                <a:lnTo>
                  <a:pt x="1504950" y="275082"/>
                </a:lnTo>
                <a:lnTo>
                  <a:pt x="1424939" y="273543"/>
                </a:lnTo>
                <a:lnTo>
                  <a:pt x="1347977" y="272034"/>
                </a:lnTo>
                <a:lnTo>
                  <a:pt x="1271015" y="269748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8" y="252984"/>
                </a:lnTo>
                <a:lnTo>
                  <a:pt x="909065" y="246887"/>
                </a:lnTo>
                <a:lnTo>
                  <a:pt x="842010" y="240792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2"/>
                </a:lnTo>
                <a:lnTo>
                  <a:pt x="534924" y="201168"/>
                </a:lnTo>
                <a:lnTo>
                  <a:pt x="480060" y="191262"/>
                </a:lnTo>
                <a:lnTo>
                  <a:pt x="428244" y="181356"/>
                </a:lnTo>
                <a:lnTo>
                  <a:pt x="378713" y="171450"/>
                </a:lnTo>
                <a:lnTo>
                  <a:pt x="331470" y="160782"/>
                </a:lnTo>
                <a:lnTo>
                  <a:pt x="287274" y="149351"/>
                </a:lnTo>
                <a:lnTo>
                  <a:pt x="246125" y="137922"/>
                </a:lnTo>
                <a:lnTo>
                  <a:pt x="208025" y="125730"/>
                </a:lnTo>
                <a:lnTo>
                  <a:pt x="156210" y="107442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3" y="88392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80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8"/>
                </a:lnTo>
                <a:lnTo>
                  <a:pt x="44334" y="46620"/>
                </a:lnTo>
                <a:lnTo>
                  <a:pt x="24384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80"/>
                </a:lnTo>
                <a:lnTo>
                  <a:pt x="62484" y="90678"/>
                </a:lnTo>
                <a:lnTo>
                  <a:pt x="101346" y="111251"/>
                </a:lnTo>
                <a:lnTo>
                  <a:pt x="131063" y="124206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8"/>
                </a:lnTo>
                <a:lnTo>
                  <a:pt x="200405" y="150113"/>
                </a:lnTo>
                <a:lnTo>
                  <a:pt x="239267" y="162306"/>
                </a:lnTo>
                <a:lnTo>
                  <a:pt x="281177" y="173736"/>
                </a:lnTo>
                <a:lnTo>
                  <a:pt x="326136" y="185166"/>
                </a:lnTo>
                <a:lnTo>
                  <a:pt x="373379" y="195834"/>
                </a:lnTo>
                <a:lnTo>
                  <a:pt x="423672" y="206501"/>
                </a:lnTo>
                <a:lnTo>
                  <a:pt x="476250" y="216408"/>
                </a:lnTo>
                <a:lnTo>
                  <a:pt x="531113" y="226313"/>
                </a:lnTo>
                <a:lnTo>
                  <a:pt x="588263" y="235458"/>
                </a:lnTo>
                <a:lnTo>
                  <a:pt x="647700" y="243839"/>
                </a:lnTo>
                <a:lnTo>
                  <a:pt x="709422" y="251460"/>
                </a:lnTo>
                <a:lnTo>
                  <a:pt x="773429" y="259080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4" y="278130"/>
                </a:lnTo>
                <a:lnTo>
                  <a:pt x="1047750" y="283463"/>
                </a:lnTo>
                <a:lnTo>
                  <a:pt x="1120139" y="288036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39" y="299466"/>
                </a:lnTo>
                <a:lnTo>
                  <a:pt x="1584960" y="300989"/>
                </a:lnTo>
                <a:lnTo>
                  <a:pt x="1713738" y="299466"/>
                </a:lnTo>
                <a:lnTo>
                  <a:pt x="1839467" y="297180"/>
                </a:lnTo>
                <a:lnTo>
                  <a:pt x="1901952" y="294894"/>
                </a:lnTo>
                <a:lnTo>
                  <a:pt x="1963674" y="291846"/>
                </a:lnTo>
                <a:lnTo>
                  <a:pt x="2023872" y="288798"/>
                </a:lnTo>
                <a:lnTo>
                  <a:pt x="2083308" y="285750"/>
                </a:lnTo>
                <a:lnTo>
                  <a:pt x="2142744" y="281939"/>
                </a:lnTo>
                <a:lnTo>
                  <a:pt x="2257044" y="272796"/>
                </a:lnTo>
                <a:lnTo>
                  <a:pt x="2312670" y="267462"/>
                </a:lnTo>
                <a:lnTo>
                  <a:pt x="2366772" y="262128"/>
                </a:lnTo>
                <a:lnTo>
                  <a:pt x="2420112" y="256032"/>
                </a:lnTo>
                <a:lnTo>
                  <a:pt x="2471928" y="249936"/>
                </a:lnTo>
                <a:lnTo>
                  <a:pt x="2522220" y="243839"/>
                </a:lnTo>
                <a:lnTo>
                  <a:pt x="2571750" y="236220"/>
                </a:lnTo>
                <a:lnTo>
                  <a:pt x="2619755" y="229361"/>
                </a:lnTo>
                <a:lnTo>
                  <a:pt x="2665476" y="221741"/>
                </a:lnTo>
                <a:lnTo>
                  <a:pt x="2710434" y="213359"/>
                </a:lnTo>
                <a:lnTo>
                  <a:pt x="2753105" y="204977"/>
                </a:lnTo>
                <a:lnTo>
                  <a:pt x="2794254" y="196595"/>
                </a:lnTo>
                <a:lnTo>
                  <a:pt x="2833878" y="187451"/>
                </a:lnTo>
                <a:lnTo>
                  <a:pt x="2871978" y="178307"/>
                </a:lnTo>
                <a:lnTo>
                  <a:pt x="2941320" y="158495"/>
                </a:lnTo>
                <a:lnTo>
                  <a:pt x="3003804" y="137921"/>
                </a:lnTo>
                <a:lnTo>
                  <a:pt x="3057144" y="115823"/>
                </a:lnTo>
                <a:lnTo>
                  <a:pt x="3080766" y="104393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90876" y="1559134"/>
          <a:ext cx="4820016" cy="3581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581164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315" cy="114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300" y="292100"/>
            <a:ext cx="6241415" cy="6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5275"/>
              </a:lnSpc>
            </a:pPr>
            <a:r>
              <a:rPr lang="en-US" i="1" spc="-5" dirty="0" smtClean="0">
                <a:latin typeface="Times New Roman"/>
                <a:cs typeface="Times New Roman"/>
              </a:rPr>
              <a:t>Contents</a:t>
            </a:r>
            <a:endParaRPr i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546" y="1587500"/>
            <a:ext cx="7501954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200" b="1" spc="-5" dirty="0" smtClean="0">
                <a:latin typeface="Times New Roman"/>
                <a:cs typeface="Times New Roman"/>
              </a:rPr>
              <a:t>Algorithms</a:t>
            </a:r>
            <a:endParaRPr sz="3200" dirty="0">
              <a:latin typeface="Times New Roman"/>
              <a:cs typeface="Times New Roman"/>
            </a:endParaRPr>
          </a:p>
          <a:p>
            <a:pPr marL="238125" indent="-225425">
              <a:lnSpc>
                <a:spcPts val="376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Insertion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endParaRPr sz="3200" dirty="0">
              <a:latin typeface="Times New Roman"/>
              <a:cs typeface="Times New Roman"/>
            </a:endParaRPr>
          </a:p>
          <a:p>
            <a:pPr marL="238125" indent="-225425">
              <a:lnSpc>
                <a:spcPts val="3835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Asymptotic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analysis</a:t>
            </a:r>
            <a:endParaRPr sz="320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Merge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endParaRPr sz="320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dirty="0">
                <a:latin typeface="Times New Roman"/>
                <a:cs typeface="Times New Roman"/>
              </a:rPr>
              <a:t>Recurrences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00" y="2349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326" y="2744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30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6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2" y="189737"/>
                </a:lnTo>
                <a:lnTo>
                  <a:pt x="1004315" y="211836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50"/>
                </a:lnTo>
                <a:lnTo>
                  <a:pt x="863346" y="252222"/>
                </a:lnTo>
                <a:lnTo>
                  <a:pt x="842010" y="256794"/>
                </a:lnTo>
                <a:lnTo>
                  <a:pt x="774191" y="266700"/>
                </a:lnTo>
                <a:lnTo>
                  <a:pt x="726948" y="271272"/>
                </a:lnTo>
                <a:lnTo>
                  <a:pt x="678941" y="274320"/>
                </a:lnTo>
                <a:lnTo>
                  <a:pt x="654558" y="275082"/>
                </a:lnTo>
                <a:lnTo>
                  <a:pt x="599694" y="275082"/>
                </a:lnTo>
                <a:lnTo>
                  <a:pt x="539496" y="272034"/>
                </a:lnTo>
                <a:lnTo>
                  <a:pt x="481584" y="265938"/>
                </a:lnTo>
                <a:lnTo>
                  <a:pt x="425958" y="258318"/>
                </a:lnTo>
                <a:lnTo>
                  <a:pt x="372618" y="247650"/>
                </a:lnTo>
                <a:lnTo>
                  <a:pt x="297941" y="227075"/>
                </a:lnTo>
                <a:lnTo>
                  <a:pt x="230124" y="201930"/>
                </a:lnTo>
                <a:lnTo>
                  <a:pt x="189737" y="182880"/>
                </a:lnTo>
                <a:lnTo>
                  <a:pt x="153162" y="161544"/>
                </a:lnTo>
                <a:lnTo>
                  <a:pt x="121158" y="139446"/>
                </a:lnTo>
                <a:lnTo>
                  <a:pt x="87629" y="109728"/>
                </a:lnTo>
                <a:lnTo>
                  <a:pt x="82296" y="103632"/>
                </a:lnTo>
                <a:lnTo>
                  <a:pt x="76200" y="97536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2" y="78486"/>
                </a:lnTo>
                <a:lnTo>
                  <a:pt x="57912" y="72389"/>
                </a:lnTo>
                <a:lnTo>
                  <a:pt x="54101" y="65532"/>
                </a:lnTo>
                <a:lnTo>
                  <a:pt x="50291" y="59436"/>
                </a:lnTo>
                <a:lnTo>
                  <a:pt x="48826" y="56138"/>
                </a:lnTo>
                <a:lnTo>
                  <a:pt x="32003" y="49530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6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20" y="140970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20"/>
                </a:lnTo>
                <a:lnTo>
                  <a:pt x="122682" y="172212"/>
                </a:lnTo>
                <a:lnTo>
                  <a:pt x="159258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2" y="251460"/>
                </a:lnTo>
                <a:lnTo>
                  <a:pt x="340613" y="265938"/>
                </a:lnTo>
                <a:lnTo>
                  <a:pt x="393953" y="278130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6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8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2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6"/>
                </a:lnTo>
                <a:lnTo>
                  <a:pt x="1013460" y="235458"/>
                </a:lnTo>
                <a:lnTo>
                  <a:pt x="1032510" y="228600"/>
                </a:lnTo>
                <a:lnTo>
                  <a:pt x="1050036" y="220218"/>
                </a:lnTo>
                <a:lnTo>
                  <a:pt x="1067562" y="212598"/>
                </a:lnTo>
                <a:lnTo>
                  <a:pt x="1084326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8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900" y="3111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620" y="3506215"/>
            <a:ext cx="547370" cy="300990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89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7" y="50687"/>
                </a:lnTo>
                <a:lnTo>
                  <a:pt x="35813" y="50292"/>
                </a:lnTo>
                <a:lnTo>
                  <a:pt x="36276" y="50545"/>
                </a:lnTo>
                <a:lnTo>
                  <a:pt x="48005" y="48768"/>
                </a:lnTo>
                <a:lnTo>
                  <a:pt x="50079" y="58097"/>
                </a:lnTo>
                <a:lnTo>
                  <a:pt x="76200" y="72389"/>
                </a:lnTo>
                <a:close/>
              </a:path>
              <a:path w="547370" h="300989">
                <a:moveTo>
                  <a:pt x="35337" y="50687"/>
                </a:moveTo>
                <a:lnTo>
                  <a:pt x="22859" y="52578"/>
                </a:lnTo>
                <a:lnTo>
                  <a:pt x="24197" y="59931"/>
                </a:lnTo>
                <a:lnTo>
                  <a:pt x="35337" y="50687"/>
                </a:lnTo>
                <a:close/>
              </a:path>
              <a:path w="547370" h="300989">
                <a:moveTo>
                  <a:pt x="24197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7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6"/>
                </a:lnTo>
                <a:lnTo>
                  <a:pt x="519683" y="89916"/>
                </a:lnTo>
                <a:lnTo>
                  <a:pt x="512063" y="111251"/>
                </a:lnTo>
                <a:lnTo>
                  <a:pt x="487679" y="159258"/>
                </a:lnTo>
                <a:lnTo>
                  <a:pt x="455675" y="200406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8"/>
                </a:lnTo>
                <a:lnTo>
                  <a:pt x="400812" y="244601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6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2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2"/>
                </a:lnTo>
                <a:lnTo>
                  <a:pt x="252221" y="272034"/>
                </a:lnTo>
                <a:lnTo>
                  <a:pt x="205739" y="259080"/>
                </a:lnTo>
                <a:lnTo>
                  <a:pt x="163829" y="236220"/>
                </a:lnTo>
                <a:lnTo>
                  <a:pt x="109727" y="185928"/>
                </a:lnTo>
                <a:lnTo>
                  <a:pt x="87629" y="154686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7" y="50687"/>
                </a:lnTo>
                <a:lnTo>
                  <a:pt x="24197" y="59931"/>
                </a:lnTo>
                <a:lnTo>
                  <a:pt x="24383" y="60960"/>
                </a:lnTo>
                <a:lnTo>
                  <a:pt x="35813" y="103632"/>
                </a:lnTo>
                <a:lnTo>
                  <a:pt x="52577" y="144018"/>
                </a:lnTo>
                <a:lnTo>
                  <a:pt x="81533" y="191262"/>
                </a:lnTo>
                <a:lnTo>
                  <a:pt x="108203" y="222504"/>
                </a:lnTo>
                <a:lnTo>
                  <a:pt x="128777" y="240792"/>
                </a:lnTo>
                <a:lnTo>
                  <a:pt x="138683" y="249174"/>
                </a:lnTo>
                <a:lnTo>
                  <a:pt x="172974" y="271272"/>
                </a:lnTo>
                <a:lnTo>
                  <a:pt x="209550" y="287274"/>
                </a:lnTo>
                <a:lnTo>
                  <a:pt x="248412" y="297180"/>
                </a:lnTo>
                <a:lnTo>
                  <a:pt x="289559" y="300989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8"/>
                </a:lnTo>
                <a:lnTo>
                  <a:pt x="354329" y="291846"/>
                </a:lnTo>
                <a:lnTo>
                  <a:pt x="364997" y="288036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2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2"/>
                </a:lnTo>
                <a:lnTo>
                  <a:pt x="502919" y="182118"/>
                </a:lnTo>
                <a:lnTo>
                  <a:pt x="526541" y="141732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8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2300" y="3873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6700" y="4268215"/>
            <a:ext cx="3101340" cy="300990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8"/>
                </a:moveTo>
                <a:lnTo>
                  <a:pt x="0" y="0"/>
                </a:lnTo>
                <a:lnTo>
                  <a:pt x="3048" y="85344"/>
                </a:lnTo>
                <a:lnTo>
                  <a:pt x="15239" y="62266"/>
                </a:lnTo>
                <a:lnTo>
                  <a:pt x="15239" y="54101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8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39" y="54101"/>
                </a:lnTo>
                <a:lnTo>
                  <a:pt x="18163" y="56732"/>
                </a:lnTo>
                <a:lnTo>
                  <a:pt x="24384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39" y="54101"/>
                </a:lnTo>
                <a:lnTo>
                  <a:pt x="15239" y="62266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8" y="70865"/>
                </a:lnTo>
                <a:lnTo>
                  <a:pt x="3068574" y="82295"/>
                </a:lnTo>
                <a:lnTo>
                  <a:pt x="3046476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3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2" y="180593"/>
                </a:lnTo>
                <a:lnTo>
                  <a:pt x="2705100" y="188213"/>
                </a:lnTo>
                <a:lnTo>
                  <a:pt x="2660904" y="196595"/>
                </a:lnTo>
                <a:lnTo>
                  <a:pt x="2615184" y="204216"/>
                </a:lnTo>
                <a:lnTo>
                  <a:pt x="2567940" y="211074"/>
                </a:lnTo>
                <a:lnTo>
                  <a:pt x="2519172" y="218694"/>
                </a:lnTo>
                <a:lnTo>
                  <a:pt x="2468879" y="224789"/>
                </a:lnTo>
                <a:lnTo>
                  <a:pt x="2417064" y="230886"/>
                </a:lnTo>
                <a:lnTo>
                  <a:pt x="2363724" y="236982"/>
                </a:lnTo>
                <a:lnTo>
                  <a:pt x="2309622" y="242316"/>
                </a:lnTo>
                <a:lnTo>
                  <a:pt x="2254758" y="247650"/>
                </a:lnTo>
                <a:lnTo>
                  <a:pt x="2198370" y="252222"/>
                </a:lnTo>
                <a:lnTo>
                  <a:pt x="2140458" y="256794"/>
                </a:lnTo>
                <a:lnTo>
                  <a:pt x="2081784" y="260604"/>
                </a:lnTo>
                <a:lnTo>
                  <a:pt x="2022348" y="263651"/>
                </a:lnTo>
                <a:lnTo>
                  <a:pt x="1962150" y="266700"/>
                </a:lnTo>
                <a:lnTo>
                  <a:pt x="1901189" y="268986"/>
                </a:lnTo>
                <a:lnTo>
                  <a:pt x="1838705" y="271272"/>
                </a:lnTo>
                <a:lnTo>
                  <a:pt x="1712976" y="274320"/>
                </a:lnTo>
                <a:lnTo>
                  <a:pt x="1584960" y="275082"/>
                </a:lnTo>
                <a:lnTo>
                  <a:pt x="1504950" y="275082"/>
                </a:lnTo>
                <a:lnTo>
                  <a:pt x="1424939" y="273543"/>
                </a:lnTo>
                <a:lnTo>
                  <a:pt x="1347977" y="272034"/>
                </a:lnTo>
                <a:lnTo>
                  <a:pt x="1271015" y="269748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8" y="252984"/>
                </a:lnTo>
                <a:lnTo>
                  <a:pt x="909065" y="246887"/>
                </a:lnTo>
                <a:lnTo>
                  <a:pt x="842010" y="240792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2"/>
                </a:lnTo>
                <a:lnTo>
                  <a:pt x="534924" y="201168"/>
                </a:lnTo>
                <a:lnTo>
                  <a:pt x="480060" y="191262"/>
                </a:lnTo>
                <a:lnTo>
                  <a:pt x="428244" y="181356"/>
                </a:lnTo>
                <a:lnTo>
                  <a:pt x="378713" y="171450"/>
                </a:lnTo>
                <a:lnTo>
                  <a:pt x="331470" y="160782"/>
                </a:lnTo>
                <a:lnTo>
                  <a:pt x="287274" y="149351"/>
                </a:lnTo>
                <a:lnTo>
                  <a:pt x="246125" y="137922"/>
                </a:lnTo>
                <a:lnTo>
                  <a:pt x="208025" y="125730"/>
                </a:lnTo>
                <a:lnTo>
                  <a:pt x="156210" y="107442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3" y="88392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80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8"/>
                </a:lnTo>
                <a:lnTo>
                  <a:pt x="44334" y="46620"/>
                </a:lnTo>
                <a:lnTo>
                  <a:pt x="24384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80"/>
                </a:lnTo>
                <a:lnTo>
                  <a:pt x="62484" y="90678"/>
                </a:lnTo>
                <a:lnTo>
                  <a:pt x="101346" y="111251"/>
                </a:lnTo>
                <a:lnTo>
                  <a:pt x="131063" y="124206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8"/>
                </a:lnTo>
                <a:lnTo>
                  <a:pt x="200405" y="150113"/>
                </a:lnTo>
                <a:lnTo>
                  <a:pt x="239267" y="162306"/>
                </a:lnTo>
                <a:lnTo>
                  <a:pt x="281177" y="173736"/>
                </a:lnTo>
                <a:lnTo>
                  <a:pt x="326136" y="185166"/>
                </a:lnTo>
                <a:lnTo>
                  <a:pt x="373379" y="195834"/>
                </a:lnTo>
                <a:lnTo>
                  <a:pt x="423672" y="206501"/>
                </a:lnTo>
                <a:lnTo>
                  <a:pt x="476250" y="216408"/>
                </a:lnTo>
                <a:lnTo>
                  <a:pt x="531113" y="226313"/>
                </a:lnTo>
                <a:lnTo>
                  <a:pt x="588263" y="235458"/>
                </a:lnTo>
                <a:lnTo>
                  <a:pt x="647700" y="243839"/>
                </a:lnTo>
                <a:lnTo>
                  <a:pt x="709422" y="251460"/>
                </a:lnTo>
                <a:lnTo>
                  <a:pt x="773429" y="259080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4" y="278130"/>
                </a:lnTo>
                <a:lnTo>
                  <a:pt x="1047750" y="283463"/>
                </a:lnTo>
                <a:lnTo>
                  <a:pt x="1120139" y="288036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39" y="299466"/>
                </a:lnTo>
                <a:lnTo>
                  <a:pt x="1584960" y="300989"/>
                </a:lnTo>
                <a:lnTo>
                  <a:pt x="1713738" y="299466"/>
                </a:lnTo>
                <a:lnTo>
                  <a:pt x="1839467" y="297180"/>
                </a:lnTo>
                <a:lnTo>
                  <a:pt x="1901952" y="294894"/>
                </a:lnTo>
                <a:lnTo>
                  <a:pt x="1963674" y="291846"/>
                </a:lnTo>
                <a:lnTo>
                  <a:pt x="2023872" y="288798"/>
                </a:lnTo>
                <a:lnTo>
                  <a:pt x="2083308" y="285750"/>
                </a:lnTo>
                <a:lnTo>
                  <a:pt x="2142744" y="281939"/>
                </a:lnTo>
                <a:lnTo>
                  <a:pt x="2257044" y="272796"/>
                </a:lnTo>
                <a:lnTo>
                  <a:pt x="2312670" y="267462"/>
                </a:lnTo>
                <a:lnTo>
                  <a:pt x="2366772" y="262128"/>
                </a:lnTo>
                <a:lnTo>
                  <a:pt x="2420112" y="256032"/>
                </a:lnTo>
                <a:lnTo>
                  <a:pt x="2471928" y="249936"/>
                </a:lnTo>
                <a:lnTo>
                  <a:pt x="2522220" y="243839"/>
                </a:lnTo>
                <a:lnTo>
                  <a:pt x="2571750" y="236220"/>
                </a:lnTo>
                <a:lnTo>
                  <a:pt x="2619755" y="229361"/>
                </a:lnTo>
                <a:lnTo>
                  <a:pt x="2665476" y="221741"/>
                </a:lnTo>
                <a:lnTo>
                  <a:pt x="2710434" y="213359"/>
                </a:lnTo>
                <a:lnTo>
                  <a:pt x="2753105" y="204977"/>
                </a:lnTo>
                <a:lnTo>
                  <a:pt x="2794254" y="196595"/>
                </a:lnTo>
                <a:lnTo>
                  <a:pt x="2833878" y="187451"/>
                </a:lnTo>
                <a:lnTo>
                  <a:pt x="2871978" y="178307"/>
                </a:lnTo>
                <a:lnTo>
                  <a:pt x="2941320" y="158495"/>
                </a:lnTo>
                <a:lnTo>
                  <a:pt x="3003804" y="137921"/>
                </a:lnTo>
                <a:lnTo>
                  <a:pt x="3057144" y="115823"/>
                </a:lnTo>
                <a:lnTo>
                  <a:pt x="3080766" y="104393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6700" y="4635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90876" y="1559134"/>
          <a:ext cx="4820016" cy="3581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581164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553203" y="5030215"/>
            <a:ext cx="2270760" cy="300990"/>
          </a:xfrm>
          <a:custGeom>
            <a:avLst/>
            <a:gdLst/>
            <a:ahLst/>
            <a:cxnLst/>
            <a:rect l="l" t="t" r="r" b="b"/>
            <a:pathLst>
              <a:path w="2270759" h="300989">
                <a:moveTo>
                  <a:pt x="70866" y="55625"/>
                </a:moveTo>
                <a:lnTo>
                  <a:pt x="6096" y="0"/>
                </a:lnTo>
                <a:lnTo>
                  <a:pt x="0" y="85344"/>
                </a:lnTo>
                <a:lnTo>
                  <a:pt x="15240" y="62932"/>
                </a:lnTo>
                <a:lnTo>
                  <a:pt x="15240" y="54863"/>
                </a:lnTo>
                <a:lnTo>
                  <a:pt x="35813" y="38862"/>
                </a:lnTo>
                <a:lnTo>
                  <a:pt x="43434" y="49530"/>
                </a:lnTo>
                <a:lnTo>
                  <a:pt x="44640" y="50736"/>
                </a:lnTo>
                <a:lnTo>
                  <a:pt x="70866" y="55625"/>
                </a:lnTo>
                <a:close/>
              </a:path>
              <a:path w="2270759" h="300989">
                <a:moveTo>
                  <a:pt x="44640" y="50736"/>
                </a:moveTo>
                <a:lnTo>
                  <a:pt x="43434" y="49530"/>
                </a:lnTo>
                <a:lnTo>
                  <a:pt x="35813" y="38862"/>
                </a:lnTo>
                <a:lnTo>
                  <a:pt x="15240" y="54863"/>
                </a:lnTo>
                <a:lnTo>
                  <a:pt x="18327" y="58392"/>
                </a:lnTo>
                <a:lnTo>
                  <a:pt x="25908" y="47244"/>
                </a:lnTo>
                <a:lnTo>
                  <a:pt x="44640" y="50736"/>
                </a:lnTo>
                <a:close/>
              </a:path>
              <a:path w="2270759" h="300989">
                <a:moveTo>
                  <a:pt x="18327" y="58392"/>
                </a:moveTo>
                <a:lnTo>
                  <a:pt x="15240" y="54863"/>
                </a:lnTo>
                <a:lnTo>
                  <a:pt x="15240" y="62932"/>
                </a:lnTo>
                <a:lnTo>
                  <a:pt x="18327" y="58392"/>
                </a:lnTo>
                <a:close/>
              </a:path>
              <a:path w="2270759" h="300989">
                <a:moveTo>
                  <a:pt x="2270760" y="92201"/>
                </a:moveTo>
                <a:lnTo>
                  <a:pt x="2255520" y="71627"/>
                </a:lnTo>
                <a:lnTo>
                  <a:pt x="2241042" y="83057"/>
                </a:lnTo>
                <a:lnTo>
                  <a:pt x="2224278" y="93725"/>
                </a:lnTo>
                <a:lnTo>
                  <a:pt x="2186940" y="115061"/>
                </a:lnTo>
                <a:lnTo>
                  <a:pt x="2143505" y="134873"/>
                </a:lnTo>
                <a:lnTo>
                  <a:pt x="2093214" y="153923"/>
                </a:lnTo>
                <a:lnTo>
                  <a:pt x="2038350" y="172211"/>
                </a:lnTo>
                <a:lnTo>
                  <a:pt x="1977390" y="188975"/>
                </a:lnTo>
                <a:lnTo>
                  <a:pt x="1911857" y="204215"/>
                </a:lnTo>
                <a:lnTo>
                  <a:pt x="1841753" y="218693"/>
                </a:lnTo>
                <a:lnTo>
                  <a:pt x="1767840" y="230885"/>
                </a:lnTo>
                <a:lnTo>
                  <a:pt x="1728977" y="236981"/>
                </a:lnTo>
                <a:lnTo>
                  <a:pt x="1649729" y="247649"/>
                </a:lnTo>
                <a:lnTo>
                  <a:pt x="1608581" y="252221"/>
                </a:lnTo>
                <a:lnTo>
                  <a:pt x="1566672" y="256793"/>
                </a:lnTo>
                <a:lnTo>
                  <a:pt x="1524000" y="260603"/>
                </a:lnTo>
                <a:lnTo>
                  <a:pt x="1436370" y="266699"/>
                </a:lnTo>
                <a:lnTo>
                  <a:pt x="1346454" y="271271"/>
                </a:lnTo>
                <a:lnTo>
                  <a:pt x="1255014" y="274319"/>
                </a:lnTo>
                <a:lnTo>
                  <a:pt x="1162050" y="275075"/>
                </a:lnTo>
                <a:lnTo>
                  <a:pt x="1103376" y="275081"/>
                </a:lnTo>
                <a:lnTo>
                  <a:pt x="988313" y="272002"/>
                </a:lnTo>
                <a:lnTo>
                  <a:pt x="933450" y="269747"/>
                </a:lnTo>
                <a:lnTo>
                  <a:pt x="877062" y="265830"/>
                </a:lnTo>
                <a:lnTo>
                  <a:pt x="824484" y="262128"/>
                </a:lnTo>
                <a:lnTo>
                  <a:pt x="771906" y="257556"/>
                </a:lnTo>
                <a:lnTo>
                  <a:pt x="720090" y="252984"/>
                </a:lnTo>
                <a:lnTo>
                  <a:pt x="669798" y="246887"/>
                </a:lnTo>
                <a:lnTo>
                  <a:pt x="621030" y="240792"/>
                </a:lnTo>
                <a:lnTo>
                  <a:pt x="573024" y="233934"/>
                </a:lnTo>
                <a:lnTo>
                  <a:pt x="526542" y="226313"/>
                </a:lnTo>
                <a:lnTo>
                  <a:pt x="482346" y="218694"/>
                </a:lnTo>
                <a:lnTo>
                  <a:pt x="438912" y="210312"/>
                </a:lnTo>
                <a:lnTo>
                  <a:pt x="397763" y="201168"/>
                </a:lnTo>
                <a:lnTo>
                  <a:pt x="357378" y="192024"/>
                </a:lnTo>
                <a:lnTo>
                  <a:pt x="320040" y="182118"/>
                </a:lnTo>
                <a:lnTo>
                  <a:pt x="283463" y="171450"/>
                </a:lnTo>
                <a:lnTo>
                  <a:pt x="217932" y="149351"/>
                </a:lnTo>
                <a:lnTo>
                  <a:pt x="160020" y="126492"/>
                </a:lnTo>
                <a:lnTo>
                  <a:pt x="111251" y="101346"/>
                </a:lnTo>
                <a:lnTo>
                  <a:pt x="72390" y="75437"/>
                </a:lnTo>
                <a:lnTo>
                  <a:pt x="44640" y="50736"/>
                </a:lnTo>
                <a:lnTo>
                  <a:pt x="25908" y="47244"/>
                </a:lnTo>
                <a:lnTo>
                  <a:pt x="18327" y="58392"/>
                </a:lnTo>
                <a:lnTo>
                  <a:pt x="25908" y="67056"/>
                </a:lnTo>
                <a:lnTo>
                  <a:pt x="40386" y="82296"/>
                </a:lnTo>
                <a:lnTo>
                  <a:pt x="76962" y="110489"/>
                </a:lnTo>
                <a:lnTo>
                  <a:pt x="123444" y="137160"/>
                </a:lnTo>
                <a:lnTo>
                  <a:pt x="178308" y="161544"/>
                </a:lnTo>
                <a:lnTo>
                  <a:pt x="242316" y="185166"/>
                </a:lnTo>
                <a:lnTo>
                  <a:pt x="313182" y="206501"/>
                </a:lnTo>
                <a:lnTo>
                  <a:pt x="352044" y="216408"/>
                </a:lnTo>
                <a:lnTo>
                  <a:pt x="392430" y="226313"/>
                </a:lnTo>
                <a:lnTo>
                  <a:pt x="434340" y="234696"/>
                </a:lnTo>
                <a:lnTo>
                  <a:pt x="477774" y="243839"/>
                </a:lnTo>
                <a:lnTo>
                  <a:pt x="522732" y="251460"/>
                </a:lnTo>
                <a:lnTo>
                  <a:pt x="569213" y="259080"/>
                </a:lnTo>
                <a:lnTo>
                  <a:pt x="617220" y="265938"/>
                </a:lnTo>
                <a:lnTo>
                  <a:pt x="666750" y="272034"/>
                </a:lnTo>
                <a:lnTo>
                  <a:pt x="717804" y="278130"/>
                </a:lnTo>
                <a:lnTo>
                  <a:pt x="769620" y="283463"/>
                </a:lnTo>
                <a:lnTo>
                  <a:pt x="822960" y="288036"/>
                </a:lnTo>
                <a:lnTo>
                  <a:pt x="877062" y="291845"/>
                </a:lnTo>
                <a:lnTo>
                  <a:pt x="931926" y="294893"/>
                </a:lnTo>
                <a:lnTo>
                  <a:pt x="989076" y="297210"/>
                </a:lnTo>
                <a:lnTo>
                  <a:pt x="1045463" y="299465"/>
                </a:lnTo>
                <a:lnTo>
                  <a:pt x="1162050" y="300989"/>
                </a:lnTo>
                <a:lnTo>
                  <a:pt x="1255776" y="299465"/>
                </a:lnTo>
                <a:lnTo>
                  <a:pt x="1347978" y="296417"/>
                </a:lnTo>
                <a:lnTo>
                  <a:pt x="1438656" y="291845"/>
                </a:lnTo>
                <a:lnTo>
                  <a:pt x="1526286" y="285749"/>
                </a:lnTo>
                <a:lnTo>
                  <a:pt x="1568957" y="281939"/>
                </a:lnTo>
                <a:lnTo>
                  <a:pt x="1652777" y="272795"/>
                </a:lnTo>
                <a:lnTo>
                  <a:pt x="1693164" y="267461"/>
                </a:lnTo>
                <a:lnTo>
                  <a:pt x="1732788" y="262127"/>
                </a:lnTo>
                <a:lnTo>
                  <a:pt x="1771650" y="256031"/>
                </a:lnTo>
                <a:lnTo>
                  <a:pt x="1809750" y="249935"/>
                </a:lnTo>
                <a:lnTo>
                  <a:pt x="1882902" y="236219"/>
                </a:lnTo>
                <a:lnTo>
                  <a:pt x="1951481" y="221741"/>
                </a:lnTo>
                <a:lnTo>
                  <a:pt x="2015490" y="204977"/>
                </a:lnTo>
                <a:lnTo>
                  <a:pt x="2074926" y="187451"/>
                </a:lnTo>
                <a:lnTo>
                  <a:pt x="2102357" y="177545"/>
                </a:lnTo>
                <a:lnTo>
                  <a:pt x="2128266" y="168401"/>
                </a:lnTo>
                <a:lnTo>
                  <a:pt x="2177034" y="147827"/>
                </a:lnTo>
                <a:lnTo>
                  <a:pt x="2219705" y="126491"/>
                </a:lnTo>
                <a:lnTo>
                  <a:pt x="2256281" y="103631"/>
                </a:lnTo>
                <a:lnTo>
                  <a:pt x="2270760" y="92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1587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26" y="1982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3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3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3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3"/>
                </a:lnTo>
                <a:lnTo>
                  <a:pt x="1154429" y="127253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3"/>
                </a:lnTo>
                <a:lnTo>
                  <a:pt x="885444" y="247649"/>
                </a:lnTo>
                <a:lnTo>
                  <a:pt x="863346" y="252221"/>
                </a:lnTo>
                <a:lnTo>
                  <a:pt x="842010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7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3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19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7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3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1" y="299465"/>
                </a:lnTo>
                <a:lnTo>
                  <a:pt x="630174" y="300989"/>
                </a:lnTo>
                <a:lnTo>
                  <a:pt x="704850" y="298703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7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60" y="235457"/>
                </a:lnTo>
                <a:lnTo>
                  <a:pt x="1032510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6" y="204215"/>
                </a:lnTo>
                <a:lnTo>
                  <a:pt x="1101089" y="195071"/>
                </a:lnTo>
                <a:lnTo>
                  <a:pt x="1116329" y="185927"/>
                </a:lnTo>
                <a:lnTo>
                  <a:pt x="1130808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5" y="100583"/>
                </a:lnTo>
                <a:lnTo>
                  <a:pt x="122148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00" y="2349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326" y="2744216"/>
            <a:ext cx="1221740" cy="300990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30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6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2" y="189737"/>
                </a:lnTo>
                <a:lnTo>
                  <a:pt x="1004315" y="211836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50"/>
                </a:lnTo>
                <a:lnTo>
                  <a:pt x="863346" y="252222"/>
                </a:lnTo>
                <a:lnTo>
                  <a:pt x="842010" y="256794"/>
                </a:lnTo>
                <a:lnTo>
                  <a:pt x="774191" y="266700"/>
                </a:lnTo>
                <a:lnTo>
                  <a:pt x="726948" y="271272"/>
                </a:lnTo>
                <a:lnTo>
                  <a:pt x="678941" y="274320"/>
                </a:lnTo>
                <a:lnTo>
                  <a:pt x="654558" y="275082"/>
                </a:lnTo>
                <a:lnTo>
                  <a:pt x="599694" y="275082"/>
                </a:lnTo>
                <a:lnTo>
                  <a:pt x="539496" y="272034"/>
                </a:lnTo>
                <a:lnTo>
                  <a:pt x="481584" y="265938"/>
                </a:lnTo>
                <a:lnTo>
                  <a:pt x="425958" y="258318"/>
                </a:lnTo>
                <a:lnTo>
                  <a:pt x="372618" y="247650"/>
                </a:lnTo>
                <a:lnTo>
                  <a:pt x="297941" y="227075"/>
                </a:lnTo>
                <a:lnTo>
                  <a:pt x="230124" y="201930"/>
                </a:lnTo>
                <a:lnTo>
                  <a:pt x="189737" y="182880"/>
                </a:lnTo>
                <a:lnTo>
                  <a:pt x="153162" y="161544"/>
                </a:lnTo>
                <a:lnTo>
                  <a:pt x="121158" y="139446"/>
                </a:lnTo>
                <a:lnTo>
                  <a:pt x="87629" y="109728"/>
                </a:lnTo>
                <a:lnTo>
                  <a:pt x="82296" y="103632"/>
                </a:lnTo>
                <a:lnTo>
                  <a:pt x="76200" y="97536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2" y="78486"/>
                </a:lnTo>
                <a:lnTo>
                  <a:pt x="57912" y="72389"/>
                </a:lnTo>
                <a:lnTo>
                  <a:pt x="54101" y="65532"/>
                </a:lnTo>
                <a:lnTo>
                  <a:pt x="50291" y="59436"/>
                </a:lnTo>
                <a:lnTo>
                  <a:pt x="48826" y="56138"/>
                </a:lnTo>
                <a:lnTo>
                  <a:pt x="32003" y="49530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6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20" y="140970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20"/>
                </a:lnTo>
                <a:lnTo>
                  <a:pt x="122682" y="172212"/>
                </a:lnTo>
                <a:lnTo>
                  <a:pt x="159258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2" y="251460"/>
                </a:lnTo>
                <a:lnTo>
                  <a:pt x="340613" y="265938"/>
                </a:lnTo>
                <a:lnTo>
                  <a:pt x="393953" y="278130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6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8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2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6"/>
                </a:lnTo>
                <a:lnTo>
                  <a:pt x="1013460" y="235458"/>
                </a:lnTo>
                <a:lnTo>
                  <a:pt x="1032510" y="228600"/>
                </a:lnTo>
                <a:lnTo>
                  <a:pt x="1050036" y="220218"/>
                </a:lnTo>
                <a:lnTo>
                  <a:pt x="1067562" y="212598"/>
                </a:lnTo>
                <a:lnTo>
                  <a:pt x="1084326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8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900" y="3111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620" y="3506215"/>
            <a:ext cx="547370" cy="300990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89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7" y="50687"/>
                </a:lnTo>
                <a:lnTo>
                  <a:pt x="35813" y="50292"/>
                </a:lnTo>
                <a:lnTo>
                  <a:pt x="36276" y="50545"/>
                </a:lnTo>
                <a:lnTo>
                  <a:pt x="48005" y="48768"/>
                </a:lnTo>
                <a:lnTo>
                  <a:pt x="50079" y="58097"/>
                </a:lnTo>
                <a:lnTo>
                  <a:pt x="76200" y="72389"/>
                </a:lnTo>
                <a:close/>
              </a:path>
              <a:path w="547370" h="300989">
                <a:moveTo>
                  <a:pt x="35337" y="50687"/>
                </a:moveTo>
                <a:lnTo>
                  <a:pt x="22859" y="52578"/>
                </a:lnTo>
                <a:lnTo>
                  <a:pt x="24197" y="59931"/>
                </a:lnTo>
                <a:lnTo>
                  <a:pt x="35337" y="50687"/>
                </a:lnTo>
                <a:close/>
              </a:path>
              <a:path w="547370" h="300989">
                <a:moveTo>
                  <a:pt x="24197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7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6"/>
                </a:lnTo>
                <a:lnTo>
                  <a:pt x="519683" y="89916"/>
                </a:lnTo>
                <a:lnTo>
                  <a:pt x="512063" y="111251"/>
                </a:lnTo>
                <a:lnTo>
                  <a:pt x="487679" y="159258"/>
                </a:lnTo>
                <a:lnTo>
                  <a:pt x="455675" y="200406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8"/>
                </a:lnTo>
                <a:lnTo>
                  <a:pt x="400812" y="244601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6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2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2"/>
                </a:lnTo>
                <a:lnTo>
                  <a:pt x="252221" y="272034"/>
                </a:lnTo>
                <a:lnTo>
                  <a:pt x="205739" y="259080"/>
                </a:lnTo>
                <a:lnTo>
                  <a:pt x="163829" y="236220"/>
                </a:lnTo>
                <a:lnTo>
                  <a:pt x="109727" y="185928"/>
                </a:lnTo>
                <a:lnTo>
                  <a:pt x="87629" y="154686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7" y="50687"/>
                </a:lnTo>
                <a:lnTo>
                  <a:pt x="24197" y="59931"/>
                </a:lnTo>
                <a:lnTo>
                  <a:pt x="24383" y="60960"/>
                </a:lnTo>
                <a:lnTo>
                  <a:pt x="35813" y="103632"/>
                </a:lnTo>
                <a:lnTo>
                  <a:pt x="52577" y="144018"/>
                </a:lnTo>
                <a:lnTo>
                  <a:pt x="81533" y="191262"/>
                </a:lnTo>
                <a:lnTo>
                  <a:pt x="108203" y="222504"/>
                </a:lnTo>
                <a:lnTo>
                  <a:pt x="128777" y="240792"/>
                </a:lnTo>
                <a:lnTo>
                  <a:pt x="138683" y="249174"/>
                </a:lnTo>
                <a:lnTo>
                  <a:pt x="172974" y="271272"/>
                </a:lnTo>
                <a:lnTo>
                  <a:pt x="209550" y="287274"/>
                </a:lnTo>
                <a:lnTo>
                  <a:pt x="248412" y="297180"/>
                </a:lnTo>
                <a:lnTo>
                  <a:pt x="289559" y="300989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8"/>
                </a:lnTo>
                <a:lnTo>
                  <a:pt x="354329" y="291846"/>
                </a:lnTo>
                <a:lnTo>
                  <a:pt x="364997" y="288036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2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2"/>
                </a:lnTo>
                <a:lnTo>
                  <a:pt x="502919" y="182118"/>
                </a:lnTo>
                <a:lnTo>
                  <a:pt x="526541" y="141732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8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2300" y="3873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6700" y="4268215"/>
            <a:ext cx="3101340" cy="300990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8"/>
                </a:moveTo>
                <a:lnTo>
                  <a:pt x="0" y="0"/>
                </a:lnTo>
                <a:lnTo>
                  <a:pt x="3048" y="85344"/>
                </a:lnTo>
                <a:lnTo>
                  <a:pt x="15239" y="62266"/>
                </a:lnTo>
                <a:lnTo>
                  <a:pt x="15239" y="54101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8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39" y="54101"/>
                </a:lnTo>
                <a:lnTo>
                  <a:pt x="18163" y="56732"/>
                </a:lnTo>
                <a:lnTo>
                  <a:pt x="24384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39" y="54101"/>
                </a:lnTo>
                <a:lnTo>
                  <a:pt x="15239" y="62266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8" y="70865"/>
                </a:lnTo>
                <a:lnTo>
                  <a:pt x="3068574" y="82295"/>
                </a:lnTo>
                <a:lnTo>
                  <a:pt x="3046476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3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2" y="180593"/>
                </a:lnTo>
                <a:lnTo>
                  <a:pt x="2705100" y="188213"/>
                </a:lnTo>
                <a:lnTo>
                  <a:pt x="2660904" y="196595"/>
                </a:lnTo>
                <a:lnTo>
                  <a:pt x="2615184" y="204216"/>
                </a:lnTo>
                <a:lnTo>
                  <a:pt x="2567940" y="211074"/>
                </a:lnTo>
                <a:lnTo>
                  <a:pt x="2519172" y="218694"/>
                </a:lnTo>
                <a:lnTo>
                  <a:pt x="2468879" y="224789"/>
                </a:lnTo>
                <a:lnTo>
                  <a:pt x="2417064" y="230886"/>
                </a:lnTo>
                <a:lnTo>
                  <a:pt x="2363724" y="236982"/>
                </a:lnTo>
                <a:lnTo>
                  <a:pt x="2309622" y="242316"/>
                </a:lnTo>
                <a:lnTo>
                  <a:pt x="2254758" y="247650"/>
                </a:lnTo>
                <a:lnTo>
                  <a:pt x="2198370" y="252222"/>
                </a:lnTo>
                <a:lnTo>
                  <a:pt x="2140458" y="256794"/>
                </a:lnTo>
                <a:lnTo>
                  <a:pt x="2081784" y="260604"/>
                </a:lnTo>
                <a:lnTo>
                  <a:pt x="2022348" y="263651"/>
                </a:lnTo>
                <a:lnTo>
                  <a:pt x="1962150" y="266700"/>
                </a:lnTo>
                <a:lnTo>
                  <a:pt x="1901189" y="268986"/>
                </a:lnTo>
                <a:lnTo>
                  <a:pt x="1838705" y="271272"/>
                </a:lnTo>
                <a:lnTo>
                  <a:pt x="1712976" y="274320"/>
                </a:lnTo>
                <a:lnTo>
                  <a:pt x="1584960" y="275082"/>
                </a:lnTo>
                <a:lnTo>
                  <a:pt x="1504950" y="275082"/>
                </a:lnTo>
                <a:lnTo>
                  <a:pt x="1424939" y="273543"/>
                </a:lnTo>
                <a:lnTo>
                  <a:pt x="1347977" y="272034"/>
                </a:lnTo>
                <a:lnTo>
                  <a:pt x="1271015" y="269748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8" y="252984"/>
                </a:lnTo>
                <a:lnTo>
                  <a:pt x="909065" y="246887"/>
                </a:lnTo>
                <a:lnTo>
                  <a:pt x="842010" y="240792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2"/>
                </a:lnTo>
                <a:lnTo>
                  <a:pt x="534924" y="201168"/>
                </a:lnTo>
                <a:lnTo>
                  <a:pt x="480060" y="191262"/>
                </a:lnTo>
                <a:lnTo>
                  <a:pt x="428244" y="181356"/>
                </a:lnTo>
                <a:lnTo>
                  <a:pt x="378713" y="171450"/>
                </a:lnTo>
                <a:lnTo>
                  <a:pt x="331470" y="160782"/>
                </a:lnTo>
                <a:lnTo>
                  <a:pt x="287274" y="149351"/>
                </a:lnTo>
                <a:lnTo>
                  <a:pt x="246125" y="137922"/>
                </a:lnTo>
                <a:lnTo>
                  <a:pt x="208025" y="125730"/>
                </a:lnTo>
                <a:lnTo>
                  <a:pt x="156210" y="107442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3" y="88392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80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8"/>
                </a:lnTo>
                <a:lnTo>
                  <a:pt x="44334" y="46620"/>
                </a:lnTo>
                <a:lnTo>
                  <a:pt x="24384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80"/>
                </a:lnTo>
                <a:lnTo>
                  <a:pt x="62484" y="90678"/>
                </a:lnTo>
                <a:lnTo>
                  <a:pt x="101346" y="111251"/>
                </a:lnTo>
                <a:lnTo>
                  <a:pt x="131063" y="124206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8"/>
                </a:lnTo>
                <a:lnTo>
                  <a:pt x="200405" y="150113"/>
                </a:lnTo>
                <a:lnTo>
                  <a:pt x="239267" y="162306"/>
                </a:lnTo>
                <a:lnTo>
                  <a:pt x="281177" y="173736"/>
                </a:lnTo>
                <a:lnTo>
                  <a:pt x="326136" y="185166"/>
                </a:lnTo>
                <a:lnTo>
                  <a:pt x="373379" y="195834"/>
                </a:lnTo>
                <a:lnTo>
                  <a:pt x="423672" y="206501"/>
                </a:lnTo>
                <a:lnTo>
                  <a:pt x="476250" y="216408"/>
                </a:lnTo>
                <a:lnTo>
                  <a:pt x="531113" y="226313"/>
                </a:lnTo>
                <a:lnTo>
                  <a:pt x="588263" y="235458"/>
                </a:lnTo>
                <a:lnTo>
                  <a:pt x="647700" y="243839"/>
                </a:lnTo>
                <a:lnTo>
                  <a:pt x="709422" y="251460"/>
                </a:lnTo>
                <a:lnTo>
                  <a:pt x="773429" y="259080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4" y="278130"/>
                </a:lnTo>
                <a:lnTo>
                  <a:pt x="1047750" y="283463"/>
                </a:lnTo>
                <a:lnTo>
                  <a:pt x="1120139" y="288036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39" y="299466"/>
                </a:lnTo>
                <a:lnTo>
                  <a:pt x="1584960" y="300989"/>
                </a:lnTo>
                <a:lnTo>
                  <a:pt x="1713738" y="299466"/>
                </a:lnTo>
                <a:lnTo>
                  <a:pt x="1839467" y="297180"/>
                </a:lnTo>
                <a:lnTo>
                  <a:pt x="1901952" y="294894"/>
                </a:lnTo>
                <a:lnTo>
                  <a:pt x="1963674" y="291846"/>
                </a:lnTo>
                <a:lnTo>
                  <a:pt x="2023872" y="288798"/>
                </a:lnTo>
                <a:lnTo>
                  <a:pt x="2083308" y="285750"/>
                </a:lnTo>
                <a:lnTo>
                  <a:pt x="2142744" y="281939"/>
                </a:lnTo>
                <a:lnTo>
                  <a:pt x="2257044" y="272796"/>
                </a:lnTo>
                <a:lnTo>
                  <a:pt x="2312670" y="267462"/>
                </a:lnTo>
                <a:lnTo>
                  <a:pt x="2366772" y="262128"/>
                </a:lnTo>
                <a:lnTo>
                  <a:pt x="2420112" y="256032"/>
                </a:lnTo>
                <a:lnTo>
                  <a:pt x="2471928" y="249936"/>
                </a:lnTo>
                <a:lnTo>
                  <a:pt x="2522220" y="243839"/>
                </a:lnTo>
                <a:lnTo>
                  <a:pt x="2571750" y="236220"/>
                </a:lnTo>
                <a:lnTo>
                  <a:pt x="2619755" y="229361"/>
                </a:lnTo>
                <a:lnTo>
                  <a:pt x="2665476" y="221741"/>
                </a:lnTo>
                <a:lnTo>
                  <a:pt x="2710434" y="213359"/>
                </a:lnTo>
                <a:lnTo>
                  <a:pt x="2753105" y="204977"/>
                </a:lnTo>
                <a:lnTo>
                  <a:pt x="2794254" y="196595"/>
                </a:lnTo>
                <a:lnTo>
                  <a:pt x="2833878" y="187451"/>
                </a:lnTo>
                <a:lnTo>
                  <a:pt x="2871978" y="178307"/>
                </a:lnTo>
                <a:lnTo>
                  <a:pt x="2941320" y="158495"/>
                </a:lnTo>
                <a:lnTo>
                  <a:pt x="3003804" y="137921"/>
                </a:lnTo>
                <a:lnTo>
                  <a:pt x="3057144" y="115823"/>
                </a:lnTo>
                <a:lnTo>
                  <a:pt x="3080766" y="104393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6700" y="46355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3203" y="5030215"/>
            <a:ext cx="2270760" cy="300990"/>
          </a:xfrm>
          <a:custGeom>
            <a:avLst/>
            <a:gdLst/>
            <a:ahLst/>
            <a:cxnLst/>
            <a:rect l="l" t="t" r="r" b="b"/>
            <a:pathLst>
              <a:path w="2270759" h="300989">
                <a:moveTo>
                  <a:pt x="70866" y="55625"/>
                </a:moveTo>
                <a:lnTo>
                  <a:pt x="6096" y="0"/>
                </a:lnTo>
                <a:lnTo>
                  <a:pt x="0" y="85344"/>
                </a:lnTo>
                <a:lnTo>
                  <a:pt x="15240" y="62932"/>
                </a:lnTo>
                <a:lnTo>
                  <a:pt x="15240" y="54863"/>
                </a:lnTo>
                <a:lnTo>
                  <a:pt x="35813" y="38862"/>
                </a:lnTo>
                <a:lnTo>
                  <a:pt x="43434" y="49530"/>
                </a:lnTo>
                <a:lnTo>
                  <a:pt x="44640" y="50736"/>
                </a:lnTo>
                <a:lnTo>
                  <a:pt x="70866" y="55625"/>
                </a:lnTo>
                <a:close/>
              </a:path>
              <a:path w="2270759" h="300989">
                <a:moveTo>
                  <a:pt x="44640" y="50736"/>
                </a:moveTo>
                <a:lnTo>
                  <a:pt x="43434" y="49530"/>
                </a:lnTo>
                <a:lnTo>
                  <a:pt x="35813" y="38862"/>
                </a:lnTo>
                <a:lnTo>
                  <a:pt x="15240" y="54863"/>
                </a:lnTo>
                <a:lnTo>
                  <a:pt x="18327" y="58392"/>
                </a:lnTo>
                <a:lnTo>
                  <a:pt x="25908" y="47244"/>
                </a:lnTo>
                <a:lnTo>
                  <a:pt x="44640" y="50736"/>
                </a:lnTo>
                <a:close/>
              </a:path>
              <a:path w="2270759" h="300989">
                <a:moveTo>
                  <a:pt x="18327" y="58392"/>
                </a:moveTo>
                <a:lnTo>
                  <a:pt x="15240" y="54863"/>
                </a:lnTo>
                <a:lnTo>
                  <a:pt x="15240" y="62932"/>
                </a:lnTo>
                <a:lnTo>
                  <a:pt x="18327" y="58392"/>
                </a:lnTo>
                <a:close/>
              </a:path>
              <a:path w="2270759" h="300989">
                <a:moveTo>
                  <a:pt x="2270760" y="92201"/>
                </a:moveTo>
                <a:lnTo>
                  <a:pt x="2255520" y="71627"/>
                </a:lnTo>
                <a:lnTo>
                  <a:pt x="2241042" y="83057"/>
                </a:lnTo>
                <a:lnTo>
                  <a:pt x="2224278" y="93725"/>
                </a:lnTo>
                <a:lnTo>
                  <a:pt x="2186940" y="115061"/>
                </a:lnTo>
                <a:lnTo>
                  <a:pt x="2143505" y="134873"/>
                </a:lnTo>
                <a:lnTo>
                  <a:pt x="2093214" y="153923"/>
                </a:lnTo>
                <a:lnTo>
                  <a:pt x="2038350" y="172211"/>
                </a:lnTo>
                <a:lnTo>
                  <a:pt x="1977390" y="188975"/>
                </a:lnTo>
                <a:lnTo>
                  <a:pt x="1911857" y="204215"/>
                </a:lnTo>
                <a:lnTo>
                  <a:pt x="1841753" y="218693"/>
                </a:lnTo>
                <a:lnTo>
                  <a:pt x="1767840" y="230885"/>
                </a:lnTo>
                <a:lnTo>
                  <a:pt x="1728977" y="236981"/>
                </a:lnTo>
                <a:lnTo>
                  <a:pt x="1649729" y="247649"/>
                </a:lnTo>
                <a:lnTo>
                  <a:pt x="1608581" y="252221"/>
                </a:lnTo>
                <a:lnTo>
                  <a:pt x="1566672" y="256793"/>
                </a:lnTo>
                <a:lnTo>
                  <a:pt x="1524000" y="260603"/>
                </a:lnTo>
                <a:lnTo>
                  <a:pt x="1436370" y="266699"/>
                </a:lnTo>
                <a:lnTo>
                  <a:pt x="1346454" y="271271"/>
                </a:lnTo>
                <a:lnTo>
                  <a:pt x="1255014" y="274319"/>
                </a:lnTo>
                <a:lnTo>
                  <a:pt x="1162050" y="275075"/>
                </a:lnTo>
                <a:lnTo>
                  <a:pt x="1103376" y="275081"/>
                </a:lnTo>
                <a:lnTo>
                  <a:pt x="988313" y="272002"/>
                </a:lnTo>
                <a:lnTo>
                  <a:pt x="933450" y="269747"/>
                </a:lnTo>
                <a:lnTo>
                  <a:pt x="877062" y="265830"/>
                </a:lnTo>
                <a:lnTo>
                  <a:pt x="824484" y="262128"/>
                </a:lnTo>
                <a:lnTo>
                  <a:pt x="771906" y="257556"/>
                </a:lnTo>
                <a:lnTo>
                  <a:pt x="720090" y="252984"/>
                </a:lnTo>
                <a:lnTo>
                  <a:pt x="669798" y="246887"/>
                </a:lnTo>
                <a:lnTo>
                  <a:pt x="621030" y="240792"/>
                </a:lnTo>
                <a:lnTo>
                  <a:pt x="573024" y="233934"/>
                </a:lnTo>
                <a:lnTo>
                  <a:pt x="526542" y="226313"/>
                </a:lnTo>
                <a:lnTo>
                  <a:pt x="482346" y="218694"/>
                </a:lnTo>
                <a:lnTo>
                  <a:pt x="438912" y="210312"/>
                </a:lnTo>
                <a:lnTo>
                  <a:pt x="397763" y="201168"/>
                </a:lnTo>
                <a:lnTo>
                  <a:pt x="357378" y="192024"/>
                </a:lnTo>
                <a:lnTo>
                  <a:pt x="320040" y="182118"/>
                </a:lnTo>
                <a:lnTo>
                  <a:pt x="283463" y="171450"/>
                </a:lnTo>
                <a:lnTo>
                  <a:pt x="217932" y="149351"/>
                </a:lnTo>
                <a:lnTo>
                  <a:pt x="160020" y="126492"/>
                </a:lnTo>
                <a:lnTo>
                  <a:pt x="111251" y="101346"/>
                </a:lnTo>
                <a:lnTo>
                  <a:pt x="72390" y="75437"/>
                </a:lnTo>
                <a:lnTo>
                  <a:pt x="44640" y="50736"/>
                </a:lnTo>
                <a:lnTo>
                  <a:pt x="25908" y="47244"/>
                </a:lnTo>
                <a:lnTo>
                  <a:pt x="18327" y="58392"/>
                </a:lnTo>
                <a:lnTo>
                  <a:pt x="25908" y="67056"/>
                </a:lnTo>
                <a:lnTo>
                  <a:pt x="40386" y="82296"/>
                </a:lnTo>
                <a:lnTo>
                  <a:pt x="76962" y="110489"/>
                </a:lnTo>
                <a:lnTo>
                  <a:pt x="123444" y="137160"/>
                </a:lnTo>
                <a:lnTo>
                  <a:pt x="178308" y="161544"/>
                </a:lnTo>
                <a:lnTo>
                  <a:pt x="242316" y="185166"/>
                </a:lnTo>
                <a:lnTo>
                  <a:pt x="313182" y="206501"/>
                </a:lnTo>
                <a:lnTo>
                  <a:pt x="352044" y="216408"/>
                </a:lnTo>
                <a:lnTo>
                  <a:pt x="392430" y="226313"/>
                </a:lnTo>
                <a:lnTo>
                  <a:pt x="434340" y="234696"/>
                </a:lnTo>
                <a:lnTo>
                  <a:pt x="477774" y="243839"/>
                </a:lnTo>
                <a:lnTo>
                  <a:pt x="522732" y="251460"/>
                </a:lnTo>
                <a:lnTo>
                  <a:pt x="569213" y="259080"/>
                </a:lnTo>
                <a:lnTo>
                  <a:pt x="617220" y="265938"/>
                </a:lnTo>
                <a:lnTo>
                  <a:pt x="666750" y="272034"/>
                </a:lnTo>
                <a:lnTo>
                  <a:pt x="717804" y="278130"/>
                </a:lnTo>
                <a:lnTo>
                  <a:pt x="769620" y="283463"/>
                </a:lnTo>
                <a:lnTo>
                  <a:pt x="822960" y="288036"/>
                </a:lnTo>
                <a:lnTo>
                  <a:pt x="877062" y="291845"/>
                </a:lnTo>
                <a:lnTo>
                  <a:pt x="931926" y="294893"/>
                </a:lnTo>
                <a:lnTo>
                  <a:pt x="989076" y="297210"/>
                </a:lnTo>
                <a:lnTo>
                  <a:pt x="1045463" y="299465"/>
                </a:lnTo>
                <a:lnTo>
                  <a:pt x="1162050" y="300989"/>
                </a:lnTo>
                <a:lnTo>
                  <a:pt x="1255776" y="299465"/>
                </a:lnTo>
                <a:lnTo>
                  <a:pt x="1347978" y="296417"/>
                </a:lnTo>
                <a:lnTo>
                  <a:pt x="1438656" y="291845"/>
                </a:lnTo>
                <a:lnTo>
                  <a:pt x="1526286" y="285749"/>
                </a:lnTo>
                <a:lnTo>
                  <a:pt x="1568957" y="281939"/>
                </a:lnTo>
                <a:lnTo>
                  <a:pt x="1652777" y="272795"/>
                </a:lnTo>
                <a:lnTo>
                  <a:pt x="1693164" y="267461"/>
                </a:lnTo>
                <a:lnTo>
                  <a:pt x="1732788" y="262127"/>
                </a:lnTo>
                <a:lnTo>
                  <a:pt x="1771650" y="256031"/>
                </a:lnTo>
                <a:lnTo>
                  <a:pt x="1809750" y="249935"/>
                </a:lnTo>
                <a:lnTo>
                  <a:pt x="1882902" y="236219"/>
                </a:lnTo>
                <a:lnTo>
                  <a:pt x="1951481" y="221741"/>
                </a:lnTo>
                <a:lnTo>
                  <a:pt x="2015490" y="204977"/>
                </a:lnTo>
                <a:lnTo>
                  <a:pt x="2074926" y="187451"/>
                </a:lnTo>
                <a:lnTo>
                  <a:pt x="2102357" y="177545"/>
                </a:lnTo>
                <a:lnTo>
                  <a:pt x="2128266" y="168401"/>
                </a:lnTo>
                <a:lnTo>
                  <a:pt x="2177034" y="147827"/>
                </a:lnTo>
                <a:lnTo>
                  <a:pt x="2219705" y="126491"/>
                </a:lnTo>
                <a:lnTo>
                  <a:pt x="2256281" y="103631"/>
                </a:lnTo>
                <a:lnTo>
                  <a:pt x="2270760" y="92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90876" y="1559134"/>
          <a:ext cx="5955879" cy="4343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64"/>
                <a:gridCol w="914422"/>
                <a:gridCol w="914422"/>
                <a:gridCol w="914422"/>
                <a:gridCol w="914422"/>
                <a:gridCol w="731869"/>
                <a:gridCol w="985158"/>
              </a:tblGrid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3715"/>
                        </a:lnSpc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75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i="1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done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Running</a:t>
            </a:r>
            <a:r>
              <a:rPr spc="-60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701" y="1940560"/>
            <a:ext cx="7466330" cy="356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313690" indent="-231140">
              <a:lnSpc>
                <a:spcPts val="3260"/>
              </a:lnSpc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running </a:t>
            </a:r>
            <a:r>
              <a:rPr sz="320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depends on </a:t>
            </a:r>
            <a:r>
              <a:rPr sz="3200" dirty="0">
                <a:latin typeface="Times New Roman"/>
                <a:cs typeface="Times New Roman"/>
              </a:rPr>
              <a:t>the input: an  already </a:t>
            </a:r>
            <a:r>
              <a:rPr sz="3200" spc="-5" dirty="0">
                <a:latin typeface="Times New Roman"/>
                <a:cs typeface="Times New Roman"/>
              </a:rPr>
              <a:t>sorted sequence </a:t>
            </a:r>
            <a:r>
              <a:rPr sz="3200" dirty="0">
                <a:latin typeface="Times New Roman"/>
                <a:cs typeface="Times New Roman"/>
              </a:rPr>
              <a:t>is easier 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sort.</a:t>
            </a:r>
            <a:endParaRPr sz="3200">
              <a:latin typeface="Times New Roman"/>
              <a:cs typeface="Times New Roman"/>
            </a:endParaRPr>
          </a:p>
          <a:p>
            <a:pPr marL="243840" marR="5080" indent="-231140" algn="just">
              <a:lnSpc>
                <a:spcPts val="3260"/>
              </a:lnSpc>
              <a:spcBef>
                <a:spcPts val="96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Parameterize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running </a:t>
            </a:r>
            <a:r>
              <a:rPr sz="3200" dirty="0">
                <a:latin typeface="Times New Roman"/>
                <a:cs typeface="Times New Roman"/>
              </a:rPr>
              <a:t>time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size of  </a:t>
            </a:r>
            <a:r>
              <a:rPr sz="3200" dirty="0">
                <a:latin typeface="Times New Roman"/>
                <a:cs typeface="Times New Roman"/>
              </a:rPr>
              <a:t>the input, </a:t>
            </a:r>
            <a:r>
              <a:rPr sz="3200" spc="-5" dirty="0">
                <a:latin typeface="Times New Roman"/>
                <a:cs typeface="Times New Roman"/>
              </a:rPr>
              <a:t>since short sequences </a:t>
            </a:r>
            <a:r>
              <a:rPr sz="3200" dirty="0">
                <a:latin typeface="Times New Roman"/>
                <a:cs typeface="Times New Roman"/>
              </a:rPr>
              <a:t>are easier to  </a:t>
            </a:r>
            <a:r>
              <a:rPr sz="3200" spc="-5" dirty="0">
                <a:latin typeface="Times New Roman"/>
                <a:cs typeface="Times New Roman"/>
              </a:rPr>
              <a:t>sort </a:t>
            </a:r>
            <a:r>
              <a:rPr sz="3200" dirty="0">
                <a:latin typeface="Times New Roman"/>
                <a:cs typeface="Times New Roman"/>
              </a:rPr>
              <a:t>than long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ones.</a:t>
            </a:r>
            <a:endParaRPr sz="3200">
              <a:latin typeface="Times New Roman"/>
              <a:cs typeface="Times New Roman"/>
            </a:endParaRPr>
          </a:p>
          <a:p>
            <a:pPr marL="243840" marR="662940" indent="-231140" algn="just">
              <a:lnSpc>
                <a:spcPct val="84900"/>
              </a:lnSpc>
              <a:spcBef>
                <a:spcPts val="95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Generally, we seek upper bounds on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running </a:t>
            </a:r>
            <a:r>
              <a:rPr sz="3200" dirty="0">
                <a:latin typeface="Times New Roman"/>
                <a:cs typeface="Times New Roman"/>
              </a:rPr>
              <a:t>time, </a:t>
            </a:r>
            <a:r>
              <a:rPr sz="3200" spc="-5" dirty="0">
                <a:latin typeface="Times New Roman"/>
                <a:cs typeface="Times New Roman"/>
              </a:rPr>
              <a:t>because </a:t>
            </a:r>
            <a:r>
              <a:rPr sz="3200" dirty="0">
                <a:latin typeface="Times New Roman"/>
                <a:cs typeface="Times New Roman"/>
              </a:rPr>
              <a:t>everybody likes a  </a:t>
            </a:r>
            <a:r>
              <a:rPr sz="3200" spc="-5" dirty="0">
                <a:latin typeface="Times New Roman"/>
                <a:cs typeface="Times New Roman"/>
              </a:rPr>
              <a:t>guarantee.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Kinds </a:t>
            </a:r>
            <a:r>
              <a:rPr dirty="0"/>
              <a:t>of</a:t>
            </a:r>
            <a:r>
              <a:rPr spc="-80" dirty="0"/>
              <a:t> </a:t>
            </a:r>
            <a:r>
              <a:rPr spc="-5" dirty="0"/>
              <a:t>analyses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852" y="1484376"/>
            <a:ext cx="6440805" cy="492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45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Worst-case:</a:t>
            </a:r>
            <a:r>
              <a:rPr sz="32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(usually)</a:t>
            </a:r>
            <a:endParaRPr sz="3200">
              <a:latin typeface="Times New Roman"/>
              <a:cs typeface="Times New Roman"/>
            </a:endParaRPr>
          </a:p>
          <a:p>
            <a:pPr marL="702945" marR="5080" indent="-238125">
              <a:lnSpc>
                <a:spcPts val="3260"/>
              </a:lnSpc>
              <a:spcBef>
                <a:spcPts val="500"/>
              </a:spcBef>
              <a:buClr>
                <a:srgbClr val="CC0000"/>
              </a:buClr>
              <a:buFont typeface="Times New Roman"/>
              <a:buChar char="•"/>
              <a:tabLst>
                <a:tab pos="703580" algn="l"/>
              </a:tabLst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maximum time of algorithm  on </a:t>
            </a:r>
            <a:r>
              <a:rPr sz="3200" dirty="0">
                <a:latin typeface="Times New Roman"/>
                <a:cs typeface="Times New Roman"/>
              </a:rPr>
              <a:t>any input </a:t>
            </a:r>
            <a:r>
              <a:rPr sz="3200" spc="-5" dirty="0">
                <a:latin typeface="Times New Roman"/>
                <a:cs typeface="Times New Roman"/>
              </a:rPr>
              <a:t>of size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45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Average-case:</a:t>
            </a:r>
            <a:r>
              <a:rPr sz="3200" b="1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(sometimes)</a:t>
            </a:r>
            <a:endParaRPr sz="3200">
              <a:latin typeface="Times New Roman"/>
              <a:cs typeface="Times New Roman"/>
            </a:endParaRPr>
          </a:p>
          <a:p>
            <a:pPr marL="702945" marR="206375" indent="-238125">
              <a:lnSpc>
                <a:spcPts val="3260"/>
              </a:lnSpc>
              <a:spcBef>
                <a:spcPts val="495"/>
              </a:spcBef>
              <a:buClr>
                <a:srgbClr val="CC0000"/>
              </a:buClr>
              <a:buFont typeface="Times New Roman"/>
              <a:buChar char="•"/>
              <a:tabLst>
                <a:tab pos="703580" algn="l"/>
              </a:tabLst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expected time of algorithm  over </a:t>
            </a:r>
            <a:r>
              <a:rPr sz="3200" dirty="0">
                <a:latin typeface="Times New Roman"/>
                <a:cs typeface="Times New Roman"/>
              </a:rPr>
              <a:t>all inputs </a:t>
            </a:r>
            <a:r>
              <a:rPr sz="3200" spc="-5" dirty="0">
                <a:latin typeface="Times New Roman"/>
                <a:cs typeface="Times New Roman"/>
              </a:rPr>
              <a:t>of size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702945" marR="840740" indent="-238125">
              <a:lnSpc>
                <a:spcPts val="3260"/>
              </a:lnSpc>
              <a:spcBef>
                <a:spcPts val="385"/>
              </a:spcBef>
              <a:buClr>
                <a:srgbClr val="CC0000"/>
              </a:buClr>
              <a:buChar char="•"/>
              <a:tabLst>
                <a:tab pos="703580" algn="l"/>
              </a:tabLst>
            </a:pPr>
            <a:r>
              <a:rPr sz="3200" spc="-5" dirty="0">
                <a:latin typeface="Times New Roman"/>
                <a:cs typeface="Times New Roman"/>
              </a:rPr>
              <a:t>Need </a:t>
            </a:r>
            <a:r>
              <a:rPr sz="3200" dirty="0">
                <a:latin typeface="Times New Roman"/>
                <a:cs typeface="Times New Roman"/>
              </a:rPr>
              <a:t>assumption </a:t>
            </a:r>
            <a:r>
              <a:rPr sz="3200" spc="-5" dirty="0">
                <a:latin typeface="Times New Roman"/>
                <a:cs typeface="Times New Roman"/>
              </a:rPr>
              <a:t>of statistical  distribution of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40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Best-case:</a:t>
            </a:r>
            <a:r>
              <a:rPr sz="3200" b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(bogus)</a:t>
            </a:r>
            <a:endParaRPr sz="3200">
              <a:latin typeface="Times New Roman"/>
              <a:cs typeface="Times New Roman"/>
            </a:endParaRPr>
          </a:p>
          <a:p>
            <a:pPr marL="702945" marR="412115" indent="-238125">
              <a:lnSpc>
                <a:spcPts val="3260"/>
              </a:lnSpc>
              <a:spcBef>
                <a:spcPts val="495"/>
              </a:spcBef>
              <a:buClr>
                <a:srgbClr val="CC0000"/>
              </a:buClr>
              <a:buChar char="•"/>
              <a:tabLst>
                <a:tab pos="703580" algn="l"/>
              </a:tabLst>
            </a:pPr>
            <a:r>
              <a:rPr sz="3200" spc="-5" dirty="0">
                <a:latin typeface="Times New Roman"/>
                <a:cs typeface="Times New Roman"/>
              </a:rPr>
              <a:t>Cheat with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slow algorithm that  works fast on </a:t>
            </a:r>
            <a:r>
              <a:rPr sz="3200" i="1" spc="-5" dirty="0">
                <a:latin typeface="Times New Roman"/>
                <a:cs typeface="Times New Roman"/>
              </a:rPr>
              <a:t>some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Machine-independent</a:t>
            </a:r>
            <a:r>
              <a:rPr spc="-55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719" y="1790700"/>
            <a:ext cx="7119620" cy="430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What is insertion </a:t>
            </a:r>
            <a:r>
              <a:rPr sz="3200" i="1" spc="-5" dirty="0">
                <a:latin typeface="Times New Roman"/>
                <a:cs typeface="Times New Roman"/>
              </a:rPr>
              <a:t>sort’s </a:t>
            </a:r>
            <a:r>
              <a:rPr sz="3200" i="1" dirty="0">
                <a:latin typeface="Times New Roman"/>
                <a:cs typeface="Times New Roman"/>
              </a:rPr>
              <a:t>worst-case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time?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ts val="3835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It depends on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speed of our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computer:</a:t>
            </a:r>
            <a:endParaRPr sz="3200">
              <a:latin typeface="Times New Roman"/>
              <a:cs typeface="Times New Roman"/>
            </a:endParaRPr>
          </a:p>
          <a:p>
            <a:pPr marL="702945" lvl="1" indent="-238125">
              <a:lnSpc>
                <a:spcPts val="3835"/>
              </a:lnSpc>
              <a:buClr>
                <a:srgbClr val="CC0000"/>
              </a:buClr>
              <a:buChar char="•"/>
              <a:tabLst>
                <a:tab pos="703580" algn="l"/>
              </a:tabLst>
            </a:pPr>
            <a:r>
              <a:rPr sz="3200" spc="-5" dirty="0">
                <a:latin typeface="Times New Roman"/>
                <a:cs typeface="Times New Roman"/>
              </a:rPr>
              <a:t>relative speed (on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same </a:t>
            </a:r>
            <a:r>
              <a:rPr sz="3200" dirty="0">
                <a:latin typeface="Times New Roman"/>
                <a:cs typeface="Times New Roman"/>
              </a:rPr>
              <a:t>machine),</a:t>
            </a:r>
            <a:endParaRPr sz="3200">
              <a:latin typeface="Times New Roman"/>
              <a:cs typeface="Times New Roman"/>
            </a:endParaRPr>
          </a:p>
          <a:p>
            <a:pPr marL="702945" lvl="1" indent="-238125">
              <a:lnSpc>
                <a:spcPct val="100000"/>
              </a:lnSpc>
              <a:buClr>
                <a:srgbClr val="CC0000"/>
              </a:buClr>
              <a:buChar char="•"/>
              <a:tabLst>
                <a:tab pos="703580" algn="l"/>
              </a:tabLst>
            </a:pPr>
            <a:r>
              <a:rPr sz="3200" dirty="0">
                <a:latin typeface="Times New Roman"/>
                <a:cs typeface="Times New Roman"/>
              </a:rPr>
              <a:t>absolute </a:t>
            </a:r>
            <a:r>
              <a:rPr sz="3200" spc="-5" dirty="0">
                <a:latin typeface="Times New Roman"/>
                <a:cs typeface="Times New Roman"/>
              </a:rPr>
              <a:t>speed (on different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machines).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720"/>
              </a:lnSpc>
              <a:spcBef>
                <a:spcPts val="144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IG</a:t>
            </a:r>
            <a:r>
              <a:rPr sz="2400" b="1" spc="-2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ts val="3720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Ignore </a:t>
            </a:r>
            <a:r>
              <a:rPr sz="3200" dirty="0">
                <a:latin typeface="Times New Roman"/>
                <a:cs typeface="Times New Roman"/>
              </a:rPr>
              <a:t>machine-dependent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constants.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Look at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growth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→ ∞</a:t>
            </a:r>
            <a:r>
              <a:rPr sz="3200" spc="-5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47825">
              <a:lnSpc>
                <a:spcPct val="100000"/>
              </a:lnSpc>
              <a:spcBef>
                <a:spcPts val="192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“Asymptotic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Analysis”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b="0" spc="-5" dirty="0">
                <a:latin typeface="Symbol"/>
                <a:cs typeface="Symbol"/>
              </a:rPr>
              <a:t></a:t>
            </a:r>
            <a:r>
              <a:rPr spc="-5" dirty="0"/>
              <a:t>-notation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790" y="1878329"/>
            <a:ext cx="8263890" cy="326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2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Math: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20"/>
              </a:lnSpc>
            </a:pP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)) =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{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 : </a:t>
            </a:r>
            <a:r>
              <a:rPr sz="2800" spc="-5" dirty="0">
                <a:latin typeface="Times New Roman"/>
                <a:cs typeface="Times New Roman"/>
              </a:rPr>
              <a:t>there exist </a:t>
            </a:r>
            <a:r>
              <a:rPr sz="2800" spc="-10" dirty="0">
                <a:latin typeface="Times New Roman"/>
                <a:cs typeface="Times New Roman"/>
              </a:rPr>
              <a:t>positive </a:t>
            </a:r>
            <a:r>
              <a:rPr sz="2800" spc="-5" dirty="0">
                <a:latin typeface="Times New Roman"/>
                <a:cs typeface="Times New Roman"/>
              </a:rPr>
              <a:t>constants </a:t>
            </a:r>
            <a:r>
              <a:rPr sz="28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850" spc="-7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850" spc="-7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2644140" marR="98425" indent="-635">
              <a:lnSpc>
                <a:spcPct val="97900"/>
              </a:lnSpc>
              <a:spcBef>
                <a:spcPts val="140"/>
              </a:spcBef>
            </a:pP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5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such that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0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85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1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850" spc="-7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2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for all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50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0</a:t>
            </a:r>
            <a:r>
              <a:rPr sz="2850" spc="-405" baseline="-20467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720"/>
              </a:lnSpc>
              <a:spcBef>
                <a:spcPts val="12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Engineering: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ts val="3720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Drop </a:t>
            </a:r>
            <a:r>
              <a:rPr sz="3200" dirty="0">
                <a:latin typeface="Times New Roman"/>
                <a:cs typeface="Times New Roman"/>
              </a:rPr>
              <a:t>low-order terms; ignore leading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• </a:t>
            </a:r>
            <a:r>
              <a:rPr sz="3200" spc="-5" dirty="0">
                <a:latin typeface="Times New Roman"/>
                <a:cs typeface="Times New Roman"/>
              </a:rPr>
              <a:t>Example: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3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+ 90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i="1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2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–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5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+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6046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3200" spc="-40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spc="-7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Asymptotic</a:t>
            </a:r>
            <a:r>
              <a:rPr spc="-20" dirty="0"/>
              <a:t> </a:t>
            </a:r>
            <a:r>
              <a:rPr spc="-10"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863600" y="2959100"/>
            <a:ext cx="76200" cy="2971800"/>
          </a:xfrm>
          <a:custGeom>
            <a:avLst/>
            <a:gdLst/>
            <a:ahLst/>
            <a:cxnLst/>
            <a:rect l="l" t="t" r="r" b="b"/>
            <a:pathLst>
              <a:path w="76200" h="2971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0480" y="56083"/>
                </a:lnTo>
                <a:lnTo>
                  <a:pt x="30480" y="51053"/>
                </a:lnTo>
                <a:lnTo>
                  <a:pt x="45720" y="51053"/>
                </a:lnTo>
                <a:lnTo>
                  <a:pt x="45720" y="56083"/>
                </a:lnTo>
                <a:lnTo>
                  <a:pt x="76200" y="76200"/>
                </a:lnTo>
                <a:close/>
              </a:path>
              <a:path w="76200" h="2971800">
                <a:moveTo>
                  <a:pt x="38100" y="51053"/>
                </a:moveTo>
                <a:lnTo>
                  <a:pt x="30480" y="51053"/>
                </a:lnTo>
                <a:lnTo>
                  <a:pt x="30480" y="56083"/>
                </a:lnTo>
                <a:lnTo>
                  <a:pt x="38100" y="51053"/>
                </a:lnTo>
                <a:close/>
              </a:path>
              <a:path w="76200" h="2971800">
                <a:moveTo>
                  <a:pt x="45720" y="2971800"/>
                </a:moveTo>
                <a:lnTo>
                  <a:pt x="45720" y="56083"/>
                </a:lnTo>
                <a:lnTo>
                  <a:pt x="38100" y="51053"/>
                </a:lnTo>
                <a:lnTo>
                  <a:pt x="30480" y="56083"/>
                </a:lnTo>
                <a:lnTo>
                  <a:pt x="30480" y="2971800"/>
                </a:lnTo>
                <a:lnTo>
                  <a:pt x="45720" y="2971800"/>
                </a:lnTo>
                <a:close/>
              </a:path>
              <a:path w="76200" h="2971800">
                <a:moveTo>
                  <a:pt x="45720" y="56083"/>
                </a:moveTo>
                <a:lnTo>
                  <a:pt x="45720" y="51053"/>
                </a:lnTo>
                <a:lnTo>
                  <a:pt x="38100" y="51053"/>
                </a:lnTo>
                <a:lnTo>
                  <a:pt x="45720" y="56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1700" y="5892800"/>
            <a:ext cx="3581400" cy="76200"/>
          </a:xfrm>
          <a:custGeom>
            <a:avLst/>
            <a:gdLst/>
            <a:ahLst/>
            <a:cxnLst/>
            <a:rect l="l" t="t" r="r" b="b"/>
            <a:pathLst>
              <a:path w="3581400" h="76200">
                <a:moveTo>
                  <a:pt x="3530346" y="38100"/>
                </a:moveTo>
                <a:lnTo>
                  <a:pt x="3525316" y="30480"/>
                </a:lnTo>
                <a:lnTo>
                  <a:pt x="0" y="30480"/>
                </a:lnTo>
                <a:lnTo>
                  <a:pt x="0" y="45720"/>
                </a:lnTo>
                <a:lnTo>
                  <a:pt x="3525316" y="45720"/>
                </a:lnTo>
                <a:lnTo>
                  <a:pt x="3530346" y="38100"/>
                </a:lnTo>
                <a:close/>
              </a:path>
              <a:path w="3581400" h="76200">
                <a:moveTo>
                  <a:pt x="3581400" y="38100"/>
                </a:moveTo>
                <a:lnTo>
                  <a:pt x="3505200" y="0"/>
                </a:lnTo>
                <a:lnTo>
                  <a:pt x="3525316" y="30479"/>
                </a:lnTo>
                <a:lnTo>
                  <a:pt x="3530346" y="30480"/>
                </a:lnTo>
                <a:lnTo>
                  <a:pt x="3530346" y="63626"/>
                </a:lnTo>
                <a:lnTo>
                  <a:pt x="3581400" y="38100"/>
                </a:lnTo>
                <a:close/>
              </a:path>
              <a:path w="3581400" h="76200">
                <a:moveTo>
                  <a:pt x="3530346" y="63626"/>
                </a:moveTo>
                <a:lnTo>
                  <a:pt x="3530346" y="45720"/>
                </a:lnTo>
                <a:lnTo>
                  <a:pt x="3525316" y="45720"/>
                </a:lnTo>
                <a:lnTo>
                  <a:pt x="3505200" y="76200"/>
                </a:lnTo>
                <a:lnTo>
                  <a:pt x="3530346" y="63626"/>
                </a:lnTo>
                <a:close/>
              </a:path>
              <a:path w="3581400" h="76200">
                <a:moveTo>
                  <a:pt x="3530346" y="38100"/>
                </a:moveTo>
                <a:lnTo>
                  <a:pt x="3530346" y="30480"/>
                </a:lnTo>
                <a:lnTo>
                  <a:pt x="3525316" y="30480"/>
                </a:lnTo>
                <a:lnTo>
                  <a:pt x="3530346" y="38100"/>
                </a:lnTo>
                <a:close/>
              </a:path>
              <a:path w="3581400" h="76200">
                <a:moveTo>
                  <a:pt x="3530346" y="45720"/>
                </a:moveTo>
                <a:lnTo>
                  <a:pt x="3530346" y="38100"/>
                </a:lnTo>
                <a:lnTo>
                  <a:pt x="3525316" y="45720"/>
                </a:lnTo>
                <a:lnTo>
                  <a:pt x="353034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0300" y="3752341"/>
            <a:ext cx="3276600" cy="959485"/>
          </a:xfrm>
          <a:custGeom>
            <a:avLst/>
            <a:gdLst/>
            <a:ahLst/>
            <a:cxnLst/>
            <a:rect l="l" t="t" r="r" b="b"/>
            <a:pathLst>
              <a:path w="3276600" h="959485">
                <a:moveTo>
                  <a:pt x="0" y="959358"/>
                </a:moveTo>
                <a:lnTo>
                  <a:pt x="59232" y="959131"/>
                </a:lnTo>
                <a:lnTo>
                  <a:pt x="118311" y="958452"/>
                </a:lnTo>
                <a:lnTo>
                  <a:pt x="177228" y="957325"/>
                </a:lnTo>
                <a:lnTo>
                  <a:pt x="235974" y="955751"/>
                </a:lnTo>
                <a:lnTo>
                  <a:pt x="294540" y="953734"/>
                </a:lnTo>
                <a:lnTo>
                  <a:pt x="352916" y="951275"/>
                </a:lnTo>
                <a:lnTo>
                  <a:pt x="411094" y="948379"/>
                </a:lnTo>
                <a:lnTo>
                  <a:pt x="469064" y="945046"/>
                </a:lnTo>
                <a:lnTo>
                  <a:pt x="526817" y="941281"/>
                </a:lnTo>
                <a:lnTo>
                  <a:pt x="584345" y="937086"/>
                </a:lnTo>
                <a:lnTo>
                  <a:pt x="641637" y="932464"/>
                </a:lnTo>
                <a:lnTo>
                  <a:pt x="698685" y="927416"/>
                </a:lnTo>
                <a:lnTo>
                  <a:pt x="755479" y="921947"/>
                </a:lnTo>
                <a:lnTo>
                  <a:pt x="812011" y="916058"/>
                </a:lnTo>
                <a:lnTo>
                  <a:pt x="868271" y="909752"/>
                </a:lnTo>
                <a:lnTo>
                  <a:pt x="924251" y="903032"/>
                </a:lnTo>
                <a:lnTo>
                  <a:pt x="979940" y="895901"/>
                </a:lnTo>
                <a:lnTo>
                  <a:pt x="1035330" y="888362"/>
                </a:lnTo>
                <a:lnTo>
                  <a:pt x="1090412" y="880416"/>
                </a:lnTo>
                <a:lnTo>
                  <a:pt x="1145177" y="872067"/>
                </a:lnTo>
                <a:lnTo>
                  <a:pt x="1199615" y="863318"/>
                </a:lnTo>
                <a:lnTo>
                  <a:pt x="1253717" y="854171"/>
                </a:lnTo>
                <a:lnTo>
                  <a:pt x="1307474" y="844629"/>
                </a:lnTo>
                <a:lnTo>
                  <a:pt x="1360878" y="834694"/>
                </a:lnTo>
                <a:lnTo>
                  <a:pt x="1413918" y="824369"/>
                </a:lnTo>
                <a:lnTo>
                  <a:pt x="1466586" y="813657"/>
                </a:lnTo>
                <a:lnTo>
                  <a:pt x="1518872" y="802561"/>
                </a:lnTo>
                <a:lnTo>
                  <a:pt x="1570768" y="791084"/>
                </a:lnTo>
                <a:lnTo>
                  <a:pt x="1622264" y="779227"/>
                </a:lnTo>
                <a:lnTo>
                  <a:pt x="1673351" y="766994"/>
                </a:lnTo>
                <a:lnTo>
                  <a:pt x="1724021" y="754387"/>
                </a:lnTo>
                <a:lnTo>
                  <a:pt x="1774263" y="741409"/>
                </a:lnTo>
                <a:lnTo>
                  <a:pt x="1824069" y="728063"/>
                </a:lnTo>
                <a:lnTo>
                  <a:pt x="1873429" y="714352"/>
                </a:lnTo>
                <a:lnTo>
                  <a:pt x="1922335" y="700278"/>
                </a:lnTo>
                <a:lnTo>
                  <a:pt x="1970777" y="685843"/>
                </a:lnTo>
                <a:lnTo>
                  <a:pt x="2018746" y="671051"/>
                </a:lnTo>
                <a:lnTo>
                  <a:pt x="2066233" y="655904"/>
                </a:lnTo>
                <a:lnTo>
                  <a:pt x="2113229" y="640406"/>
                </a:lnTo>
                <a:lnTo>
                  <a:pt x="2159725" y="624557"/>
                </a:lnTo>
                <a:lnTo>
                  <a:pt x="2205711" y="608362"/>
                </a:lnTo>
                <a:lnTo>
                  <a:pt x="2251179" y="591824"/>
                </a:lnTo>
                <a:lnTo>
                  <a:pt x="2296119" y="574943"/>
                </a:lnTo>
                <a:lnTo>
                  <a:pt x="2340522" y="557725"/>
                </a:lnTo>
                <a:lnTo>
                  <a:pt x="2384379" y="540170"/>
                </a:lnTo>
                <a:lnTo>
                  <a:pt x="2427681" y="522282"/>
                </a:lnTo>
                <a:lnTo>
                  <a:pt x="2470419" y="504063"/>
                </a:lnTo>
                <a:lnTo>
                  <a:pt x="2512583" y="485517"/>
                </a:lnTo>
                <a:lnTo>
                  <a:pt x="2554164" y="466645"/>
                </a:lnTo>
                <a:lnTo>
                  <a:pt x="2595154" y="447451"/>
                </a:lnTo>
                <a:lnTo>
                  <a:pt x="2635543" y="427937"/>
                </a:lnTo>
                <a:lnTo>
                  <a:pt x="2675321" y="408107"/>
                </a:lnTo>
                <a:lnTo>
                  <a:pt x="2714481" y="387961"/>
                </a:lnTo>
                <a:lnTo>
                  <a:pt x="2753012" y="367504"/>
                </a:lnTo>
                <a:lnTo>
                  <a:pt x="2790906" y="346738"/>
                </a:lnTo>
                <a:lnTo>
                  <a:pt x="2828153" y="325666"/>
                </a:lnTo>
                <a:lnTo>
                  <a:pt x="2864745" y="304290"/>
                </a:lnTo>
                <a:lnTo>
                  <a:pt x="2900671" y="282613"/>
                </a:lnTo>
                <a:lnTo>
                  <a:pt x="2935924" y="260638"/>
                </a:lnTo>
                <a:lnTo>
                  <a:pt x="2970493" y="238368"/>
                </a:lnTo>
                <a:lnTo>
                  <a:pt x="3004370" y="215804"/>
                </a:lnTo>
                <a:lnTo>
                  <a:pt x="3037546" y="192951"/>
                </a:lnTo>
                <a:lnTo>
                  <a:pt x="3070011" y="169810"/>
                </a:lnTo>
                <a:lnTo>
                  <a:pt x="3101756" y="146384"/>
                </a:lnTo>
                <a:lnTo>
                  <a:pt x="3132772" y="122676"/>
                </a:lnTo>
                <a:lnTo>
                  <a:pt x="3163050" y="98689"/>
                </a:lnTo>
                <a:lnTo>
                  <a:pt x="3192581" y="74425"/>
                </a:lnTo>
                <a:lnTo>
                  <a:pt x="3249365" y="25077"/>
                </a:lnTo>
                <a:lnTo>
                  <a:pt x="3276600" y="0"/>
                </a:lnTo>
              </a:path>
            </a:pathLst>
          </a:custGeom>
          <a:ln w="254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677" y="3193033"/>
            <a:ext cx="3300729" cy="2204720"/>
          </a:xfrm>
          <a:custGeom>
            <a:avLst/>
            <a:gdLst/>
            <a:ahLst/>
            <a:cxnLst/>
            <a:rect l="l" t="t" r="r" b="b"/>
            <a:pathLst>
              <a:path w="3300729" h="2204720">
                <a:moveTo>
                  <a:pt x="0" y="2204466"/>
                </a:moveTo>
                <a:lnTo>
                  <a:pt x="53592" y="2193689"/>
                </a:lnTo>
                <a:lnTo>
                  <a:pt x="106951" y="2182458"/>
                </a:lnTo>
                <a:lnTo>
                  <a:pt x="160073" y="2170776"/>
                </a:lnTo>
                <a:lnTo>
                  <a:pt x="212955" y="2158645"/>
                </a:lnTo>
                <a:lnTo>
                  <a:pt x="265593" y="2146068"/>
                </a:lnTo>
                <a:lnTo>
                  <a:pt x="317982" y="2133047"/>
                </a:lnTo>
                <a:lnTo>
                  <a:pt x="370119" y="2119584"/>
                </a:lnTo>
                <a:lnTo>
                  <a:pt x="422000" y="2105683"/>
                </a:lnTo>
                <a:lnTo>
                  <a:pt x="473621" y="2091346"/>
                </a:lnTo>
                <a:lnTo>
                  <a:pt x="524979" y="2076575"/>
                </a:lnTo>
                <a:lnTo>
                  <a:pt x="576068" y="2061373"/>
                </a:lnTo>
                <a:lnTo>
                  <a:pt x="626886" y="2045743"/>
                </a:lnTo>
                <a:lnTo>
                  <a:pt x="677429" y="2029687"/>
                </a:lnTo>
                <a:lnTo>
                  <a:pt x="727692" y="2013208"/>
                </a:lnTo>
                <a:lnTo>
                  <a:pt x="777672" y="1996307"/>
                </a:lnTo>
                <a:lnTo>
                  <a:pt x="827366" y="1978989"/>
                </a:lnTo>
                <a:lnTo>
                  <a:pt x="876768" y="1961255"/>
                </a:lnTo>
                <a:lnTo>
                  <a:pt x="925876" y="1943107"/>
                </a:lnTo>
                <a:lnTo>
                  <a:pt x="974685" y="1924549"/>
                </a:lnTo>
                <a:lnTo>
                  <a:pt x="1023191" y="1905584"/>
                </a:lnTo>
                <a:lnTo>
                  <a:pt x="1071391" y="1886212"/>
                </a:lnTo>
                <a:lnTo>
                  <a:pt x="1119281" y="1866438"/>
                </a:lnTo>
                <a:lnTo>
                  <a:pt x="1166857" y="1846264"/>
                </a:lnTo>
                <a:lnTo>
                  <a:pt x="1214114" y="1825692"/>
                </a:lnTo>
                <a:lnTo>
                  <a:pt x="1261050" y="1804724"/>
                </a:lnTo>
                <a:lnTo>
                  <a:pt x="1307661" y="1783364"/>
                </a:lnTo>
                <a:lnTo>
                  <a:pt x="1353941" y="1761614"/>
                </a:lnTo>
                <a:lnTo>
                  <a:pt x="1399888" y="1739477"/>
                </a:lnTo>
                <a:lnTo>
                  <a:pt x="1445498" y="1716954"/>
                </a:lnTo>
                <a:lnTo>
                  <a:pt x="1490767" y="1694049"/>
                </a:lnTo>
                <a:lnTo>
                  <a:pt x="1535690" y="1670764"/>
                </a:lnTo>
                <a:lnTo>
                  <a:pt x="1580265" y="1647102"/>
                </a:lnTo>
                <a:lnTo>
                  <a:pt x="1624487" y="1623065"/>
                </a:lnTo>
                <a:lnTo>
                  <a:pt x="1668352" y="1598656"/>
                </a:lnTo>
                <a:lnTo>
                  <a:pt x="1711857" y="1573878"/>
                </a:lnTo>
                <a:lnTo>
                  <a:pt x="1754997" y="1548732"/>
                </a:lnTo>
                <a:lnTo>
                  <a:pt x="1797769" y="1523222"/>
                </a:lnTo>
                <a:lnTo>
                  <a:pt x="1840168" y="1497350"/>
                </a:lnTo>
                <a:lnTo>
                  <a:pt x="1882192" y="1471119"/>
                </a:lnTo>
                <a:lnTo>
                  <a:pt x="1923836" y="1444530"/>
                </a:lnTo>
                <a:lnTo>
                  <a:pt x="1965096" y="1417588"/>
                </a:lnTo>
                <a:lnTo>
                  <a:pt x="2005969" y="1390294"/>
                </a:lnTo>
                <a:lnTo>
                  <a:pt x="2046449" y="1362650"/>
                </a:lnTo>
                <a:lnTo>
                  <a:pt x="2086535" y="1334660"/>
                </a:lnTo>
                <a:lnTo>
                  <a:pt x="2126221" y="1306326"/>
                </a:lnTo>
                <a:lnTo>
                  <a:pt x="2165504" y="1277651"/>
                </a:lnTo>
                <a:lnTo>
                  <a:pt x="2204381" y="1248637"/>
                </a:lnTo>
                <a:lnTo>
                  <a:pt x="2242846" y="1219286"/>
                </a:lnTo>
                <a:lnTo>
                  <a:pt x="2280897" y="1189602"/>
                </a:lnTo>
                <a:lnTo>
                  <a:pt x="2318528" y="1159586"/>
                </a:lnTo>
                <a:lnTo>
                  <a:pt x="2355738" y="1129242"/>
                </a:lnTo>
                <a:lnTo>
                  <a:pt x="2392521" y="1098571"/>
                </a:lnTo>
                <a:lnTo>
                  <a:pt x="2428874" y="1067577"/>
                </a:lnTo>
                <a:lnTo>
                  <a:pt x="2464793" y="1036263"/>
                </a:lnTo>
                <a:lnTo>
                  <a:pt x="2500274" y="1004629"/>
                </a:lnTo>
                <a:lnTo>
                  <a:pt x="2535313" y="972680"/>
                </a:lnTo>
                <a:lnTo>
                  <a:pt x="2569907" y="940417"/>
                </a:lnTo>
                <a:lnTo>
                  <a:pt x="2604051" y="907844"/>
                </a:lnTo>
                <a:lnTo>
                  <a:pt x="2637741" y="874963"/>
                </a:lnTo>
                <a:lnTo>
                  <a:pt x="2670974" y="841775"/>
                </a:lnTo>
                <a:lnTo>
                  <a:pt x="2703746" y="808285"/>
                </a:lnTo>
                <a:lnTo>
                  <a:pt x="2736053" y="774494"/>
                </a:lnTo>
                <a:lnTo>
                  <a:pt x="2767891" y="740406"/>
                </a:lnTo>
                <a:lnTo>
                  <a:pt x="2799256" y="706021"/>
                </a:lnTo>
                <a:lnTo>
                  <a:pt x="2830145" y="671345"/>
                </a:lnTo>
                <a:lnTo>
                  <a:pt x="2860553" y="636377"/>
                </a:lnTo>
                <a:lnTo>
                  <a:pt x="2890477" y="601122"/>
                </a:lnTo>
                <a:lnTo>
                  <a:pt x="2919912" y="565582"/>
                </a:lnTo>
                <a:lnTo>
                  <a:pt x="2948856" y="529759"/>
                </a:lnTo>
                <a:lnTo>
                  <a:pt x="2977303" y="493657"/>
                </a:lnTo>
                <a:lnTo>
                  <a:pt x="3005250" y="457276"/>
                </a:lnTo>
                <a:lnTo>
                  <a:pt x="3032694" y="420621"/>
                </a:lnTo>
                <a:lnTo>
                  <a:pt x="3059630" y="383693"/>
                </a:lnTo>
                <a:lnTo>
                  <a:pt x="3086055" y="346496"/>
                </a:lnTo>
                <a:lnTo>
                  <a:pt x="3111964" y="309031"/>
                </a:lnTo>
                <a:lnTo>
                  <a:pt x="3137354" y="271302"/>
                </a:lnTo>
                <a:lnTo>
                  <a:pt x="3162221" y="233310"/>
                </a:lnTo>
                <a:lnTo>
                  <a:pt x="3186561" y="195059"/>
                </a:lnTo>
                <a:lnTo>
                  <a:pt x="3210370" y="156551"/>
                </a:lnTo>
                <a:lnTo>
                  <a:pt x="3233645" y="117788"/>
                </a:lnTo>
                <a:lnTo>
                  <a:pt x="3256381" y="78774"/>
                </a:lnTo>
                <a:lnTo>
                  <a:pt x="3278574" y="39510"/>
                </a:lnTo>
                <a:lnTo>
                  <a:pt x="3300221" y="0"/>
                </a:lnTo>
              </a:path>
            </a:pathLst>
          </a:custGeom>
          <a:ln w="254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00" y="43307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58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57601" y="5916929"/>
            <a:ext cx="22923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19" y="4381500"/>
            <a:ext cx="72517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9602" y="5911850"/>
            <a:ext cx="2800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1400" y="3789413"/>
            <a:ext cx="3783965" cy="264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95" marR="5080" indent="-226695">
              <a:lnSpc>
                <a:spcPts val="2860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2800" spc="-5" dirty="0">
                <a:latin typeface="Times New Roman"/>
                <a:cs typeface="Times New Roman"/>
              </a:rPr>
              <a:t>Real-world design  </a:t>
            </a:r>
            <a:r>
              <a:rPr sz="2800" spc="-10" dirty="0">
                <a:latin typeface="Times New Roman"/>
                <a:cs typeface="Times New Roman"/>
              </a:rPr>
              <a:t>situations </a:t>
            </a:r>
            <a:r>
              <a:rPr sz="2800" spc="-5" dirty="0">
                <a:latin typeface="Times New Roman"/>
                <a:cs typeface="Times New Roman"/>
              </a:rPr>
              <a:t>often call for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careful balancing of  engineering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objectives.</a:t>
            </a:r>
            <a:endParaRPr sz="2800">
              <a:latin typeface="Times New Roman"/>
              <a:cs typeface="Times New Roman"/>
            </a:endParaRPr>
          </a:p>
          <a:p>
            <a:pPr marL="239395" marR="74930" indent="-226695">
              <a:lnSpc>
                <a:spcPct val="85300"/>
              </a:lnSpc>
              <a:spcBef>
                <a:spcPts val="65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2800" spc="-10" dirty="0">
                <a:latin typeface="Times New Roman"/>
                <a:cs typeface="Times New Roman"/>
              </a:rPr>
              <a:t>Asymptotic </a:t>
            </a:r>
            <a:r>
              <a:rPr sz="2800" spc="-5" dirty="0">
                <a:latin typeface="Times New Roman"/>
                <a:cs typeface="Times New Roman"/>
              </a:rPr>
              <a:t>analysis </a:t>
            </a:r>
            <a:r>
              <a:rPr sz="2800" dirty="0">
                <a:latin typeface="Times New Roman"/>
                <a:cs typeface="Times New Roman"/>
              </a:rPr>
              <a:t>is a  </a:t>
            </a:r>
            <a:r>
              <a:rPr sz="2800" spc="-5" dirty="0">
                <a:latin typeface="Times New Roman"/>
                <a:cs typeface="Times New Roman"/>
              </a:rPr>
              <a:t>useful tool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help to  structure our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thinking.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82" y="1474470"/>
            <a:ext cx="7591425" cy="2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gets </a:t>
            </a:r>
            <a:r>
              <a:rPr sz="3200" dirty="0">
                <a:latin typeface="Times New Roman"/>
                <a:cs typeface="Times New Roman"/>
              </a:rPr>
              <a:t>large enough, a </a:t>
            </a:r>
            <a:r>
              <a:rPr sz="3200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spc="-7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always </a:t>
            </a:r>
            <a:r>
              <a:rPr sz="3200" dirty="0">
                <a:latin typeface="Times New Roman"/>
                <a:cs typeface="Times New Roman"/>
              </a:rPr>
              <a:t>beats a </a:t>
            </a:r>
            <a:r>
              <a:rPr sz="3200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spc="-7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3200" spc="-5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4452620" marR="5080" indent="-227329">
              <a:lnSpc>
                <a:spcPts val="2860"/>
              </a:lnSpc>
              <a:spcBef>
                <a:spcPts val="1280"/>
              </a:spcBef>
              <a:buClr>
                <a:srgbClr val="CC0000"/>
              </a:buClr>
              <a:buChar char="•"/>
              <a:tabLst>
                <a:tab pos="4453255" algn="l"/>
              </a:tabLst>
            </a:pP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shouldn’t ignore  asymptotically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slower  </a:t>
            </a:r>
            <a:r>
              <a:rPr sz="2800" spc="-5" dirty="0">
                <a:latin typeface="Times New Roman"/>
                <a:cs typeface="Times New Roman"/>
              </a:rPr>
              <a:t>algorithms,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however.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Insertion sort</a:t>
            </a:r>
            <a:r>
              <a:rPr spc="-3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648" y="1466850"/>
            <a:ext cx="541464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10"/>
              </a:lnSpc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Worst case: </a:t>
            </a:r>
            <a:r>
              <a:rPr sz="3200" spc="-5" dirty="0">
                <a:latin typeface="Times New Roman"/>
                <a:cs typeface="Times New Roman"/>
              </a:rPr>
              <a:t>Input reverse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sorted.</a:t>
            </a:r>
            <a:endParaRPr sz="3200">
              <a:latin typeface="Times New Roman"/>
              <a:cs typeface="Times New Roman"/>
            </a:endParaRPr>
          </a:p>
          <a:p>
            <a:pPr marR="1616075" algn="ctr">
              <a:lnSpc>
                <a:spcPts val="2450"/>
              </a:lnSpc>
            </a:pP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752" y="2000250"/>
            <a:ext cx="3893185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i="1" spc="-39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4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6600" spc="172" baseline="-7575" dirty="0">
                <a:solidFill>
                  <a:srgbClr val="009A9A"/>
                </a:solidFill>
                <a:latin typeface="Symbol"/>
                <a:cs typeface="Symbol"/>
              </a:rPr>
              <a:t></a:t>
            </a:r>
            <a:r>
              <a:rPr sz="3200" spc="114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114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-1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80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3200" spc="8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1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4250" spc="-65" dirty="0">
                <a:solidFill>
                  <a:srgbClr val="009A9A"/>
                </a:solidFill>
                <a:latin typeface="Symbol"/>
                <a:cs typeface="Symbol"/>
              </a:rPr>
              <a:t></a:t>
            </a:r>
            <a:r>
              <a:rPr sz="3200" i="1" spc="-6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spc="-97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-405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250" spc="-365" dirty="0">
                <a:solidFill>
                  <a:srgbClr val="009A9A"/>
                </a:solidFill>
                <a:latin typeface="Symbol"/>
                <a:cs typeface="Symbol"/>
              </a:rPr>
              <a:t>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3387" y="2106955"/>
            <a:ext cx="29737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[arithmetic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series]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78885" algn="ctr">
              <a:lnSpc>
                <a:spcPct val="100000"/>
              </a:lnSpc>
            </a:pPr>
            <a:r>
              <a:rPr i="1" spc="100" dirty="0">
                <a:latin typeface="Times New Roman"/>
                <a:cs typeface="Times New Roman"/>
              </a:rPr>
              <a:t>j</a:t>
            </a:r>
            <a:r>
              <a:rPr spc="100" dirty="0">
                <a:latin typeface="Symbol"/>
                <a:cs typeface="Symbol"/>
              </a:rPr>
              <a:t></a:t>
            </a:r>
            <a:r>
              <a:rPr spc="100" dirty="0"/>
              <a:t>2</a:t>
            </a:r>
          </a:p>
          <a:p>
            <a:pPr marL="12700">
              <a:lnSpc>
                <a:spcPts val="3435"/>
              </a:lnSpc>
              <a:spcBef>
                <a:spcPts val="100"/>
              </a:spcBef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Average case: </a:t>
            </a:r>
            <a:r>
              <a:rPr sz="3200" spc="-5" dirty="0">
                <a:solidFill>
                  <a:srgbClr val="000000"/>
                </a:solidFill>
              </a:rPr>
              <a:t>All permutations </a:t>
            </a:r>
            <a:r>
              <a:rPr sz="3200" dirty="0">
                <a:solidFill>
                  <a:srgbClr val="000000"/>
                </a:solidFill>
              </a:rPr>
              <a:t>equally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likely.</a:t>
            </a:r>
            <a:endParaRPr sz="3200">
              <a:latin typeface="Times New Roman"/>
              <a:cs typeface="Times New Roman"/>
            </a:endParaRPr>
          </a:p>
          <a:p>
            <a:pPr marR="3841115" algn="ctr">
              <a:lnSpc>
                <a:spcPts val="1645"/>
              </a:lnSpc>
            </a:pPr>
            <a:r>
              <a:rPr i="1" dirty="0">
                <a:latin typeface="Times New Roman"/>
                <a:cs typeface="Times New Roman"/>
              </a:rPr>
              <a:t>n</a:t>
            </a:r>
          </a:p>
          <a:p>
            <a:pPr marL="463550">
              <a:lnSpc>
                <a:spcPts val="4450"/>
              </a:lnSpc>
            </a:pPr>
            <a:r>
              <a:rPr sz="3200" i="1" dirty="0">
                <a:latin typeface="Times New Roman"/>
                <a:cs typeface="Times New Roman"/>
              </a:rPr>
              <a:t>T</a:t>
            </a:r>
            <a:r>
              <a:rPr sz="3200" i="1" spc="-390" dirty="0">
                <a:latin typeface="Times New Roman"/>
                <a:cs typeface="Times New Roman"/>
              </a:rPr>
              <a:t> </a:t>
            </a:r>
            <a:r>
              <a:rPr sz="3200" spc="45" dirty="0"/>
              <a:t>(</a:t>
            </a:r>
            <a:r>
              <a:rPr sz="3200" i="1" spc="45" dirty="0">
                <a:latin typeface="Times New Roman"/>
                <a:cs typeface="Times New Roman"/>
              </a:rPr>
              <a:t>n</a:t>
            </a:r>
            <a:r>
              <a:rPr sz="3200" spc="45" dirty="0"/>
              <a:t>)</a:t>
            </a:r>
            <a:r>
              <a:rPr sz="3200" spc="-80" dirty="0"/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10" dirty="0"/>
              <a:t> </a:t>
            </a:r>
            <a:r>
              <a:rPr sz="6600" spc="172" baseline="-7575" dirty="0">
                <a:latin typeface="Symbol"/>
                <a:cs typeface="Symbol"/>
              </a:rPr>
              <a:t></a:t>
            </a:r>
            <a:r>
              <a:rPr sz="3200" spc="114" dirty="0">
                <a:latin typeface="Symbol"/>
                <a:cs typeface="Symbol"/>
              </a:rPr>
              <a:t></a:t>
            </a:r>
            <a:r>
              <a:rPr sz="3200" spc="114" dirty="0"/>
              <a:t>(</a:t>
            </a:r>
            <a:r>
              <a:rPr sz="3200" spc="-130" dirty="0"/>
              <a:t> </a:t>
            </a:r>
            <a:r>
              <a:rPr sz="3200" i="1" dirty="0">
                <a:latin typeface="Times New Roman"/>
                <a:cs typeface="Times New Roman"/>
              </a:rPr>
              <a:t>j</a:t>
            </a:r>
            <a:r>
              <a:rPr sz="3200" i="1" spc="-275" dirty="0">
                <a:latin typeface="Times New Roman"/>
                <a:cs typeface="Times New Roman"/>
              </a:rPr>
              <a:t> </a:t>
            </a:r>
            <a:r>
              <a:rPr sz="3200" dirty="0"/>
              <a:t>/</a:t>
            </a:r>
            <a:r>
              <a:rPr sz="3200" spc="-330" dirty="0"/>
              <a:t> </a:t>
            </a:r>
            <a:r>
              <a:rPr sz="3200" dirty="0"/>
              <a:t>2)</a:t>
            </a:r>
            <a:r>
              <a:rPr sz="3200" spc="-80" dirty="0"/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25" dirty="0"/>
              <a:t> </a:t>
            </a:r>
            <a:r>
              <a:rPr sz="3200" spc="-65" dirty="0">
                <a:latin typeface="Symbol"/>
                <a:cs typeface="Symbol"/>
              </a:rPr>
              <a:t></a:t>
            </a:r>
            <a:r>
              <a:rPr sz="4250" spc="-65" dirty="0">
                <a:latin typeface="Symbol"/>
                <a:cs typeface="Symbol"/>
              </a:rPr>
              <a:t></a:t>
            </a:r>
            <a:r>
              <a:rPr sz="3200" i="1" spc="-65" dirty="0">
                <a:latin typeface="Times New Roman"/>
                <a:cs typeface="Times New Roman"/>
              </a:rPr>
              <a:t>n</a:t>
            </a:r>
            <a:r>
              <a:rPr sz="3600" spc="-97" baseline="18518" dirty="0"/>
              <a:t>2</a:t>
            </a:r>
            <a:r>
              <a:rPr sz="3600" spc="-412" baseline="18518" dirty="0"/>
              <a:t> </a:t>
            </a:r>
            <a:r>
              <a:rPr sz="4250" spc="-365" dirty="0">
                <a:latin typeface="Symbol"/>
                <a:cs typeface="Symbol"/>
              </a:rPr>
              <a:t></a:t>
            </a:r>
            <a:endParaRPr sz="4250">
              <a:latin typeface="Symbol"/>
              <a:cs typeface="Symbol"/>
            </a:endParaRPr>
          </a:p>
          <a:p>
            <a:pPr marR="3778885" algn="ctr">
              <a:lnSpc>
                <a:spcPct val="100000"/>
              </a:lnSpc>
              <a:spcBef>
                <a:spcPts val="140"/>
              </a:spcBef>
            </a:pPr>
            <a:r>
              <a:rPr i="1" spc="100" dirty="0">
                <a:latin typeface="Times New Roman"/>
                <a:cs typeface="Times New Roman"/>
              </a:rPr>
              <a:t>j</a:t>
            </a:r>
            <a:r>
              <a:rPr spc="100" dirty="0">
                <a:latin typeface="Symbol"/>
                <a:cs typeface="Symbol"/>
              </a:rPr>
              <a:t></a:t>
            </a:r>
            <a:r>
              <a:rPr spc="100" dirty="0"/>
              <a:t>2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2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3200" i="1" dirty="0">
                <a:solidFill>
                  <a:srgbClr val="000000"/>
                </a:solidFill>
                <a:latin typeface="Times New Roman"/>
                <a:cs typeface="Times New Roman"/>
              </a:rPr>
              <a:t>insertion </a:t>
            </a:r>
            <a:r>
              <a:rPr sz="32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sort </a:t>
            </a:r>
            <a:r>
              <a:rPr sz="3200" i="1" dirty="0">
                <a:solidFill>
                  <a:srgbClr val="000000"/>
                </a:solidFill>
                <a:latin typeface="Times New Roman"/>
                <a:cs typeface="Times New Roman"/>
              </a:rPr>
              <a:t>a fast </a:t>
            </a:r>
            <a:r>
              <a:rPr sz="32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sorting</a:t>
            </a:r>
            <a:r>
              <a:rPr sz="32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algorithm?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ts val="3835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solidFill>
                  <a:srgbClr val="000000"/>
                </a:solidFill>
              </a:rPr>
              <a:t>Moderately so, for small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0000"/>
                </a:solidFill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ts val="3835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solidFill>
                  <a:srgbClr val="000000"/>
                </a:solidFill>
              </a:rPr>
              <a:t>Not at all, for large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0000"/>
                </a:solidFill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Merge</a:t>
            </a:r>
            <a:r>
              <a:rPr spc="-80" dirty="0"/>
              <a:t> </a:t>
            </a:r>
            <a:r>
              <a:rPr spc="-10" dirty="0"/>
              <a:t>sort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553" y="1946147"/>
            <a:ext cx="5958205" cy="337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ERGE</a:t>
            </a:r>
            <a:r>
              <a:rPr sz="3200" b="1" spc="-5" dirty="0">
                <a:latin typeface="Times New Roman"/>
                <a:cs typeface="Times New Roman"/>
              </a:rPr>
              <a:t>-S</a:t>
            </a:r>
            <a:r>
              <a:rPr sz="2400" b="1" spc="-5" dirty="0">
                <a:latin typeface="Times New Roman"/>
                <a:cs typeface="Times New Roman"/>
              </a:rPr>
              <a:t>ORT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[1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 .</a:t>
            </a:r>
            <a:r>
              <a:rPr sz="3200" spc="2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002665" indent="-456565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AutoNum type="arabicPeriod"/>
              <a:tabLst>
                <a:tab pos="1003300" algn="l"/>
              </a:tabLst>
            </a:pP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done.</a:t>
            </a:r>
            <a:endParaRPr sz="3200">
              <a:latin typeface="Times New Roman"/>
              <a:cs typeface="Times New Roman"/>
            </a:endParaRPr>
          </a:p>
          <a:p>
            <a:pPr marL="1002665" marR="5080" indent="-456565">
              <a:lnSpc>
                <a:spcPts val="3260"/>
              </a:lnSpc>
              <a:spcBef>
                <a:spcPts val="775"/>
              </a:spcBef>
              <a:buClr>
                <a:srgbClr val="CC0000"/>
              </a:buClr>
              <a:buAutoNum type="arabicPeriod"/>
              <a:tabLst>
                <a:tab pos="1003300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Recursively sort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1 . . </a:t>
            </a:r>
            <a:r>
              <a:rPr sz="2400" spc="-350" dirty="0">
                <a:solidFill>
                  <a:srgbClr val="009A9A"/>
                </a:solidFill>
                <a:latin typeface="Symbol"/>
                <a:cs typeface="Symbol"/>
              </a:rPr>
              <a:t>⎡</a:t>
            </a:r>
            <a:r>
              <a:rPr sz="3200" i="1" spc="-3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350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2400" spc="-350" dirty="0">
                <a:solidFill>
                  <a:srgbClr val="009A9A"/>
                </a:solidFill>
                <a:latin typeface="Symbol"/>
                <a:cs typeface="Symbol"/>
              </a:rPr>
              <a:t>⎤</a:t>
            </a:r>
            <a:r>
              <a:rPr sz="2400" spc="-35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sz="2400" spc="-250" dirty="0">
                <a:solidFill>
                  <a:srgbClr val="009A9A"/>
                </a:solidFill>
                <a:latin typeface="Symbol"/>
                <a:cs typeface="Symbol"/>
              </a:rPr>
              <a:t>⎡</a:t>
            </a:r>
            <a:r>
              <a:rPr sz="3200" i="1" spc="-2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50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2400" spc="-250" dirty="0">
                <a:solidFill>
                  <a:srgbClr val="009A9A"/>
                </a:solidFill>
                <a:latin typeface="Symbol"/>
                <a:cs typeface="Symbol"/>
              </a:rPr>
              <a:t>⎤</a:t>
            </a:r>
            <a:r>
              <a:rPr sz="3200" spc="-250" dirty="0">
                <a:solidFill>
                  <a:srgbClr val="009A9A"/>
                </a:solidFill>
                <a:latin typeface="Times New Roman"/>
                <a:cs typeface="Times New Roman"/>
              </a:rPr>
              <a:t>+1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 .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3200" spc="14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003300" indent="-45720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1003935" algn="l"/>
              </a:tabLst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“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Merge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”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034415">
              <a:lnSpc>
                <a:spcPct val="10000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Key subroutine:</a:t>
            </a:r>
            <a:r>
              <a:rPr sz="3200" b="1" i="1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ERGE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755" y="1845817"/>
            <a:ext cx="879475" cy="201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48005" algn="l"/>
              </a:tabLst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  <a:tabLst>
                <a:tab pos="548005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3	</a:t>
            </a: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  <a:tabLst>
                <a:tab pos="548640" algn="l"/>
              </a:tabLst>
            </a:pPr>
            <a:r>
              <a:rPr sz="2400" dirty="0">
                <a:latin typeface="Times New Roman"/>
                <a:cs typeface="Times New Roman"/>
              </a:rPr>
              <a:t>7	9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25"/>
              </a:spcBef>
              <a:tabLst>
                <a:tab pos="548640" algn="l"/>
              </a:tabLst>
            </a:pPr>
            <a:r>
              <a:rPr sz="2400" dirty="0">
                <a:latin typeface="Times New Roman"/>
                <a:cs typeface="Times New Roman"/>
              </a:rPr>
              <a:t>2	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444500"/>
            <a:ext cx="6782054" cy="914400"/>
          </a:xfrm>
        </p:spPr>
        <p:txBody>
          <a:bodyPr/>
          <a:lstStyle/>
          <a:p>
            <a:r>
              <a:rPr lang="en-US" dirty="0" smtClean="0"/>
              <a:t>What is an Algorithm?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00" y="1663700"/>
            <a:ext cx="7924800" cy="517064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 Algorithm is well defined computational procedure that takes some value or set of values as input and produce some value or set of values, as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A problem solving technique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kinds of problems solved by algorithms?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Sorting(Reordering)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Human Genome 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Fast access and retrieval of large amount of information on internet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Ecommerce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roadmap of two adjacent locations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9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755" y="1845817"/>
            <a:ext cx="879475" cy="289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48005" algn="l"/>
              </a:tabLst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  <a:tabLst>
                <a:tab pos="548005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3	</a:t>
            </a: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  <a:tabLst>
                <a:tab pos="548640" algn="l"/>
              </a:tabLst>
            </a:pPr>
            <a:r>
              <a:rPr sz="2400" dirty="0">
                <a:latin typeface="Times New Roman"/>
                <a:cs typeface="Times New Roman"/>
              </a:rPr>
              <a:t>7	9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25"/>
              </a:spcBef>
              <a:tabLst>
                <a:tab pos="548640" algn="l"/>
              </a:tabLst>
            </a:pPr>
            <a:r>
              <a:rPr sz="2400" dirty="0">
                <a:latin typeface="Times New Roman"/>
                <a:cs typeface="Times New Roman"/>
              </a:rPr>
              <a:t>2	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R="52705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1230" y="1816100"/>
          <a:ext cx="2361718" cy="2977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67"/>
                <a:gridCol w="198233"/>
                <a:gridCol w="634990"/>
                <a:gridCol w="744488"/>
                <a:gridCol w="449340"/>
              </a:tblGrid>
              <a:tr h="515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903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86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1230" y="1816100"/>
          <a:ext cx="2361719" cy="2977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67"/>
                <a:gridCol w="198233"/>
                <a:gridCol w="634990"/>
                <a:gridCol w="630195"/>
                <a:gridCol w="198614"/>
                <a:gridCol w="365020"/>
              </a:tblGrid>
              <a:tr h="515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03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874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51230" y="1816100"/>
          <a:ext cx="3825519" cy="2977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67"/>
                <a:gridCol w="198233"/>
                <a:gridCol w="634990"/>
                <a:gridCol w="630195"/>
                <a:gridCol w="198614"/>
                <a:gridCol w="634992"/>
                <a:gridCol w="744488"/>
                <a:gridCol w="449340"/>
              </a:tblGrid>
              <a:tr h="515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903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874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6978" y="3033014"/>
            <a:ext cx="269875" cy="1297940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2"/>
                </a:lnTo>
                <a:lnTo>
                  <a:pt x="217093" y="1234518"/>
                </a:lnTo>
                <a:lnTo>
                  <a:pt x="232410" y="1241298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7" y="1282319"/>
                </a:moveTo>
                <a:lnTo>
                  <a:pt x="246887" y="1239012"/>
                </a:lnTo>
                <a:lnTo>
                  <a:pt x="218694" y="1243584"/>
                </a:lnTo>
                <a:lnTo>
                  <a:pt x="217093" y="1234518"/>
                </a:lnTo>
                <a:lnTo>
                  <a:pt x="185927" y="1220724"/>
                </a:lnTo>
                <a:lnTo>
                  <a:pt x="242316" y="1297686"/>
                </a:lnTo>
                <a:lnTo>
                  <a:pt x="246887" y="1282319"/>
                </a:lnTo>
                <a:close/>
              </a:path>
              <a:path w="269875" h="1297939">
                <a:moveTo>
                  <a:pt x="246887" y="1239012"/>
                </a:moveTo>
                <a:lnTo>
                  <a:pt x="245136" y="1229090"/>
                </a:lnTo>
                <a:lnTo>
                  <a:pt x="232410" y="1241298"/>
                </a:lnTo>
                <a:lnTo>
                  <a:pt x="217093" y="1234518"/>
                </a:lnTo>
                <a:lnTo>
                  <a:pt x="218694" y="1243584"/>
                </a:lnTo>
                <a:lnTo>
                  <a:pt x="246887" y="1239012"/>
                </a:lnTo>
                <a:close/>
              </a:path>
              <a:path w="269875" h="1297939">
                <a:moveTo>
                  <a:pt x="269748" y="1205484"/>
                </a:moveTo>
                <a:lnTo>
                  <a:pt x="245136" y="1229090"/>
                </a:lnTo>
                <a:lnTo>
                  <a:pt x="246887" y="1239012"/>
                </a:lnTo>
                <a:lnTo>
                  <a:pt x="246887" y="1282319"/>
                </a:lnTo>
                <a:lnTo>
                  <a:pt x="269748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05047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64820" y="130301"/>
                </a:lnTo>
                <a:lnTo>
                  <a:pt x="430529" y="81534"/>
                </a:lnTo>
                <a:lnTo>
                  <a:pt x="394970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79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2"/>
                </a:lnTo>
                <a:lnTo>
                  <a:pt x="151129" y="19050"/>
                </a:lnTo>
                <a:lnTo>
                  <a:pt x="109220" y="41910"/>
                </a:lnTo>
                <a:lnTo>
                  <a:pt x="63500" y="80772"/>
                </a:lnTo>
                <a:lnTo>
                  <a:pt x="29210" y="128777"/>
                </a:lnTo>
                <a:lnTo>
                  <a:pt x="24129" y="140208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46887"/>
                </a:lnTo>
                <a:lnTo>
                  <a:pt x="1270" y="272796"/>
                </a:lnTo>
                <a:lnTo>
                  <a:pt x="2539" y="284988"/>
                </a:lnTo>
                <a:lnTo>
                  <a:pt x="6350" y="309372"/>
                </a:lnTo>
                <a:lnTo>
                  <a:pt x="12700" y="326516"/>
                </a:lnTo>
                <a:lnTo>
                  <a:pt x="12700" y="223265"/>
                </a:lnTo>
                <a:lnTo>
                  <a:pt x="13970" y="211836"/>
                </a:lnTo>
                <a:lnTo>
                  <a:pt x="30479" y="156210"/>
                </a:lnTo>
                <a:lnTo>
                  <a:pt x="52070" y="115824"/>
                </a:lnTo>
                <a:lnTo>
                  <a:pt x="81279" y="81534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68300" y="46482"/>
                </a:lnTo>
                <a:lnTo>
                  <a:pt x="405129" y="73913"/>
                </a:lnTo>
                <a:lnTo>
                  <a:pt x="441960" y="116586"/>
                </a:lnTo>
                <a:lnTo>
                  <a:pt x="467360" y="166877"/>
                </a:lnTo>
                <a:lnTo>
                  <a:pt x="480060" y="211836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49250" y="459486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3"/>
                </a:lnTo>
                <a:lnTo>
                  <a:pt x="66039" y="397001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79" y="339089"/>
                </a:lnTo>
                <a:lnTo>
                  <a:pt x="25400" y="328422"/>
                </a:lnTo>
                <a:lnTo>
                  <a:pt x="22860" y="317753"/>
                </a:lnTo>
                <a:lnTo>
                  <a:pt x="19050" y="306324"/>
                </a:lnTo>
                <a:lnTo>
                  <a:pt x="13970" y="283463"/>
                </a:lnTo>
                <a:lnTo>
                  <a:pt x="12700" y="271272"/>
                </a:lnTo>
                <a:lnTo>
                  <a:pt x="12700" y="326516"/>
                </a:lnTo>
                <a:lnTo>
                  <a:pt x="29210" y="364998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5760" y="465582"/>
                </a:lnTo>
                <a:lnTo>
                  <a:pt x="384810" y="453389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2910" y="422910"/>
                </a:lnTo>
                <a:lnTo>
                  <a:pt x="429260" y="414527"/>
                </a:lnTo>
                <a:lnTo>
                  <a:pt x="438150" y="405384"/>
                </a:lnTo>
                <a:lnTo>
                  <a:pt x="444500" y="396239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7939" y="214122"/>
                </a:lnTo>
                <a:lnTo>
                  <a:pt x="25400" y="224789"/>
                </a:lnTo>
                <a:lnTo>
                  <a:pt x="24129" y="247650"/>
                </a:lnTo>
                <a:lnTo>
                  <a:pt x="25400" y="270510"/>
                </a:lnTo>
                <a:lnTo>
                  <a:pt x="27939" y="281939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3"/>
                </a:lnTo>
                <a:lnTo>
                  <a:pt x="39370" y="216408"/>
                </a:lnTo>
                <a:lnTo>
                  <a:pt x="41910" y="205739"/>
                </a:lnTo>
                <a:lnTo>
                  <a:pt x="46989" y="185927"/>
                </a:lnTo>
                <a:lnTo>
                  <a:pt x="50800" y="176022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10" y="58674"/>
                </a:lnTo>
                <a:lnTo>
                  <a:pt x="194310" y="44958"/>
                </a:lnTo>
                <a:lnTo>
                  <a:pt x="233679" y="38195"/>
                </a:lnTo>
                <a:lnTo>
                  <a:pt x="260350" y="38290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8929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29" y="268224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7810" y="457200"/>
                </a:lnTo>
                <a:lnTo>
                  <a:pt x="237489" y="457200"/>
                </a:lnTo>
                <a:lnTo>
                  <a:pt x="226060" y="456438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85089" y="381000"/>
                </a:lnTo>
                <a:lnTo>
                  <a:pt x="80010" y="373379"/>
                </a:lnTo>
                <a:lnTo>
                  <a:pt x="67310" y="356615"/>
                </a:lnTo>
                <a:lnTo>
                  <a:pt x="63500" y="348234"/>
                </a:lnTo>
                <a:lnTo>
                  <a:pt x="58420" y="339089"/>
                </a:lnTo>
                <a:lnTo>
                  <a:pt x="54610" y="329946"/>
                </a:lnTo>
                <a:lnTo>
                  <a:pt x="50800" y="320039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8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1610" y="460248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70" y="448055"/>
                </a:lnTo>
                <a:lnTo>
                  <a:pt x="353060" y="442722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8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51230" y="1816100"/>
          <a:ext cx="3825520" cy="2977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67"/>
                <a:gridCol w="198233"/>
                <a:gridCol w="634990"/>
                <a:gridCol w="630195"/>
                <a:gridCol w="198614"/>
                <a:gridCol w="634992"/>
                <a:gridCol w="630195"/>
                <a:gridCol w="198614"/>
                <a:gridCol w="365020"/>
              </a:tblGrid>
              <a:tr h="515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46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03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874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93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767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6978" y="3033014"/>
            <a:ext cx="269875" cy="1297940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2"/>
                </a:lnTo>
                <a:lnTo>
                  <a:pt x="217093" y="1234518"/>
                </a:lnTo>
                <a:lnTo>
                  <a:pt x="232410" y="1241298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7" y="1282319"/>
                </a:moveTo>
                <a:lnTo>
                  <a:pt x="246887" y="1239012"/>
                </a:lnTo>
                <a:lnTo>
                  <a:pt x="218694" y="1243584"/>
                </a:lnTo>
                <a:lnTo>
                  <a:pt x="217093" y="1234518"/>
                </a:lnTo>
                <a:lnTo>
                  <a:pt x="185927" y="1220724"/>
                </a:lnTo>
                <a:lnTo>
                  <a:pt x="242316" y="1297686"/>
                </a:lnTo>
                <a:lnTo>
                  <a:pt x="246887" y="1282319"/>
                </a:lnTo>
                <a:close/>
              </a:path>
              <a:path w="269875" h="1297939">
                <a:moveTo>
                  <a:pt x="246887" y="1239012"/>
                </a:moveTo>
                <a:lnTo>
                  <a:pt x="245136" y="1229090"/>
                </a:lnTo>
                <a:lnTo>
                  <a:pt x="232410" y="1241298"/>
                </a:lnTo>
                <a:lnTo>
                  <a:pt x="217093" y="1234518"/>
                </a:lnTo>
                <a:lnTo>
                  <a:pt x="218694" y="1243584"/>
                </a:lnTo>
                <a:lnTo>
                  <a:pt x="246887" y="1239012"/>
                </a:lnTo>
                <a:close/>
              </a:path>
              <a:path w="269875" h="1297939">
                <a:moveTo>
                  <a:pt x="269748" y="1205484"/>
                </a:moveTo>
                <a:lnTo>
                  <a:pt x="245136" y="1229090"/>
                </a:lnTo>
                <a:lnTo>
                  <a:pt x="246887" y="1239012"/>
                </a:lnTo>
                <a:lnTo>
                  <a:pt x="246887" y="1282319"/>
                </a:lnTo>
                <a:lnTo>
                  <a:pt x="269748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5047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64820" y="130301"/>
                </a:lnTo>
                <a:lnTo>
                  <a:pt x="430529" y="81534"/>
                </a:lnTo>
                <a:lnTo>
                  <a:pt x="394970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79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2"/>
                </a:lnTo>
                <a:lnTo>
                  <a:pt x="151129" y="19050"/>
                </a:lnTo>
                <a:lnTo>
                  <a:pt x="109220" y="41910"/>
                </a:lnTo>
                <a:lnTo>
                  <a:pt x="63500" y="80772"/>
                </a:lnTo>
                <a:lnTo>
                  <a:pt x="29210" y="128777"/>
                </a:lnTo>
                <a:lnTo>
                  <a:pt x="24129" y="140208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46887"/>
                </a:lnTo>
                <a:lnTo>
                  <a:pt x="1270" y="272796"/>
                </a:lnTo>
                <a:lnTo>
                  <a:pt x="2539" y="284988"/>
                </a:lnTo>
                <a:lnTo>
                  <a:pt x="6350" y="309372"/>
                </a:lnTo>
                <a:lnTo>
                  <a:pt x="12700" y="326516"/>
                </a:lnTo>
                <a:lnTo>
                  <a:pt x="12700" y="223265"/>
                </a:lnTo>
                <a:lnTo>
                  <a:pt x="13970" y="211836"/>
                </a:lnTo>
                <a:lnTo>
                  <a:pt x="30479" y="156210"/>
                </a:lnTo>
                <a:lnTo>
                  <a:pt x="52070" y="115824"/>
                </a:lnTo>
                <a:lnTo>
                  <a:pt x="81279" y="81534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68300" y="46482"/>
                </a:lnTo>
                <a:lnTo>
                  <a:pt x="405129" y="73913"/>
                </a:lnTo>
                <a:lnTo>
                  <a:pt x="441960" y="116586"/>
                </a:lnTo>
                <a:lnTo>
                  <a:pt x="467360" y="166877"/>
                </a:lnTo>
                <a:lnTo>
                  <a:pt x="480060" y="211836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49250" y="459486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3"/>
                </a:lnTo>
                <a:lnTo>
                  <a:pt x="66039" y="397001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79" y="339089"/>
                </a:lnTo>
                <a:lnTo>
                  <a:pt x="25400" y="328422"/>
                </a:lnTo>
                <a:lnTo>
                  <a:pt x="22860" y="317753"/>
                </a:lnTo>
                <a:lnTo>
                  <a:pt x="19050" y="306324"/>
                </a:lnTo>
                <a:lnTo>
                  <a:pt x="13970" y="283463"/>
                </a:lnTo>
                <a:lnTo>
                  <a:pt x="12700" y="271272"/>
                </a:lnTo>
                <a:lnTo>
                  <a:pt x="12700" y="326516"/>
                </a:lnTo>
                <a:lnTo>
                  <a:pt x="29210" y="364998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5760" y="465582"/>
                </a:lnTo>
                <a:lnTo>
                  <a:pt x="384810" y="453389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2910" y="422910"/>
                </a:lnTo>
                <a:lnTo>
                  <a:pt x="429260" y="414527"/>
                </a:lnTo>
                <a:lnTo>
                  <a:pt x="438150" y="405384"/>
                </a:lnTo>
                <a:lnTo>
                  <a:pt x="444500" y="396239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7939" y="214122"/>
                </a:lnTo>
                <a:lnTo>
                  <a:pt x="25400" y="224789"/>
                </a:lnTo>
                <a:lnTo>
                  <a:pt x="24129" y="247650"/>
                </a:lnTo>
                <a:lnTo>
                  <a:pt x="25400" y="270510"/>
                </a:lnTo>
                <a:lnTo>
                  <a:pt x="27939" y="281939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3"/>
                </a:lnTo>
                <a:lnTo>
                  <a:pt x="39370" y="216408"/>
                </a:lnTo>
                <a:lnTo>
                  <a:pt x="41910" y="205739"/>
                </a:lnTo>
                <a:lnTo>
                  <a:pt x="46989" y="185927"/>
                </a:lnTo>
                <a:lnTo>
                  <a:pt x="50800" y="176022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10" y="58674"/>
                </a:lnTo>
                <a:lnTo>
                  <a:pt x="194310" y="44958"/>
                </a:lnTo>
                <a:lnTo>
                  <a:pt x="233679" y="38195"/>
                </a:lnTo>
                <a:lnTo>
                  <a:pt x="260350" y="38290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8929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29" y="268224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7810" y="457200"/>
                </a:lnTo>
                <a:lnTo>
                  <a:pt x="237489" y="457200"/>
                </a:lnTo>
                <a:lnTo>
                  <a:pt x="226060" y="456438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85089" y="381000"/>
                </a:lnTo>
                <a:lnTo>
                  <a:pt x="80010" y="373379"/>
                </a:lnTo>
                <a:lnTo>
                  <a:pt x="67310" y="356615"/>
                </a:lnTo>
                <a:lnTo>
                  <a:pt x="63500" y="348234"/>
                </a:lnTo>
                <a:lnTo>
                  <a:pt x="58420" y="339089"/>
                </a:lnTo>
                <a:lnTo>
                  <a:pt x="54610" y="329946"/>
                </a:lnTo>
                <a:lnTo>
                  <a:pt x="50800" y="320039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8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1610" y="460248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70" y="448055"/>
                </a:lnTo>
                <a:lnTo>
                  <a:pt x="353060" y="442722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8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1300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7900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51230" y="1816100"/>
          <a:ext cx="5289320" cy="2977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67"/>
                <a:gridCol w="198233"/>
                <a:gridCol w="634990"/>
                <a:gridCol w="630195"/>
                <a:gridCol w="198614"/>
                <a:gridCol w="634992"/>
                <a:gridCol w="630195"/>
                <a:gridCol w="198614"/>
                <a:gridCol w="634992"/>
                <a:gridCol w="744488"/>
                <a:gridCol w="449340"/>
              </a:tblGrid>
              <a:tr h="515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46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903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874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93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767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6978" y="3033014"/>
            <a:ext cx="269875" cy="1297940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2"/>
                </a:lnTo>
                <a:lnTo>
                  <a:pt x="217093" y="1234518"/>
                </a:lnTo>
                <a:lnTo>
                  <a:pt x="232410" y="1241298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7" y="1282319"/>
                </a:moveTo>
                <a:lnTo>
                  <a:pt x="246887" y="1239012"/>
                </a:lnTo>
                <a:lnTo>
                  <a:pt x="218694" y="1243584"/>
                </a:lnTo>
                <a:lnTo>
                  <a:pt x="217093" y="1234518"/>
                </a:lnTo>
                <a:lnTo>
                  <a:pt x="185927" y="1220724"/>
                </a:lnTo>
                <a:lnTo>
                  <a:pt x="242316" y="1297686"/>
                </a:lnTo>
                <a:lnTo>
                  <a:pt x="246887" y="1282319"/>
                </a:lnTo>
                <a:close/>
              </a:path>
              <a:path w="269875" h="1297939">
                <a:moveTo>
                  <a:pt x="246887" y="1239012"/>
                </a:moveTo>
                <a:lnTo>
                  <a:pt x="245136" y="1229090"/>
                </a:lnTo>
                <a:lnTo>
                  <a:pt x="232410" y="1241298"/>
                </a:lnTo>
                <a:lnTo>
                  <a:pt x="217093" y="1234518"/>
                </a:lnTo>
                <a:lnTo>
                  <a:pt x="218694" y="1243584"/>
                </a:lnTo>
                <a:lnTo>
                  <a:pt x="246887" y="1239012"/>
                </a:lnTo>
                <a:close/>
              </a:path>
              <a:path w="269875" h="1297939">
                <a:moveTo>
                  <a:pt x="269748" y="1205484"/>
                </a:moveTo>
                <a:lnTo>
                  <a:pt x="245136" y="1229090"/>
                </a:lnTo>
                <a:lnTo>
                  <a:pt x="246887" y="1239012"/>
                </a:lnTo>
                <a:lnTo>
                  <a:pt x="246887" y="1282319"/>
                </a:lnTo>
                <a:lnTo>
                  <a:pt x="269748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5047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64820" y="130301"/>
                </a:lnTo>
                <a:lnTo>
                  <a:pt x="430529" y="81534"/>
                </a:lnTo>
                <a:lnTo>
                  <a:pt x="394970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79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2"/>
                </a:lnTo>
                <a:lnTo>
                  <a:pt x="151129" y="19050"/>
                </a:lnTo>
                <a:lnTo>
                  <a:pt x="109220" y="41910"/>
                </a:lnTo>
                <a:lnTo>
                  <a:pt x="63500" y="80772"/>
                </a:lnTo>
                <a:lnTo>
                  <a:pt x="29210" y="128777"/>
                </a:lnTo>
                <a:lnTo>
                  <a:pt x="24129" y="140208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46887"/>
                </a:lnTo>
                <a:lnTo>
                  <a:pt x="1270" y="272796"/>
                </a:lnTo>
                <a:lnTo>
                  <a:pt x="2539" y="284988"/>
                </a:lnTo>
                <a:lnTo>
                  <a:pt x="6350" y="309372"/>
                </a:lnTo>
                <a:lnTo>
                  <a:pt x="12700" y="326516"/>
                </a:lnTo>
                <a:lnTo>
                  <a:pt x="12700" y="223265"/>
                </a:lnTo>
                <a:lnTo>
                  <a:pt x="13970" y="211836"/>
                </a:lnTo>
                <a:lnTo>
                  <a:pt x="30479" y="156210"/>
                </a:lnTo>
                <a:lnTo>
                  <a:pt x="52070" y="115824"/>
                </a:lnTo>
                <a:lnTo>
                  <a:pt x="81279" y="81534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68300" y="46482"/>
                </a:lnTo>
                <a:lnTo>
                  <a:pt x="405129" y="73913"/>
                </a:lnTo>
                <a:lnTo>
                  <a:pt x="441960" y="116586"/>
                </a:lnTo>
                <a:lnTo>
                  <a:pt x="467360" y="166877"/>
                </a:lnTo>
                <a:lnTo>
                  <a:pt x="480060" y="211836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49250" y="459486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3"/>
                </a:lnTo>
                <a:lnTo>
                  <a:pt x="66039" y="397001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79" y="339089"/>
                </a:lnTo>
                <a:lnTo>
                  <a:pt x="25400" y="328422"/>
                </a:lnTo>
                <a:lnTo>
                  <a:pt x="22860" y="317753"/>
                </a:lnTo>
                <a:lnTo>
                  <a:pt x="19050" y="306324"/>
                </a:lnTo>
                <a:lnTo>
                  <a:pt x="13970" y="283463"/>
                </a:lnTo>
                <a:lnTo>
                  <a:pt x="12700" y="271272"/>
                </a:lnTo>
                <a:lnTo>
                  <a:pt x="12700" y="326516"/>
                </a:lnTo>
                <a:lnTo>
                  <a:pt x="29210" y="364998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5760" y="465582"/>
                </a:lnTo>
                <a:lnTo>
                  <a:pt x="384810" y="453389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2910" y="422910"/>
                </a:lnTo>
                <a:lnTo>
                  <a:pt x="429260" y="414527"/>
                </a:lnTo>
                <a:lnTo>
                  <a:pt x="438150" y="405384"/>
                </a:lnTo>
                <a:lnTo>
                  <a:pt x="444500" y="396239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7939" y="214122"/>
                </a:lnTo>
                <a:lnTo>
                  <a:pt x="25400" y="224789"/>
                </a:lnTo>
                <a:lnTo>
                  <a:pt x="24129" y="247650"/>
                </a:lnTo>
                <a:lnTo>
                  <a:pt x="25400" y="270510"/>
                </a:lnTo>
                <a:lnTo>
                  <a:pt x="27939" y="281939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3"/>
                </a:lnTo>
                <a:lnTo>
                  <a:pt x="39370" y="216408"/>
                </a:lnTo>
                <a:lnTo>
                  <a:pt x="41910" y="205739"/>
                </a:lnTo>
                <a:lnTo>
                  <a:pt x="46989" y="185927"/>
                </a:lnTo>
                <a:lnTo>
                  <a:pt x="50800" y="176022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10" y="58674"/>
                </a:lnTo>
                <a:lnTo>
                  <a:pt x="194310" y="44958"/>
                </a:lnTo>
                <a:lnTo>
                  <a:pt x="233679" y="38195"/>
                </a:lnTo>
                <a:lnTo>
                  <a:pt x="260350" y="38290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8929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29" y="268224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7810" y="457200"/>
                </a:lnTo>
                <a:lnTo>
                  <a:pt x="237489" y="457200"/>
                </a:lnTo>
                <a:lnTo>
                  <a:pt x="226060" y="456438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85089" y="381000"/>
                </a:lnTo>
                <a:lnTo>
                  <a:pt x="80010" y="373379"/>
                </a:lnTo>
                <a:lnTo>
                  <a:pt x="67310" y="356615"/>
                </a:lnTo>
                <a:lnTo>
                  <a:pt x="63500" y="348234"/>
                </a:lnTo>
                <a:lnTo>
                  <a:pt x="58420" y="339089"/>
                </a:lnTo>
                <a:lnTo>
                  <a:pt x="54610" y="329946"/>
                </a:lnTo>
                <a:lnTo>
                  <a:pt x="50800" y="320039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8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1610" y="460248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70" y="448055"/>
                </a:lnTo>
                <a:lnTo>
                  <a:pt x="353060" y="442722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8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9964" y="3260852"/>
            <a:ext cx="292735" cy="1069975"/>
          </a:xfrm>
          <a:custGeom>
            <a:avLst/>
            <a:gdLst/>
            <a:ahLst/>
            <a:cxnLst/>
            <a:rect l="l" t="t" r="r" b="b"/>
            <a:pathLst>
              <a:path w="292735" h="1069975">
                <a:moveTo>
                  <a:pt x="22998" y="1001120"/>
                </a:moveTo>
                <a:lnTo>
                  <a:pt x="0" y="976122"/>
                </a:lnTo>
                <a:lnTo>
                  <a:pt x="20574" y="1066500"/>
                </a:lnTo>
                <a:lnTo>
                  <a:pt x="20574" y="1011174"/>
                </a:lnTo>
                <a:lnTo>
                  <a:pt x="22998" y="1001120"/>
                </a:lnTo>
                <a:close/>
              </a:path>
              <a:path w="292735" h="1069975">
                <a:moveTo>
                  <a:pt x="50898" y="1008436"/>
                </a:moveTo>
                <a:lnTo>
                  <a:pt x="35051" y="1014222"/>
                </a:lnTo>
                <a:lnTo>
                  <a:pt x="22998" y="1001120"/>
                </a:lnTo>
                <a:lnTo>
                  <a:pt x="20574" y="1011174"/>
                </a:lnTo>
                <a:lnTo>
                  <a:pt x="48768" y="1017270"/>
                </a:lnTo>
                <a:lnTo>
                  <a:pt x="50898" y="1008436"/>
                </a:lnTo>
                <a:close/>
              </a:path>
              <a:path w="292735" h="1069975">
                <a:moveTo>
                  <a:pt x="83058" y="996696"/>
                </a:moveTo>
                <a:lnTo>
                  <a:pt x="50898" y="1008436"/>
                </a:lnTo>
                <a:lnTo>
                  <a:pt x="48768" y="1017270"/>
                </a:lnTo>
                <a:lnTo>
                  <a:pt x="20574" y="1011174"/>
                </a:lnTo>
                <a:lnTo>
                  <a:pt x="20574" y="1066500"/>
                </a:lnTo>
                <a:lnTo>
                  <a:pt x="21336" y="1069848"/>
                </a:lnTo>
                <a:lnTo>
                  <a:pt x="83058" y="996696"/>
                </a:lnTo>
                <a:close/>
              </a:path>
              <a:path w="292735" h="1069975">
                <a:moveTo>
                  <a:pt x="292608" y="6096"/>
                </a:moveTo>
                <a:lnTo>
                  <a:pt x="264413" y="0"/>
                </a:lnTo>
                <a:lnTo>
                  <a:pt x="22998" y="1001120"/>
                </a:lnTo>
                <a:lnTo>
                  <a:pt x="35051" y="1014222"/>
                </a:lnTo>
                <a:lnTo>
                  <a:pt x="50898" y="1008436"/>
                </a:lnTo>
                <a:lnTo>
                  <a:pt x="2926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1300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2250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22503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14020" y="64770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4329" y="24384"/>
                </a:lnTo>
                <a:lnTo>
                  <a:pt x="309879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20"/>
                </a:lnTo>
                <a:lnTo>
                  <a:pt x="129539" y="29717"/>
                </a:lnTo>
                <a:lnTo>
                  <a:pt x="81279" y="64008"/>
                </a:lnTo>
                <a:lnTo>
                  <a:pt x="48260" y="99060"/>
                </a:lnTo>
                <a:lnTo>
                  <a:pt x="24129" y="140208"/>
                </a:lnTo>
                <a:lnTo>
                  <a:pt x="19050" y="150876"/>
                </a:lnTo>
                <a:lnTo>
                  <a:pt x="13970" y="162306"/>
                </a:lnTo>
                <a:lnTo>
                  <a:pt x="7620" y="185166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59842"/>
                </a:lnTo>
                <a:lnTo>
                  <a:pt x="3810" y="297180"/>
                </a:lnTo>
                <a:lnTo>
                  <a:pt x="7620" y="309372"/>
                </a:lnTo>
                <a:lnTo>
                  <a:pt x="10160" y="320802"/>
                </a:lnTo>
                <a:lnTo>
                  <a:pt x="12700" y="328422"/>
                </a:lnTo>
                <a:lnTo>
                  <a:pt x="12700" y="223266"/>
                </a:lnTo>
                <a:lnTo>
                  <a:pt x="13970" y="211836"/>
                </a:lnTo>
                <a:lnTo>
                  <a:pt x="26670" y="166878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49250" y="35813"/>
                </a:lnTo>
                <a:lnTo>
                  <a:pt x="369570" y="46482"/>
                </a:lnTo>
                <a:lnTo>
                  <a:pt x="378460" y="52577"/>
                </a:lnTo>
                <a:lnTo>
                  <a:pt x="388620" y="59436"/>
                </a:lnTo>
                <a:lnTo>
                  <a:pt x="427989" y="98298"/>
                </a:lnTo>
                <a:lnTo>
                  <a:pt x="458470" y="145541"/>
                </a:lnTo>
                <a:lnTo>
                  <a:pt x="474979" y="188975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59410" y="454151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4"/>
                </a:lnTo>
                <a:lnTo>
                  <a:pt x="66039" y="397002"/>
                </a:lnTo>
                <a:lnTo>
                  <a:pt x="40639" y="359664"/>
                </a:lnTo>
                <a:lnTo>
                  <a:pt x="35560" y="348996"/>
                </a:lnTo>
                <a:lnTo>
                  <a:pt x="30479" y="339090"/>
                </a:lnTo>
                <a:lnTo>
                  <a:pt x="22860" y="317754"/>
                </a:lnTo>
                <a:lnTo>
                  <a:pt x="19050" y="306324"/>
                </a:lnTo>
                <a:lnTo>
                  <a:pt x="13970" y="283464"/>
                </a:lnTo>
                <a:lnTo>
                  <a:pt x="12700" y="271272"/>
                </a:lnTo>
                <a:lnTo>
                  <a:pt x="12700" y="328422"/>
                </a:lnTo>
                <a:lnTo>
                  <a:pt x="29210" y="364998"/>
                </a:lnTo>
                <a:lnTo>
                  <a:pt x="63500" y="413766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10" y="453389"/>
                </a:lnTo>
                <a:lnTo>
                  <a:pt x="429260" y="414527"/>
                </a:lnTo>
                <a:lnTo>
                  <a:pt x="458470" y="376427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50"/>
                </a:lnTo>
                <a:lnTo>
                  <a:pt x="431800" y="123444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10" y="161544"/>
                </a:lnTo>
                <a:lnTo>
                  <a:pt x="34289" y="181356"/>
                </a:lnTo>
                <a:lnTo>
                  <a:pt x="29210" y="202692"/>
                </a:lnTo>
                <a:lnTo>
                  <a:pt x="24129" y="247650"/>
                </a:lnTo>
                <a:lnTo>
                  <a:pt x="29210" y="292608"/>
                </a:lnTo>
                <a:lnTo>
                  <a:pt x="34289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10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53339" y="166116"/>
                </a:lnTo>
                <a:lnTo>
                  <a:pt x="62229" y="147828"/>
                </a:lnTo>
                <a:lnTo>
                  <a:pt x="67310" y="139446"/>
                </a:lnTo>
                <a:lnTo>
                  <a:pt x="73660" y="131064"/>
                </a:lnTo>
                <a:lnTo>
                  <a:pt x="78739" y="122682"/>
                </a:lnTo>
                <a:lnTo>
                  <a:pt x="114300" y="86106"/>
                </a:lnTo>
                <a:lnTo>
                  <a:pt x="146050" y="63246"/>
                </a:lnTo>
                <a:lnTo>
                  <a:pt x="194310" y="44958"/>
                </a:lnTo>
                <a:lnTo>
                  <a:pt x="234950" y="38184"/>
                </a:lnTo>
                <a:lnTo>
                  <a:pt x="259079" y="38269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7660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79729" y="85344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4660" y="225551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7555"/>
                </a:lnTo>
                <a:lnTo>
                  <a:pt x="455929" y="268986"/>
                </a:lnTo>
                <a:lnTo>
                  <a:pt x="454660" y="278891"/>
                </a:lnTo>
                <a:lnTo>
                  <a:pt x="452120" y="289560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60" y="456438"/>
                </a:lnTo>
                <a:lnTo>
                  <a:pt x="215900" y="454913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75260" y="445008"/>
                </a:lnTo>
                <a:lnTo>
                  <a:pt x="165100" y="441198"/>
                </a:lnTo>
                <a:lnTo>
                  <a:pt x="147320" y="432053"/>
                </a:lnTo>
                <a:lnTo>
                  <a:pt x="121920" y="416052"/>
                </a:lnTo>
                <a:lnTo>
                  <a:pt x="114300" y="409956"/>
                </a:lnTo>
                <a:lnTo>
                  <a:pt x="105410" y="403098"/>
                </a:lnTo>
                <a:lnTo>
                  <a:pt x="85089" y="381000"/>
                </a:lnTo>
                <a:lnTo>
                  <a:pt x="80010" y="373380"/>
                </a:lnTo>
                <a:lnTo>
                  <a:pt x="73660" y="364998"/>
                </a:lnTo>
                <a:lnTo>
                  <a:pt x="54610" y="329946"/>
                </a:lnTo>
                <a:lnTo>
                  <a:pt x="39370" y="280416"/>
                </a:lnTo>
                <a:lnTo>
                  <a:pt x="38100" y="269748"/>
                </a:lnTo>
                <a:lnTo>
                  <a:pt x="38100" y="323850"/>
                </a:lnTo>
                <a:lnTo>
                  <a:pt x="62229" y="371856"/>
                </a:lnTo>
                <a:lnTo>
                  <a:pt x="76200" y="389382"/>
                </a:lnTo>
                <a:lnTo>
                  <a:pt x="82550" y="397002"/>
                </a:lnTo>
                <a:lnTo>
                  <a:pt x="97789" y="412242"/>
                </a:lnTo>
                <a:lnTo>
                  <a:pt x="114300" y="425958"/>
                </a:lnTo>
                <a:lnTo>
                  <a:pt x="123189" y="432053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0339" y="460248"/>
                </a:lnTo>
                <a:lnTo>
                  <a:pt x="213360" y="467105"/>
                </a:lnTo>
                <a:lnTo>
                  <a:pt x="223520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81000" y="425958"/>
                </a:lnTo>
                <a:lnTo>
                  <a:pt x="411479" y="397001"/>
                </a:lnTo>
                <a:lnTo>
                  <a:pt x="436879" y="362712"/>
                </a:lnTo>
                <a:lnTo>
                  <a:pt x="443229" y="353567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7900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51230" y="1816100"/>
          <a:ext cx="5289321" cy="2977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67"/>
                <a:gridCol w="198233"/>
                <a:gridCol w="634990"/>
                <a:gridCol w="630195"/>
                <a:gridCol w="198614"/>
                <a:gridCol w="634992"/>
                <a:gridCol w="630195"/>
                <a:gridCol w="198614"/>
                <a:gridCol w="634992"/>
                <a:gridCol w="630195"/>
                <a:gridCol w="198614"/>
                <a:gridCol w="365020"/>
              </a:tblGrid>
              <a:tr h="515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46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03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874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93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767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2721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109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6978" y="3033014"/>
            <a:ext cx="269875" cy="1297940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2"/>
                </a:lnTo>
                <a:lnTo>
                  <a:pt x="217093" y="1234518"/>
                </a:lnTo>
                <a:lnTo>
                  <a:pt x="232410" y="1241298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7" y="1282319"/>
                </a:moveTo>
                <a:lnTo>
                  <a:pt x="246887" y="1239012"/>
                </a:lnTo>
                <a:lnTo>
                  <a:pt x="218694" y="1243584"/>
                </a:lnTo>
                <a:lnTo>
                  <a:pt x="217093" y="1234518"/>
                </a:lnTo>
                <a:lnTo>
                  <a:pt x="185927" y="1220724"/>
                </a:lnTo>
                <a:lnTo>
                  <a:pt x="242316" y="1297686"/>
                </a:lnTo>
                <a:lnTo>
                  <a:pt x="246887" y="1282319"/>
                </a:lnTo>
                <a:close/>
              </a:path>
              <a:path w="269875" h="1297939">
                <a:moveTo>
                  <a:pt x="246887" y="1239012"/>
                </a:moveTo>
                <a:lnTo>
                  <a:pt x="245136" y="1229090"/>
                </a:lnTo>
                <a:lnTo>
                  <a:pt x="232410" y="1241298"/>
                </a:lnTo>
                <a:lnTo>
                  <a:pt x="217093" y="1234518"/>
                </a:lnTo>
                <a:lnTo>
                  <a:pt x="218694" y="1243584"/>
                </a:lnTo>
                <a:lnTo>
                  <a:pt x="246887" y="1239012"/>
                </a:lnTo>
                <a:close/>
              </a:path>
              <a:path w="269875" h="1297939">
                <a:moveTo>
                  <a:pt x="269748" y="1205484"/>
                </a:moveTo>
                <a:lnTo>
                  <a:pt x="245136" y="1229090"/>
                </a:lnTo>
                <a:lnTo>
                  <a:pt x="246887" y="1239012"/>
                </a:lnTo>
                <a:lnTo>
                  <a:pt x="246887" y="1282319"/>
                </a:lnTo>
                <a:lnTo>
                  <a:pt x="269748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047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64820" y="130301"/>
                </a:lnTo>
                <a:lnTo>
                  <a:pt x="430529" y="81534"/>
                </a:lnTo>
                <a:lnTo>
                  <a:pt x="394970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79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2"/>
                </a:lnTo>
                <a:lnTo>
                  <a:pt x="151129" y="19050"/>
                </a:lnTo>
                <a:lnTo>
                  <a:pt x="109220" y="41910"/>
                </a:lnTo>
                <a:lnTo>
                  <a:pt x="63500" y="80772"/>
                </a:lnTo>
                <a:lnTo>
                  <a:pt x="29210" y="128777"/>
                </a:lnTo>
                <a:lnTo>
                  <a:pt x="24129" y="140208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46887"/>
                </a:lnTo>
                <a:lnTo>
                  <a:pt x="1270" y="272796"/>
                </a:lnTo>
                <a:lnTo>
                  <a:pt x="2539" y="284988"/>
                </a:lnTo>
                <a:lnTo>
                  <a:pt x="6350" y="309372"/>
                </a:lnTo>
                <a:lnTo>
                  <a:pt x="12700" y="326516"/>
                </a:lnTo>
                <a:lnTo>
                  <a:pt x="12700" y="223265"/>
                </a:lnTo>
                <a:lnTo>
                  <a:pt x="13970" y="211836"/>
                </a:lnTo>
                <a:lnTo>
                  <a:pt x="30479" y="156210"/>
                </a:lnTo>
                <a:lnTo>
                  <a:pt x="52070" y="115824"/>
                </a:lnTo>
                <a:lnTo>
                  <a:pt x="81279" y="81534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68300" y="46482"/>
                </a:lnTo>
                <a:lnTo>
                  <a:pt x="405129" y="73913"/>
                </a:lnTo>
                <a:lnTo>
                  <a:pt x="441960" y="116586"/>
                </a:lnTo>
                <a:lnTo>
                  <a:pt x="467360" y="166877"/>
                </a:lnTo>
                <a:lnTo>
                  <a:pt x="480060" y="211836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49250" y="459486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3"/>
                </a:lnTo>
                <a:lnTo>
                  <a:pt x="66039" y="397001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79" y="339089"/>
                </a:lnTo>
                <a:lnTo>
                  <a:pt x="25400" y="328422"/>
                </a:lnTo>
                <a:lnTo>
                  <a:pt x="22860" y="317753"/>
                </a:lnTo>
                <a:lnTo>
                  <a:pt x="19050" y="306324"/>
                </a:lnTo>
                <a:lnTo>
                  <a:pt x="13970" y="283463"/>
                </a:lnTo>
                <a:lnTo>
                  <a:pt x="12700" y="271272"/>
                </a:lnTo>
                <a:lnTo>
                  <a:pt x="12700" y="326516"/>
                </a:lnTo>
                <a:lnTo>
                  <a:pt x="29210" y="364998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5760" y="465582"/>
                </a:lnTo>
                <a:lnTo>
                  <a:pt x="384810" y="453389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2910" y="422910"/>
                </a:lnTo>
                <a:lnTo>
                  <a:pt x="429260" y="414527"/>
                </a:lnTo>
                <a:lnTo>
                  <a:pt x="438150" y="405384"/>
                </a:lnTo>
                <a:lnTo>
                  <a:pt x="444500" y="396239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7939" y="214122"/>
                </a:lnTo>
                <a:lnTo>
                  <a:pt x="25400" y="224789"/>
                </a:lnTo>
                <a:lnTo>
                  <a:pt x="24129" y="247650"/>
                </a:lnTo>
                <a:lnTo>
                  <a:pt x="25400" y="270510"/>
                </a:lnTo>
                <a:lnTo>
                  <a:pt x="27939" y="281939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3"/>
                </a:lnTo>
                <a:lnTo>
                  <a:pt x="39370" y="216408"/>
                </a:lnTo>
                <a:lnTo>
                  <a:pt x="41910" y="205739"/>
                </a:lnTo>
                <a:lnTo>
                  <a:pt x="46989" y="185927"/>
                </a:lnTo>
                <a:lnTo>
                  <a:pt x="50800" y="176022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10" y="58674"/>
                </a:lnTo>
                <a:lnTo>
                  <a:pt x="194310" y="44958"/>
                </a:lnTo>
                <a:lnTo>
                  <a:pt x="233679" y="38195"/>
                </a:lnTo>
                <a:lnTo>
                  <a:pt x="260350" y="38290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8929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29" y="268224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7810" y="457200"/>
                </a:lnTo>
                <a:lnTo>
                  <a:pt x="237489" y="457200"/>
                </a:lnTo>
                <a:lnTo>
                  <a:pt x="226060" y="456438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85089" y="381000"/>
                </a:lnTo>
                <a:lnTo>
                  <a:pt x="80010" y="373379"/>
                </a:lnTo>
                <a:lnTo>
                  <a:pt x="67310" y="356615"/>
                </a:lnTo>
                <a:lnTo>
                  <a:pt x="63500" y="348234"/>
                </a:lnTo>
                <a:lnTo>
                  <a:pt x="58420" y="339089"/>
                </a:lnTo>
                <a:lnTo>
                  <a:pt x="54610" y="329946"/>
                </a:lnTo>
                <a:lnTo>
                  <a:pt x="50800" y="320039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8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1610" y="460248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70" y="448055"/>
                </a:lnTo>
                <a:lnTo>
                  <a:pt x="353060" y="442722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8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9964" y="3260852"/>
            <a:ext cx="292735" cy="1069975"/>
          </a:xfrm>
          <a:custGeom>
            <a:avLst/>
            <a:gdLst/>
            <a:ahLst/>
            <a:cxnLst/>
            <a:rect l="l" t="t" r="r" b="b"/>
            <a:pathLst>
              <a:path w="292735" h="1069975">
                <a:moveTo>
                  <a:pt x="22998" y="1001120"/>
                </a:moveTo>
                <a:lnTo>
                  <a:pt x="0" y="976122"/>
                </a:lnTo>
                <a:lnTo>
                  <a:pt x="20574" y="1066500"/>
                </a:lnTo>
                <a:lnTo>
                  <a:pt x="20574" y="1011174"/>
                </a:lnTo>
                <a:lnTo>
                  <a:pt x="22998" y="1001120"/>
                </a:lnTo>
                <a:close/>
              </a:path>
              <a:path w="292735" h="1069975">
                <a:moveTo>
                  <a:pt x="50898" y="1008436"/>
                </a:moveTo>
                <a:lnTo>
                  <a:pt x="35051" y="1014222"/>
                </a:lnTo>
                <a:lnTo>
                  <a:pt x="22998" y="1001120"/>
                </a:lnTo>
                <a:lnTo>
                  <a:pt x="20574" y="1011174"/>
                </a:lnTo>
                <a:lnTo>
                  <a:pt x="48768" y="1017270"/>
                </a:lnTo>
                <a:lnTo>
                  <a:pt x="50898" y="1008436"/>
                </a:lnTo>
                <a:close/>
              </a:path>
              <a:path w="292735" h="1069975">
                <a:moveTo>
                  <a:pt x="83058" y="996696"/>
                </a:moveTo>
                <a:lnTo>
                  <a:pt x="50898" y="1008436"/>
                </a:lnTo>
                <a:lnTo>
                  <a:pt x="48768" y="1017270"/>
                </a:lnTo>
                <a:lnTo>
                  <a:pt x="20574" y="1011174"/>
                </a:lnTo>
                <a:lnTo>
                  <a:pt x="20574" y="1066500"/>
                </a:lnTo>
                <a:lnTo>
                  <a:pt x="21336" y="1069848"/>
                </a:lnTo>
                <a:lnTo>
                  <a:pt x="83058" y="996696"/>
                </a:lnTo>
                <a:close/>
              </a:path>
              <a:path w="292735" h="1069975">
                <a:moveTo>
                  <a:pt x="292608" y="6096"/>
                </a:moveTo>
                <a:lnTo>
                  <a:pt x="264413" y="0"/>
                </a:lnTo>
                <a:lnTo>
                  <a:pt x="22998" y="1001120"/>
                </a:lnTo>
                <a:lnTo>
                  <a:pt x="35051" y="1014222"/>
                </a:lnTo>
                <a:lnTo>
                  <a:pt x="50898" y="1008436"/>
                </a:lnTo>
                <a:lnTo>
                  <a:pt x="2926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1300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2250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22503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14020" y="64770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4329" y="24384"/>
                </a:lnTo>
                <a:lnTo>
                  <a:pt x="309879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20"/>
                </a:lnTo>
                <a:lnTo>
                  <a:pt x="129539" y="29717"/>
                </a:lnTo>
                <a:lnTo>
                  <a:pt x="81279" y="64008"/>
                </a:lnTo>
                <a:lnTo>
                  <a:pt x="48260" y="99060"/>
                </a:lnTo>
                <a:lnTo>
                  <a:pt x="24129" y="140208"/>
                </a:lnTo>
                <a:lnTo>
                  <a:pt x="19050" y="150876"/>
                </a:lnTo>
                <a:lnTo>
                  <a:pt x="13970" y="162306"/>
                </a:lnTo>
                <a:lnTo>
                  <a:pt x="7620" y="185166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59842"/>
                </a:lnTo>
                <a:lnTo>
                  <a:pt x="3810" y="297180"/>
                </a:lnTo>
                <a:lnTo>
                  <a:pt x="7620" y="309372"/>
                </a:lnTo>
                <a:lnTo>
                  <a:pt x="10160" y="320802"/>
                </a:lnTo>
                <a:lnTo>
                  <a:pt x="12700" y="328422"/>
                </a:lnTo>
                <a:lnTo>
                  <a:pt x="12700" y="223266"/>
                </a:lnTo>
                <a:lnTo>
                  <a:pt x="13970" y="211836"/>
                </a:lnTo>
                <a:lnTo>
                  <a:pt x="26670" y="166878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49250" y="35813"/>
                </a:lnTo>
                <a:lnTo>
                  <a:pt x="369570" y="46482"/>
                </a:lnTo>
                <a:lnTo>
                  <a:pt x="378460" y="52577"/>
                </a:lnTo>
                <a:lnTo>
                  <a:pt x="388620" y="59436"/>
                </a:lnTo>
                <a:lnTo>
                  <a:pt x="427989" y="98298"/>
                </a:lnTo>
                <a:lnTo>
                  <a:pt x="458470" y="145541"/>
                </a:lnTo>
                <a:lnTo>
                  <a:pt x="474979" y="188975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59410" y="454151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4"/>
                </a:lnTo>
                <a:lnTo>
                  <a:pt x="66039" y="397002"/>
                </a:lnTo>
                <a:lnTo>
                  <a:pt x="40639" y="359664"/>
                </a:lnTo>
                <a:lnTo>
                  <a:pt x="35560" y="348996"/>
                </a:lnTo>
                <a:lnTo>
                  <a:pt x="30479" y="339090"/>
                </a:lnTo>
                <a:lnTo>
                  <a:pt x="22860" y="317754"/>
                </a:lnTo>
                <a:lnTo>
                  <a:pt x="19050" y="306324"/>
                </a:lnTo>
                <a:lnTo>
                  <a:pt x="13970" y="283464"/>
                </a:lnTo>
                <a:lnTo>
                  <a:pt x="12700" y="271272"/>
                </a:lnTo>
                <a:lnTo>
                  <a:pt x="12700" y="328422"/>
                </a:lnTo>
                <a:lnTo>
                  <a:pt x="29210" y="364998"/>
                </a:lnTo>
                <a:lnTo>
                  <a:pt x="63500" y="413766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10" y="453389"/>
                </a:lnTo>
                <a:lnTo>
                  <a:pt x="429260" y="414527"/>
                </a:lnTo>
                <a:lnTo>
                  <a:pt x="458470" y="376427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50"/>
                </a:lnTo>
                <a:lnTo>
                  <a:pt x="431800" y="123444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10" y="161544"/>
                </a:lnTo>
                <a:lnTo>
                  <a:pt x="34289" y="181356"/>
                </a:lnTo>
                <a:lnTo>
                  <a:pt x="29210" y="202692"/>
                </a:lnTo>
                <a:lnTo>
                  <a:pt x="24129" y="247650"/>
                </a:lnTo>
                <a:lnTo>
                  <a:pt x="29210" y="292608"/>
                </a:lnTo>
                <a:lnTo>
                  <a:pt x="34289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10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53339" y="166116"/>
                </a:lnTo>
                <a:lnTo>
                  <a:pt x="62229" y="147828"/>
                </a:lnTo>
                <a:lnTo>
                  <a:pt x="67310" y="139446"/>
                </a:lnTo>
                <a:lnTo>
                  <a:pt x="73660" y="131064"/>
                </a:lnTo>
                <a:lnTo>
                  <a:pt x="78739" y="122682"/>
                </a:lnTo>
                <a:lnTo>
                  <a:pt x="114300" y="86106"/>
                </a:lnTo>
                <a:lnTo>
                  <a:pt x="146050" y="63246"/>
                </a:lnTo>
                <a:lnTo>
                  <a:pt x="194310" y="44958"/>
                </a:lnTo>
                <a:lnTo>
                  <a:pt x="234950" y="38184"/>
                </a:lnTo>
                <a:lnTo>
                  <a:pt x="259079" y="38269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7660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79729" y="85344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4660" y="225551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7555"/>
                </a:lnTo>
                <a:lnTo>
                  <a:pt x="455929" y="268986"/>
                </a:lnTo>
                <a:lnTo>
                  <a:pt x="454660" y="278891"/>
                </a:lnTo>
                <a:lnTo>
                  <a:pt x="452120" y="289560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60" y="456438"/>
                </a:lnTo>
                <a:lnTo>
                  <a:pt x="215900" y="454913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75260" y="445008"/>
                </a:lnTo>
                <a:lnTo>
                  <a:pt x="165100" y="441198"/>
                </a:lnTo>
                <a:lnTo>
                  <a:pt x="147320" y="432053"/>
                </a:lnTo>
                <a:lnTo>
                  <a:pt x="121920" y="416052"/>
                </a:lnTo>
                <a:lnTo>
                  <a:pt x="114300" y="409956"/>
                </a:lnTo>
                <a:lnTo>
                  <a:pt x="105410" y="403098"/>
                </a:lnTo>
                <a:lnTo>
                  <a:pt x="85089" y="381000"/>
                </a:lnTo>
                <a:lnTo>
                  <a:pt x="80010" y="373380"/>
                </a:lnTo>
                <a:lnTo>
                  <a:pt x="73660" y="364998"/>
                </a:lnTo>
                <a:lnTo>
                  <a:pt x="54610" y="329946"/>
                </a:lnTo>
                <a:lnTo>
                  <a:pt x="39370" y="280416"/>
                </a:lnTo>
                <a:lnTo>
                  <a:pt x="38100" y="269748"/>
                </a:lnTo>
                <a:lnTo>
                  <a:pt x="38100" y="323850"/>
                </a:lnTo>
                <a:lnTo>
                  <a:pt x="62229" y="371856"/>
                </a:lnTo>
                <a:lnTo>
                  <a:pt x="76200" y="389382"/>
                </a:lnTo>
                <a:lnTo>
                  <a:pt x="82550" y="397002"/>
                </a:lnTo>
                <a:lnTo>
                  <a:pt x="97789" y="412242"/>
                </a:lnTo>
                <a:lnTo>
                  <a:pt x="114300" y="425958"/>
                </a:lnTo>
                <a:lnTo>
                  <a:pt x="123189" y="432053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0339" y="460248"/>
                </a:lnTo>
                <a:lnTo>
                  <a:pt x="213360" y="467105"/>
                </a:lnTo>
                <a:lnTo>
                  <a:pt x="223520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81000" y="425958"/>
                </a:lnTo>
                <a:lnTo>
                  <a:pt x="411479" y="397001"/>
                </a:lnTo>
                <a:lnTo>
                  <a:pt x="436879" y="362712"/>
                </a:lnTo>
                <a:lnTo>
                  <a:pt x="443229" y="353567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87900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517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51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51230" y="1816100"/>
          <a:ext cx="6753135" cy="2977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67"/>
                <a:gridCol w="198233"/>
                <a:gridCol w="634990"/>
                <a:gridCol w="630195"/>
                <a:gridCol w="198614"/>
                <a:gridCol w="634992"/>
                <a:gridCol w="630195"/>
                <a:gridCol w="198614"/>
                <a:gridCol w="634992"/>
                <a:gridCol w="630195"/>
                <a:gridCol w="198614"/>
                <a:gridCol w="634611"/>
                <a:gridCol w="744876"/>
                <a:gridCol w="449347"/>
              </a:tblGrid>
              <a:tr h="515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46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03612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2874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93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767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2721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109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0812" y="4365739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44610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6978" y="3033014"/>
            <a:ext cx="269875" cy="1297940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2"/>
                </a:lnTo>
                <a:lnTo>
                  <a:pt x="217093" y="1234518"/>
                </a:lnTo>
                <a:lnTo>
                  <a:pt x="232410" y="1241298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7" y="1282319"/>
                </a:moveTo>
                <a:lnTo>
                  <a:pt x="246887" y="1239012"/>
                </a:lnTo>
                <a:lnTo>
                  <a:pt x="218694" y="1243584"/>
                </a:lnTo>
                <a:lnTo>
                  <a:pt x="217093" y="1234518"/>
                </a:lnTo>
                <a:lnTo>
                  <a:pt x="185927" y="1220724"/>
                </a:lnTo>
                <a:lnTo>
                  <a:pt x="242316" y="1297686"/>
                </a:lnTo>
                <a:lnTo>
                  <a:pt x="246887" y="1282319"/>
                </a:lnTo>
                <a:close/>
              </a:path>
              <a:path w="269875" h="1297939">
                <a:moveTo>
                  <a:pt x="246887" y="1239012"/>
                </a:moveTo>
                <a:lnTo>
                  <a:pt x="245136" y="1229090"/>
                </a:lnTo>
                <a:lnTo>
                  <a:pt x="232410" y="1241298"/>
                </a:lnTo>
                <a:lnTo>
                  <a:pt x="217093" y="1234518"/>
                </a:lnTo>
                <a:lnTo>
                  <a:pt x="218694" y="1243584"/>
                </a:lnTo>
                <a:lnTo>
                  <a:pt x="246887" y="1239012"/>
                </a:lnTo>
                <a:close/>
              </a:path>
              <a:path w="269875" h="1297939">
                <a:moveTo>
                  <a:pt x="269748" y="1205484"/>
                </a:moveTo>
                <a:lnTo>
                  <a:pt x="245136" y="1229090"/>
                </a:lnTo>
                <a:lnTo>
                  <a:pt x="246887" y="1239012"/>
                </a:lnTo>
                <a:lnTo>
                  <a:pt x="246887" y="1282319"/>
                </a:lnTo>
                <a:lnTo>
                  <a:pt x="269748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5047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64820" y="130301"/>
                </a:lnTo>
                <a:lnTo>
                  <a:pt x="430529" y="81534"/>
                </a:lnTo>
                <a:lnTo>
                  <a:pt x="394970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79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2"/>
                </a:lnTo>
                <a:lnTo>
                  <a:pt x="151129" y="19050"/>
                </a:lnTo>
                <a:lnTo>
                  <a:pt x="109220" y="41910"/>
                </a:lnTo>
                <a:lnTo>
                  <a:pt x="63500" y="80772"/>
                </a:lnTo>
                <a:lnTo>
                  <a:pt x="29210" y="128777"/>
                </a:lnTo>
                <a:lnTo>
                  <a:pt x="24129" y="140208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46887"/>
                </a:lnTo>
                <a:lnTo>
                  <a:pt x="1270" y="272796"/>
                </a:lnTo>
                <a:lnTo>
                  <a:pt x="2539" y="284988"/>
                </a:lnTo>
                <a:lnTo>
                  <a:pt x="6350" y="309372"/>
                </a:lnTo>
                <a:lnTo>
                  <a:pt x="12700" y="326516"/>
                </a:lnTo>
                <a:lnTo>
                  <a:pt x="12700" y="223265"/>
                </a:lnTo>
                <a:lnTo>
                  <a:pt x="13970" y="211836"/>
                </a:lnTo>
                <a:lnTo>
                  <a:pt x="30479" y="156210"/>
                </a:lnTo>
                <a:lnTo>
                  <a:pt x="52070" y="115824"/>
                </a:lnTo>
                <a:lnTo>
                  <a:pt x="81279" y="81534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68300" y="46482"/>
                </a:lnTo>
                <a:lnTo>
                  <a:pt x="405129" y="73913"/>
                </a:lnTo>
                <a:lnTo>
                  <a:pt x="441960" y="116586"/>
                </a:lnTo>
                <a:lnTo>
                  <a:pt x="467360" y="166877"/>
                </a:lnTo>
                <a:lnTo>
                  <a:pt x="480060" y="211836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49250" y="459486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3"/>
                </a:lnTo>
                <a:lnTo>
                  <a:pt x="66039" y="397001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79" y="339089"/>
                </a:lnTo>
                <a:lnTo>
                  <a:pt x="25400" y="328422"/>
                </a:lnTo>
                <a:lnTo>
                  <a:pt x="22860" y="317753"/>
                </a:lnTo>
                <a:lnTo>
                  <a:pt x="19050" y="306324"/>
                </a:lnTo>
                <a:lnTo>
                  <a:pt x="13970" y="283463"/>
                </a:lnTo>
                <a:lnTo>
                  <a:pt x="12700" y="271272"/>
                </a:lnTo>
                <a:lnTo>
                  <a:pt x="12700" y="326516"/>
                </a:lnTo>
                <a:lnTo>
                  <a:pt x="29210" y="364998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5760" y="465582"/>
                </a:lnTo>
                <a:lnTo>
                  <a:pt x="384810" y="453389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2910" y="422910"/>
                </a:lnTo>
                <a:lnTo>
                  <a:pt x="429260" y="414527"/>
                </a:lnTo>
                <a:lnTo>
                  <a:pt x="438150" y="405384"/>
                </a:lnTo>
                <a:lnTo>
                  <a:pt x="444500" y="396239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7939" y="214122"/>
                </a:lnTo>
                <a:lnTo>
                  <a:pt x="25400" y="224789"/>
                </a:lnTo>
                <a:lnTo>
                  <a:pt x="24129" y="247650"/>
                </a:lnTo>
                <a:lnTo>
                  <a:pt x="25400" y="270510"/>
                </a:lnTo>
                <a:lnTo>
                  <a:pt x="27939" y="281939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3"/>
                </a:lnTo>
                <a:lnTo>
                  <a:pt x="39370" y="216408"/>
                </a:lnTo>
                <a:lnTo>
                  <a:pt x="41910" y="205739"/>
                </a:lnTo>
                <a:lnTo>
                  <a:pt x="46989" y="185927"/>
                </a:lnTo>
                <a:lnTo>
                  <a:pt x="50800" y="176022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10" y="58674"/>
                </a:lnTo>
                <a:lnTo>
                  <a:pt x="194310" y="44958"/>
                </a:lnTo>
                <a:lnTo>
                  <a:pt x="233679" y="38195"/>
                </a:lnTo>
                <a:lnTo>
                  <a:pt x="260350" y="38290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8929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29" y="268224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7810" y="457200"/>
                </a:lnTo>
                <a:lnTo>
                  <a:pt x="237489" y="457200"/>
                </a:lnTo>
                <a:lnTo>
                  <a:pt x="226060" y="456438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85089" y="381000"/>
                </a:lnTo>
                <a:lnTo>
                  <a:pt x="80010" y="373379"/>
                </a:lnTo>
                <a:lnTo>
                  <a:pt x="67310" y="356615"/>
                </a:lnTo>
                <a:lnTo>
                  <a:pt x="63500" y="348234"/>
                </a:lnTo>
                <a:lnTo>
                  <a:pt x="58420" y="339089"/>
                </a:lnTo>
                <a:lnTo>
                  <a:pt x="54610" y="329946"/>
                </a:lnTo>
                <a:lnTo>
                  <a:pt x="50800" y="320039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8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1610" y="460248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70" y="448055"/>
                </a:lnTo>
                <a:lnTo>
                  <a:pt x="353060" y="442722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8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08412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99964" y="3260852"/>
            <a:ext cx="292735" cy="1069975"/>
          </a:xfrm>
          <a:custGeom>
            <a:avLst/>
            <a:gdLst/>
            <a:ahLst/>
            <a:cxnLst/>
            <a:rect l="l" t="t" r="r" b="b"/>
            <a:pathLst>
              <a:path w="292735" h="1069975">
                <a:moveTo>
                  <a:pt x="22998" y="1001120"/>
                </a:moveTo>
                <a:lnTo>
                  <a:pt x="0" y="976122"/>
                </a:lnTo>
                <a:lnTo>
                  <a:pt x="20574" y="1066500"/>
                </a:lnTo>
                <a:lnTo>
                  <a:pt x="20574" y="1011174"/>
                </a:lnTo>
                <a:lnTo>
                  <a:pt x="22998" y="1001120"/>
                </a:lnTo>
                <a:close/>
              </a:path>
              <a:path w="292735" h="1069975">
                <a:moveTo>
                  <a:pt x="50898" y="1008436"/>
                </a:moveTo>
                <a:lnTo>
                  <a:pt x="35051" y="1014222"/>
                </a:lnTo>
                <a:lnTo>
                  <a:pt x="22998" y="1001120"/>
                </a:lnTo>
                <a:lnTo>
                  <a:pt x="20574" y="1011174"/>
                </a:lnTo>
                <a:lnTo>
                  <a:pt x="48768" y="1017270"/>
                </a:lnTo>
                <a:lnTo>
                  <a:pt x="50898" y="1008436"/>
                </a:lnTo>
                <a:close/>
              </a:path>
              <a:path w="292735" h="1069975">
                <a:moveTo>
                  <a:pt x="83058" y="996696"/>
                </a:moveTo>
                <a:lnTo>
                  <a:pt x="50898" y="1008436"/>
                </a:lnTo>
                <a:lnTo>
                  <a:pt x="48768" y="1017270"/>
                </a:lnTo>
                <a:lnTo>
                  <a:pt x="20574" y="1011174"/>
                </a:lnTo>
                <a:lnTo>
                  <a:pt x="20574" y="1066500"/>
                </a:lnTo>
                <a:lnTo>
                  <a:pt x="21336" y="1069848"/>
                </a:lnTo>
                <a:lnTo>
                  <a:pt x="83058" y="996696"/>
                </a:lnTo>
                <a:close/>
              </a:path>
              <a:path w="292735" h="1069975">
                <a:moveTo>
                  <a:pt x="292608" y="6096"/>
                </a:moveTo>
                <a:lnTo>
                  <a:pt x="264413" y="0"/>
                </a:lnTo>
                <a:lnTo>
                  <a:pt x="22998" y="1001120"/>
                </a:lnTo>
                <a:lnTo>
                  <a:pt x="35051" y="1014222"/>
                </a:lnTo>
                <a:lnTo>
                  <a:pt x="50898" y="1008436"/>
                </a:lnTo>
                <a:lnTo>
                  <a:pt x="2926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1300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2250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22503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14020" y="64770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4329" y="24384"/>
                </a:lnTo>
                <a:lnTo>
                  <a:pt x="309879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20"/>
                </a:lnTo>
                <a:lnTo>
                  <a:pt x="129539" y="29717"/>
                </a:lnTo>
                <a:lnTo>
                  <a:pt x="81279" y="64008"/>
                </a:lnTo>
                <a:lnTo>
                  <a:pt x="48260" y="99060"/>
                </a:lnTo>
                <a:lnTo>
                  <a:pt x="24129" y="140208"/>
                </a:lnTo>
                <a:lnTo>
                  <a:pt x="19050" y="150876"/>
                </a:lnTo>
                <a:lnTo>
                  <a:pt x="13970" y="162306"/>
                </a:lnTo>
                <a:lnTo>
                  <a:pt x="7620" y="185166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59842"/>
                </a:lnTo>
                <a:lnTo>
                  <a:pt x="3810" y="297180"/>
                </a:lnTo>
                <a:lnTo>
                  <a:pt x="7620" y="309372"/>
                </a:lnTo>
                <a:lnTo>
                  <a:pt x="10160" y="320802"/>
                </a:lnTo>
                <a:lnTo>
                  <a:pt x="12700" y="328422"/>
                </a:lnTo>
                <a:lnTo>
                  <a:pt x="12700" y="223266"/>
                </a:lnTo>
                <a:lnTo>
                  <a:pt x="13970" y="211836"/>
                </a:lnTo>
                <a:lnTo>
                  <a:pt x="26670" y="166878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49250" y="35813"/>
                </a:lnTo>
                <a:lnTo>
                  <a:pt x="369570" y="46482"/>
                </a:lnTo>
                <a:lnTo>
                  <a:pt x="378460" y="52577"/>
                </a:lnTo>
                <a:lnTo>
                  <a:pt x="388620" y="59436"/>
                </a:lnTo>
                <a:lnTo>
                  <a:pt x="427989" y="98298"/>
                </a:lnTo>
                <a:lnTo>
                  <a:pt x="458470" y="145541"/>
                </a:lnTo>
                <a:lnTo>
                  <a:pt x="474979" y="188975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59410" y="454151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4"/>
                </a:lnTo>
                <a:lnTo>
                  <a:pt x="66039" y="397002"/>
                </a:lnTo>
                <a:lnTo>
                  <a:pt x="40639" y="359664"/>
                </a:lnTo>
                <a:lnTo>
                  <a:pt x="35560" y="348996"/>
                </a:lnTo>
                <a:lnTo>
                  <a:pt x="30479" y="339090"/>
                </a:lnTo>
                <a:lnTo>
                  <a:pt x="22860" y="317754"/>
                </a:lnTo>
                <a:lnTo>
                  <a:pt x="19050" y="306324"/>
                </a:lnTo>
                <a:lnTo>
                  <a:pt x="13970" y="283464"/>
                </a:lnTo>
                <a:lnTo>
                  <a:pt x="12700" y="271272"/>
                </a:lnTo>
                <a:lnTo>
                  <a:pt x="12700" y="328422"/>
                </a:lnTo>
                <a:lnTo>
                  <a:pt x="29210" y="364998"/>
                </a:lnTo>
                <a:lnTo>
                  <a:pt x="63500" y="413766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10" y="453389"/>
                </a:lnTo>
                <a:lnTo>
                  <a:pt x="429260" y="414527"/>
                </a:lnTo>
                <a:lnTo>
                  <a:pt x="458470" y="376427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50"/>
                </a:lnTo>
                <a:lnTo>
                  <a:pt x="431800" y="123444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10" y="161544"/>
                </a:lnTo>
                <a:lnTo>
                  <a:pt x="34289" y="181356"/>
                </a:lnTo>
                <a:lnTo>
                  <a:pt x="29210" y="202692"/>
                </a:lnTo>
                <a:lnTo>
                  <a:pt x="24129" y="247650"/>
                </a:lnTo>
                <a:lnTo>
                  <a:pt x="29210" y="292608"/>
                </a:lnTo>
                <a:lnTo>
                  <a:pt x="34289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10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53339" y="166116"/>
                </a:lnTo>
                <a:lnTo>
                  <a:pt x="62229" y="147828"/>
                </a:lnTo>
                <a:lnTo>
                  <a:pt x="67310" y="139446"/>
                </a:lnTo>
                <a:lnTo>
                  <a:pt x="73660" y="131064"/>
                </a:lnTo>
                <a:lnTo>
                  <a:pt x="78739" y="122682"/>
                </a:lnTo>
                <a:lnTo>
                  <a:pt x="114300" y="86106"/>
                </a:lnTo>
                <a:lnTo>
                  <a:pt x="146050" y="63246"/>
                </a:lnTo>
                <a:lnTo>
                  <a:pt x="194310" y="44958"/>
                </a:lnTo>
                <a:lnTo>
                  <a:pt x="234950" y="38184"/>
                </a:lnTo>
                <a:lnTo>
                  <a:pt x="259079" y="38269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7660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79729" y="85344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4660" y="225551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7555"/>
                </a:lnTo>
                <a:lnTo>
                  <a:pt x="455929" y="268986"/>
                </a:lnTo>
                <a:lnTo>
                  <a:pt x="454660" y="278891"/>
                </a:lnTo>
                <a:lnTo>
                  <a:pt x="452120" y="289560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60" y="456438"/>
                </a:lnTo>
                <a:lnTo>
                  <a:pt x="215900" y="454913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75260" y="445008"/>
                </a:lnTo>
                <a:lnTo>
                  <a:pt x="165100" y="441198"/>
                </a:lnTo>
                <a:lnTo>
                  <a:pt x="147320" y="432053"/>
                </a:lnTo>
                <a:lnTo>
                  <a:pt x="121920" y="416052"/>
                </a:lnTo>
                <a:lnTo>
                  <a:pt x="114300" y="409956"/>
                </a:lnTo>
                <a:lnTo>
                  <a:pt x="105410" y="403098"/>
                </a:lnTo>
                <a:lnTo>
                  <a:pt x="85089" y="381000"/>
                </a:lnTo>
                <a:lnTo>
                  <a:pt x="80010" y="373380"/>
                </a:lnTo>
                <a:lnTo>
                  <a:pt x="73660" y="364998"/>
                </a:lnTo>
                <a:lnTo>
                  <a:pt x="54610" y="329946"/>
                </a:lnTo>
                <a:lnTo>
                  <a:pt x="39370" y="280416"/>
                </a:lnTo>
                <a:lnTo>
                  <a:pt x="38100" y="269748"/>
                </a:lnTo>
                <a:lnTo>
                  <a:pt x="38100" y="323850"/>
                </a:lnTo>
                <a:lnTo>
                  <a:pt x="62229" y="371856"/>
                </a:lnTo>
                <a:lnTo>
                  <a:pt x="76200" y="389382"/>
                </a:lnTo>
                <a:lnTo>
                  <a:pt x="82550" y="397002"/>
                </a:lnTo>
                <a:lnTo>
                  <a:pt x="97789" y="412242"/>
                </a:lnTo>
                <a:lnTo>
                  <a:pt x="114300" y="425958"/>
                </a:lnTo>
                <a:lnTo>
                  <a:pt x="123189" y="432053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0339" y="460248"/>
                </a:lnTo>
                <a:lnTo>
                  <a:pt x="213360" y="467105"/>
                </a:lnTo>
                <a:lnTo>
                  <a:pt x="223520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81000" y="425958"/>
                </a:lnTo>
                <a:lnTo>
                  <a:pt x="411479" y="397001"/>
                </a:lnTo>
                <a:lnTo>
                  <a:pt x="436879" y="362712"/>
                </a:lnTo>
                <a:lnTo>
                  <a:pt x="443229" y="353567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7900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72214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54621" y="2652014"/>
            <a:ext cx="285750" cy="1678939"/>
          </a:xfrm>
          <a:custGeom>
            <a:avLst/>
            <a:gdLst/>
            <a:ahLst/>
            <a:cxnLst/>
            <a:rect l="l" t="t" r="r" b="b"/>
            <a:pathLst>
              <a:path w="285750" h="1678939">
                <a:moveTo>
                  <a:pt x="25665" y="1611107"/>
                </a:moveTo>
                <a:lnTo>
                  <a:pt x="0" y="1588008"/>
                </a:lnTo>
                <a:lnTo>
                  <a:pt x="24383" y="1660550"/>
                </a:lnTo>
                <a:lnTo>
                  <a:pt x="24383" y="1620012"/>
                </a:lnTo>
                <a:lnTo>
                  <a:pt x="25665" y="1611107"/>
                </a:lnTo>
                <a:close/>
              </a:path>
              <a:path w="285750" h="1678939">
                <a:moveTo>
                  <a:pt x="37534" y="1621789"/>
                </a:moveTo>
                <a:lnTo>
                  <a:pt x="25665" y="1611107"/>
                </a:lnTo>
                <a:lnTo>
                  <a:pt x="24383" y="1620012"/>
                </a:lnTo>
                <a:lnTo>
                  <a:pt x="37534" y="1621789"/>
                </a:lnTo>
                <a:close/>
              </a:path>
              <a:path w="285750" h="1678939">
                <a:moveTo>
                  <a:pt x="85344" y="1600200"/>
                </a:moveTo>
                <a:lnTo>
                  <a:pt x="53858" y="1614926"/>
                </a:lnTo>
                <a:lnTo>
                  <a:pt x="52577" y="1623822"/>
                </a:lnTo>
                <a:lnTo>
                  <a:pt x="38817" y="1621962"/>
                </a:lnTo>
                <a:lnTo>
                  <a:pt x="38100" y="1622298"/>
                </a:lnTo>
                <a:lnTo>
                  <a:pt x="37534" y="1621789"/>
                </a:lnTo>
                <a:lnTo>
                  <a:pt x="24383" y="1620012"/>
                </a:lnTo>
                <a:lnTo>
                  <a:pt x="24383" y="1660550"/>
                </a:lnTo>
                <a:lnTo>
                  <a:pt x="30479" y="1678686"/>
                </a:lnTo>
                <a:lnTo>
                  <a:pt x="85344" y="1600200"/>
                </a:lnTo>
                <a:close/>
              </a:path>
              <a:path w="285750" h="1678939">
                <a:moveTo>
                  <a:pt x="285750" y="4572"/>
                </a:moveTo>
                <a:lnTo>
                  <a:pt x="257555" y="0"/>
                </a:lnTo>
                <a:lnTo>
                  <a:pt x="25665" y="1611107"/>
                </a:lnTo>
                <a:lnTo>
                  <a:pt x="37534" y="1621789"/>
                </a:lnTo>
                <a:lnTo>
                  <a:pt x="38817" y="1621962"/>
                </a:lnTo>
                <a:lnTo>
                  <a:pt x="53858" y="1614926"/>
                </a:lnTo>
                <a:lnTo>
                  <a:pt x="285750" y="4572"/>
                </a:lnTo>
                <a:close/>
              </a:path>
              <a:path w="285750" h="1678939">
                <a:moveTo>
                  <a:pt x="53858" y="1614926"/>
                </a:moveTo>
                <a:lnTo>
                  <a:pt x="38817" y="1621962"/>
                </a:lnTo>
                <a:lnTo>
                  <a:pt x="52577" y="1623822"/>
                </a:lnTo>
                <a:lnTo>
                  <a:pt x="53858" y="1614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851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66052" y="24066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48411"/>
                </a:moveTo>
                <a:lnTo>
                  <a:pt x="491490" y="210311"/>
                </a:lnTo>
                <a:lnTo>
                  <a:pt x="476250" y="151637"/>
                </a:lnTo>
                <a:lnTo>
                  <a:pt x="458470" y="119633"/>
                </a:lnTo>
                <a:lnTo>
                  <a:pt x="453390" y="109727"/>
                </a:lnTo>
                <a:lnTo>
                  <a:pt x="414020" y="64769"/>
                </a:lnTo>
                <a:lnTo>
                  <a:pt x="375920" y="35813"/>
                </a:lnTo>
                <a:lnTo>
                  <a:pt x="364490" y="30479"/>
                </a:lnTo>
                <a:lnTo>
                  <a:pt x="354329" y="24383"/>
                </a:lnTo>
                <a:lnTo>
                  <a:pt x="309879" y="7619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19"/>
                </a:lnTo>
                <a:lnTo>
                  <a:pt x="140970" y="24383"/>
                </a:lnTo>
                <a:lnTo>
                  <a:pt x="129540" y="29717"/>
                </a:lnTo>
                <a:lnTo>
                  <a:pt x="81279" y="64007"/>
                </a:lnTo>
                <a:lnTo>
                  <a:pt x="64770" y="80771"/>
                </a:lnTo>
                <a:lnTo>
                  <a:pt x="55879" y="89915"/>
                </a:lnTo>
                <a:lnTo>
                  <a:pt x="48259" y="99059"/>
                </a:lnTo>
                <a:lnTo>
                  <a:pt x="29209" y="128777"/>
                </a:lnTo>
                <a:lnTo>
                  <a:pt x="24129" y="140207"/>
                </a:lnTo>
                <a:lnTo>
                  <a:pt x="19050" y="150875"/>
                </a:lnTo>
                <a:lnTo>
                  <a:pt x="7620" y="185165"/>
                </a:lnTo>
                <a:lnTo>
                  <a:pt x="2540" y="209549"/>
                </a:lnTo>
                <a:lnTo>
                  <a:pt x="0" y="234695"/>
                </a:lnTo>
                <a:lnTo>
                  <a:pt x="0" y="272795"/>
                </a:lnTo>
                <a:lnTo>
                  <a:pt x="1270" y="284987"/>
                </a:lnTo>
                <a:lnTo>
                  <a:pt x="3809" y="297179"/>
                </a:lnTo>
                <a:lnTo>
                  <a:pt x="7620" y="309371"/>
                </a:lnTo>
                <a:lnTo>
                  <a:pt x="10159" y="320801"/>
                </a:lnTo>
                <a:lnTo>
                  <a:pt x="12700" y="328421"/>
                </a:lnTo>
                <a:lnTo>
                  <a:pt x="12700" y="223265"/>
                </a:lnTo>
                <a:lnTo>
                  <a:pt x="15240" y="211835"/>
                </a:lnTo>
                <a:lnTo>
                  <a:pt x="19050" y="188975"/>
                </a:lnTo>
                <a:lnTo>
                  <a:pt x="21590" y="177545"/>
                </a:lnTo>
                <a:lnTo>
                  <a:pt x="26670" y="166877"/>
                </a:lnTo>
                <a:lnTo>
                  <a:pt x="35559" y="145541"/>
                </a:lnTo>
                <a:lnTo>
                  <a:pt x="58420" y="106679"/>
                </a:lnTo>
                <a:lnTo>
                  <a:pt x="97790" y="66293"/>
                </a:lnTo>
                <a:lnTo>
                  <a:pt x="144779" y="35813"/>
                </a:lnTo>
                <a:lnTo>
                  <a:pt x="187959" y="19811"/>
                </a:lnTo>
                <a:lnTo>
                  <a:pt x="233679" y="13038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09" y="15239"/>
                </a:lnTo>
                <a:lnTo>
                  <a:pt x="306070" y="19811"/>
                </a:lnTo>
                <a:lnTo>
                  <a:pt x="317500" y="23621"/>
                </a:lnTo>
                <a:lnTo>
                  <a:pt x="327659" y="26669"/>
                </a:lnTo>
                <a:lnTo>
                  <a:pt x="369570" y="46481"/>
                </a:lnTo>
                <a:lnTo>
                  <a:pt x="412750" y="81533"/>
                </a:lnTo>
                <a:lnTo>
                  <a:pt x="441959" y="116585"/>
                </a:lnTo>
                <a:lnTo>
                  <a:pt x="467359" y="166877"/>
                </a:lnTo>
                <a:lnTo>
                  <a:pt x="478790" y="211835"/>
                </a:lnTo>
                <a:lnTo>
                  <a:pt x="481329" y="224027"/>
                </a:lnTo>
                <a:lnTo>
                  <a:pt x="481329" y="327279"/>
                </a:lnTo>
                <a:lnTo>
                  <a:pt x="483870" y="321563"/>
                </a:lnTo>
                <a:lnTo>
                  <a:pt x="486409" y="310133"/>
                </a:lnTo>
                <a:lnTo>
                  <a:pt x="491490" y="285749"/>
                </a:lnTo>
                <a:lnTo>
                  <a:pt x="495300" y="248411"/>
                </a:lnTo>
                <a:close/>
              </a:path>
              <a:path w="495300" h="495300">
                <a:moveTo>
                  <a:pt x="481329" y="327279"/>
                </a:moveTo>
                <a:lnTo>
                  <a:pt x="481329" y="272033"/>
                </a:lnTo>
                <a:lnTo>
                  <a:pt x="478790" y="283463"/>
                </a:lnTo>
                <a:lnTo>
                  <a:pt x="477520" y="294893"/>
                </a:lnTo>
                <a:lnTo>
                  <a:pt x="471170" y="317753"/>
                </a:lnTo>
                <a:lnTo>
                  <a:pt x="463550" y="339089"/>
                </a:lnTo>
                <a:lnTo>
                  <a:pt x="458470" y="349757"/>
                </a:lnTo>
                <a:lnTo>
                  <a:pt x="453390" y="359663"/>
                </a:lnTo>
                <a:lnTo>
                  <a:pt x="440690" y="379475"/>
                </a:lnTo>
                <a:lnTo>
                  <a:pt x="435609" y="388619"/>
                </a:lnTo>
                <a:lnTo>
                  <a:pt x="396240" y="429005"/>
                </a:lnTo>
                <a:lnTo>
                  <a:pt x="359409" y="454151"/>
                </a:lnTo>
                <a:lnTo>
                  <a:pt x="347979" y="459485"/>
                </a:lnTo>
                <a:lnTo>
                  <a:pt x="339090" y="464057"/>
                </a:lnTo>
                <a:lnTo>
                  <a:pt x="327659" y="468629"/>
                </a:lnTo>
                <a:lnTo>
                  <a:pt x="316229" y="471677"/>
                </a:lnTo>
                <a:lnTo>
                  <a:pt x="306070" y="475487"/>
                </a:lnTo>
                <a:lnTo>
                  <a:pt x="283209" y="480059"/>
                </a:lnTo>
                <a:lnTo>
                  <a:pt x="270509" y="481583"/>
                </a:lnTo>
                <a:lnTo>
                  <a:pt x="260350" y="482193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59"/>
                </a:lnTo>
                <a:lnTo>
                  <a:pt x="187959" y="475487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5"/>
                </a:lnTo>
                <a:lnTo>
                  <a:pt x="124459" y="448817"/>
                </a:lnTo>
                <a:lnTo>
                  <a:pt x="115570" y="442721"/>
                </a:lnTo>
                <a:lnTo>
                  <a:pt x="105409" y="435863"/>
                </a:lnTo>
                <a:lnTo>
                  <a:pt x="97790" y="429005"/>
                </a:lnTo>
                <a:lnTo>
                  <a:pt x="88900" y="421385"/>
                </a:lnTo>
                <a:lnTo>
                  <a:pt x="72390" y="405383"/>
                </a:lnTo>
                <a:lnTo>
                  <a:pt x="52070" y="378713"/>
                </a:lnTo>
                <a:lnTo>
                  <a:pt x="45720" y="369569"/>
                </a:lnTo>
                <a:lnTo>
                  <a:pt x="40640" y="359663"/>
                </a:lnTo>
                <a:lnTo>
                  <a:pt x="35559" y="348995"/>
                </a:lnTo>
                <a:lnTo>
                  <a:pt x="30479" y="339089"/>
                </a:lnTo>
                <a:lnTo>
                  <a:pt x="26670" y="328421"/>
                </a:lnTo>
                <a:lnTo>
                  <a:pt x="21590" y="317753"/>
                </a:lnTo>
                <a:lnTo>
                  <a:pt x="19050" y="306323"/>
                </a:lnTo>
                <a:lnTo>
                  <a:pt x="15240" y="283463"/>
                </a:lnTo>
                <a:lnTo>
                  <a:pt x="12700" y="271271"/>
                </a:lnTo>
                <a:lnTo>
                  <a:pt x="12700" y="328421"/>
                </a:lnTo>
                <a:lnTo>
                  <a:pt x="13970" y="332231"/>
                </a:lnTo>
                <a:lnTo>
                  <a:pt x="19050" y="343661"/>
                </a:lnTo>
                <a:lnTo>
                  <a:pt x="29209" y="364997"/>
                </a:lnTo>
                <a:lnTo>
                  <a:pt x="35559" y="375665"/>
                </a:lnTo>
                <a:lnTo>
                  <a:pt x="40640" y="385571"/>
                </a:lnTo>
                <a:lnTo>
                  <a:pt x="80009" y="430529"/>
                </a:lnTo>
                <a:lnTo>
                  <a:pt x="118109" y="459485"/>
                </a:lnTo>
                <a:lnTo>
                  <a:pt x="128270" y="464819"/>
                </a:lnTo>
                <a:lnTo>
                  <a:pt x="138429" y="470915"/>
                </a:lnTo>
                <a:lnTo>
                  <a:pt x="161290" y="480059"/>
                </a:lnTo>
                <a:lnTo>
                  <a:pt x="184150" y="487679"/>
                </a:lnTo>
                <a:lnTo>
                  <a:pt x="209550" y="492251"/>
                </a:lnTo>
                <a:lnTo>
                  <a:pt x="233679" y="495299"/>
                </a:lnTo>
                <a:lnTo>
                  <a:pt x="259079" y="495299"/>
                </a:lnTo>
                <a:lnTo>
                  <a:pt x="284479" y="492251"/>
                </a:lnTo>
                <a:lnTo>
                  <a:pt x="295909" y="490727"/>
                </a:lnTo>
                <a:lnTo>
                  <a:pt x="307340" y="487679"/>
                </a:lnTo>
                <a:lnTo>
                  <a:pt x="320040" y="484631"/>
                </a:lnTo>
                <a:lnTo>
                  <a:pt x="331470" y="480059"/>
                </a:lnTo>
                <a:lnTo>
                  <a:pt x="342900" y="476249"/>
                </a:lnTo>
                <a:lnTo>
                  <a:pt x="364490" y="465581"/>
                </a:lnTo>
                <a:lnTo>
                  <a:pt x="412750" y="431291"/>
                </a:lnTo>
                <a:lnTo>
                  <a:pt x="445770" y="396239"/>
                </a:lnTo>
                <a:lnTo>
                  <a:pt x="469900" y="355091"/>
                </a:lnTo>
                <a:lnTo>
                  <a:pt x="478790" y="332993"/>
                </a:lnTo>
                <a:lnTo>
                  <a:pt x="481329" y="327279"/>
                </a:lnTo>
                <a:close/>
              </a:path>
              <a:path w="495300" h="495300">
                <a:moveTo>
                  <a:pt x="469900" y="247649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49"/>
                </a:lnTo>
                <a:lnTo>
                  <a:pt x="452120" y="160781"/>
                </a:lnTo>
                <a:lnTo>
                  <a:pt x="447040" y="150875"/>
                </a:lnTo>
                <a:lnTo>
                  <a:pt x="431800" y="123443"/>
                </a:lnTo>
                <a:lnTo>
                  <a:pt x="424179" y="114299"/>
                </a:lnTo>
                <a:lnTo>
                  <a:pt x="419100" y="105917"/>
                </a:lnTo>
                <a:lnTo>
                  <a:pt x="379729" y="69341"/>
                </a:lnTo>
                <a:lnTo>
                  <a:pt x="332740" y="42671"/>
                </a:lnTo>
                <a:lnTo>
                  <a:pt x="290829" y="29717"/>
                </a:lnTo>
                <a:lnTo>
                  <a:pt x="256540" y="25812"/>
                </a:lnTo>
                <a:lnTo>
                  <a:pt x="247650" y="25145"/>
                </a:lnTo>
                <a:lnTo>
                  <a:pt x="224790" y="26669"/>
                </a:lnTo>
                <a:lnTo>
                  <a:pt x="212090" y="28193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40" y="35051"/>
                </a:lnTo>
                <a:lnTo>
                  <a:pt x="160020" y="42671"/>
                </a:lnTo>
                <a:lnTo>
                  <a:pt x="149859" y="47243"/>
                </a:lnTo>
                <a:lnTo>
                  <a:pt x="140970" y="52577"/>
                </a:lnTo>
                <a:lnTo>
                  <a:pt x="130809" y="57911"/>
                </a:lnTo>
                <a:lnTo>
                  <a:pt x="123190" y="63245"/>
                </a:lnTo>
                <a:lnTo>
                  <a:pt x="114300" y="69341"/>
                </a:lnTo>
                <a:lnTo>
                  <a:pt x="105409" y="76199"/>
                </a:lnTo>
                <a:lnTo>
                  <a:pt x="97790" y="83057"/>
                </a:lnTo>
                <a:lnTo>
                  <a:pt x="88900" y="90677"/>
                </a:lnTo>
                <a:lnTo>
                  <a:pt x="68579" y="115061"/>
                </a:lnTo>
                <a:lnTo>
                  <a:pt x="62229" y="123443"/>
                </a:lnTo>
                <a:lnTo>
                  <a:pt x="57150" y="132587"/>
                </a:lnTo>
                <a:lnTo>
                  <a:pt x="50800" y="141731"/>
                </a:lnTo>
                <a:lnTo>
                  <a:pt x="41909" y="161543"/>
                </a:lnTo>
                <a:lnTo>
                  <a:pt x="34290" y="181355"/>
                </a:lnTo>
                <a:lnTo>
                  <a:pt x="29209" y="202691"/>
                </a:lnTo>
                <a:lnTo>
                  <a:pt x="26670" y="214121"/>
                </a:lnTo>
                <a:lnTo>
                  <a:pt x="26670" y="224789"/>
                </a:lnTo>
                <a:lnTo>
                  <a:pt x="24129" y="247649"/>
                </a:lnTo>
                <a:lnTo>
                  <a:pt x="29209" y="292607"/>
                </a:lnTo>
                <a:lnTo>
                  <a:pt x="34290" y="313943"/>
                </a:lnTo>
                <a:lnTo>
                  <a:pt x="38100" y="323849"/>
                </a:lnTo>
                <a:lnTo>
                  <a:pt x="38100" y="226313"/>
                </a:lnTo>
                <a:lnTo>
                  <a:pt x="40640" y="205739"/>
                </a:lnTo>
                <a:lnTo>
                  <a:pt x="53340" y="166115"/>
                </a:lnTo>
                <a:lnTo>
                  <a:pt x="72390" y="131063"/>
                </a:lnTo>
                <a:lnTo>
                  <a:pt x="97790" y="99821"/>
                </a:lnTo>
                <a:lnTo>
                  <a:pt x="129540" y="73913"/>
                </a:lnTo>
                <a:lnTo>
                  <a:pt x="165100" y="54863"/>
                </a:lnTo>
                <a:lnTo>
                  <a:pt x="173990" y="51053"/>
                </a:lnTo>
                <a:lnTo>
                  <a:pt x="184150" y="48005"/>
                </a:lnTo>
                <a:lnTo>
                  <a:pt x="193040" y="44957"/>
                </a:lnTo>
                <a:lnTo>
                  <a:pt x="204470" y="42671"/>
                </a:lnTo>
                <a:lnTo>
                  <a:pt x="214629" y="40385"/>
                </a:lnTo>
                <a:lnTo>
                  <a:pt x="224790" y="38861"/>
                </a:lnTo>
                <a:lnTo>
                  <a:pt x="234950" y="38184"/>
                </a:lnTo>
                <a:lnTo>
                  <a:pt x="259079" y="38269"/>
                </a:lnTo>
                <a:lnTo>
                  <a:pt x="298450" y="44195"/>
                </a:lnTo>
                <a:lnTo>
                  <a:pt x="337820" y="58673"/>
                </a:lnTo>
                <a:lnTo>
                  <a:pt x="345440" y="63245"/>
                </a:lnTo>
                <a:lnTo>
                  <a:pt x="355600" y="67817"/>
                </a:lnTo>
                <a:lnTo>
                  <a:pt x="363220" y="73913"/>
                </a:lnTo>
                <a:lnTo>
                  <a:pt x="372109" y="79247"/>
                </a:lnTo>
                <a:lnTo>
                  <a:pt x="379729" y="85343"/>
                </a:lnTo>
                <a:lnTo>
                  <a:pt x="394970" y="99059"/>
                </a:lnTo>
                <a:lnTo>
                  <a:pt x="408940" y="114299"/>
                </a:lnTo>
                <a:lnTo>
                  <a:pt x="415290" y="121919"/>
                </a:lnTo>
                <a:lnTo>
                  <a:pt x="420370" y="130301"/>
                </a:lnTo>
                <a:lnTo>
                  <a:pt x="426720" y="138683"/>
                </a:lnTo>
                <a:lnTo>
                  <a:pt x="430529" y="147065"/>
                </a:lnTo>
                <a:lnTo>
                  <a:pt x="439420" y="165353"/>
                </a:lnTo>
                <a:lnTo>
                  <a:pt x="443229" y="175259"/>
                </a:lnTo>
                <a:lnTo>
                  <a:pt x="449579" y="195071"/>
                </a:lnTo>
                <a:lnTo>
                  <a:pt x="454659" y="214883"/>
                </a:lnTo>
                <a:lnTo>
                  <a:pt x="457200" y="246887"/>
                </a:lnTo>
                <a:lnTo>
                  <a:pt x="457200" y="318896"/>
                </a:lnTo>
                <a:lnTo>
                  <a:pt x="458470" y="313943"/>
                </a:lnTo>
                <a:lnTo>
                  <a:pt x="464820" y="292607"/>
                </a:lnTo>
                <a:lnTo>
                  <a:pt x="469900" y="247649"/>
                </a:lnTo>
                <a:close/>
              </a:path>
              <a:path w="495300" h="495300">
                <a:moveTo>
                  <a:pt x="457200" y="318896"/>
                </a:moveTo>
                <a:lnTo>
                  <a:pt x="457200" y="246887"/>
                </a:lnTo>
                <a:lnTo>
                  <a:pt x="455929" y="258317"/>
                </a:lnTo>
                <a:lnTo>
                  <a:pt x="454659" y="268223"/>
                </a:lnTo>
                <a:lnTo>
                  <a:pt x="454659" y="278891"/>
                </a:lnTo>
                <a:lnTo>
                  <a:pt x="452120" y="289559"/>
                </a:lnTo>
                <a:lnTo>
                  <a:pt x="447040" y="309371"/>
                </a:lnTo>
                <a:lnTo>
                  <a:pt x="443229" y="319277"/>
                </a:lnTo>
                <a:lnTo>
                  <a:pt x="440690" y="328421"/>
                </a:lnTo>
                <a:lnTo>
                  <a:pt x="435609" y="338327"/>
                </a:lnTo>
                <a:lnTo>
                  <a:pt x="431800" y="346709"/>
                </a:lnTo>
                <a:lnTo>
                  <a:pt x="426720" y="355853"/>
                </a:lnTo>
                <a:lnTo>
                  <a:pt x="415290" y="372617"/>
                </a:lnTo>
                <a:lnTo>
                  <a:pt x="396240" y="395477"/>
                </a:lnTo>
                <a:lnTo>
                  <a:pt x="381000" y="409193"/>
                </a:lnTo>
                <a:lnTo>
                  <a:pt x="372109" y="415289"/>
                </a:lnTo>
                <a:lnTo>
                  <a:pt x="364490" y="421385"/>
                </a:lnTo>
                <a:lnTo>
                  <a:pt x="339090" y="436625"/>
                </a:lnTo>
                <a:lnTo>
                  <a:pt x="328929" y="440435"/>
                </a:lnTo>
                <a:lnTo>
                  <a:pt x="320040" y="444245"/>
                </a:lnTo>
                <a:lnTo>
                  <a:pt x="299720" y="450341"/>
                </a:lnTo>
                <a:lnTo>
                  <a:pt x="279400" y="454913"/>
                </a:lnTo>
                <a:lnTo>
                  <a:pt x="269240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59" y="456437"/>
                </a:lnTo>
                <a:lnTo>
                  <a:pt x="20574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105409" y="403097"/>
                </a:lnTo>
                <a:lnTo>
                  <a:pt x="85090" y="380999"/>
                </a:lnTo>
                <a:lnTo>
                  <a:pt x="78740" y="373379"/>
                </a:lnTo>
                <a:lnTo>
                  <a:pt x="73659" y="364997"/>
                </a:lnTo>
                <a:lnTo>
                  <a:pt x="62229" y="348233"/>
                </a:lnTo>
                <a:lnTo>
                  <a:pt x="54609" y="329945"/>
                </a:lnTo>
                <a:lnTo>
                  <a:pt x="46990" y="310133"/>
                </a:lnTo>
                <a:lnTo>
                  <a:pt x="39370" y="280415"/>
                </a:lnTo>
                <a:lnTo>
                  <a:pt x="38100" y="269747"/>
                </a:lnTo>
                <a:lnTo>
                  <a:pt x="38100" y="323849"/>
                </a:lnTo>
                <a:lnTo>
                  <a:pt x="41909" y="334517"/>
                </a:lnTo>
                <a:lnTo>
                  <a:pt x="46990" y="344423"/>
                </a:lnTo>
                <a:lnTo>
                  <a:pt x="50800" y="353567"/>
                </a:lnTo>
                <a:lnTo>
                  <a:pt x="57150" y="362711"/>
                </a:lnTo>
                <a:lnTo>
                  <a:pt x="68579" y="380999"/>
                </a:lnTo>
                <a:lnTo>
                  <a:pt x="76200" y="389381"/>
                </a:lnTo>
                <a:lnTo>
                  <a:pt x="105409" y="419099"/>
                </a:lnTo>
                <a:lnTo>
                  <a:pt x="132079" y="437387"/>
                </a:lnTo>
                <a:lnTo>
                  <a:pt x="140970" y="443483"/>
                </a:lnTo>
                <a:lnTo>
                  <a:pt x="151129" y="448055"/>
                </a:lnTo>
                <a:lnTo>
                  <a:pt x="160020" y="452627"/>
                </a:lnTo>
                <a:lnTo>
                  <a:pt x="171450" y="456437"/>
                </a:lnTo>
                <a:lnTo>
                  <a:pt x="224790" y="468629"/>
                </a:lnTo>
                <a:lnTo>
                  <a:pt x="247650" y="470153"/>
                </a:lnTo>
                <a:lnTo>
                  <a:pt x="269240" y="468629"/>
                </a:lnTo>
                <a:lnTo>
                  <a:pt x="313690" y="459485"/>
                </a:lnTo>
                <a:lnTo>
                  <a:pt x="353059" y="442721"/>
                </a:lnTo>
                <a:lnTo>
                  <a:pt x="396240" y="412241"/>
                </a:lnTo>
                <a:lnTo>
                  <a:pt x="425450" y="380237"/>
                </a:lnTo>
                <a:lnTo>
                  <a:pt x="452120" y="333755"/>
                </a:lnTo>
                <a:lnTo>
                  <a:pt x="455929" y="323849"/>
                </a:lnTo>
                <a:lnTo>
                  <a:pt x="457200" y="318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517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51230" y="1816100"/>
          <a:ext cx="6753136" cy="2514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59"/>
                <a:gridCol w="718932"/>
                <a:gridCol w="744488"/>
                <a:gridCol w="719313"/>
                <a:gridCol w="744488"/>
                <a:gridCol w="719313"/>
                <a:gridCol w="744488"/>
                <a:gridCol w="718932"/>
                <a:gridCol w="744876"/>
                <a:gridCol w="449347"/>
              </a:tblGrid>
              <a:tr h="515612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03612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36016" y="4365752"/>
            <a:ext cx="3308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93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767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2721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109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8652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49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48904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5504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0812" y="4365739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44610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06978" y="3033014"/>
            <a:ext cx="269875" cy="1297940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2"/>
                </a:lnTo>
                <a:lnTo>
                  <a:pt x="217093" y="1234518"/>
                </a:lnTo>
                <a:lnTo>
                  <a:pt x="232410" y="1241298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7" y="1282319"/>
                </a:moveTo>
                <a:lnTo>
                  <a:pt x="246887" y="1239012"/>
                </a:lnTo>
                <a:lnTo>
                  <a:pt x="218694" y="1243584"/>
                </a:lnTo>
                <a:lnTo>
                  <a:pt x="217093" y="1234518"/>
                </a:lnTo>
                <a:lnTo>
                  <a:pt x="185927" y="1220724"/>
                </a:lnTo>
                <a:lnTo>
                  <a:pt x="242316" y="1297686"/>
                </a:lnTo>
                <a:lnTo>
                  <a:pt x="246887" y="1282319"/>
                </a:lnTo>
                <a:close/>
              </a:path>
              <a:path w="269875" h="1297939">
                <a:moveTo>
                  <a:pt x="246887" y="1239012"/>
                </a:moveTo>
                <a:lnTo>
                  <a:pt x="245136" y="1229090"/>
                </a:lnTo>
                <a:lnTo>
                  <a:pt x="232410" y="1241298"/>
                </a:lnTo>
                <a:lnTo>
                  <a:pt x="217093" y="1234518"/>
                </a:lnTo>
                <a:lnTo>
                  <a:pt x="218694" y="1243584"/>
                </a:lnTo>
                <a:lnTo>
                  <a:pt x="246887" y="1239012"/>
                </a:lnTo>
                <a:close/>
              </a:path>
              <a:path w="269875" h="1297939">
                <a:moveTo>
                  <a:pt x="269748" y="1205484"/>
                </a:moveTo>
                <a:lnTo>
                  <a:pt x="245136" y="1229090"/>
                </a:lnTo>
                <a:lnTo>
                  <a:pt x="246887" y="1239012"/>
                </a:lnTo>
                <a:lnTo>
                  <a:pt x="246887" y="1282319"/>
                </a:lnTo>
                <a:lnTo>
                  <a:pt x="269748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05047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64820" y="130301"/>
                </a:lnTo>
                <a:lnTo>
                  <a:pt x="430529" y="81534"/>
                </a:lnTo>
                <a:lnTo>
                  <a:pt x="394970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79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2"/>
                </a:lnTo>
                <a:lnTo>
                  <a:pt x="151129" y="19050"/>
                </a:lnTo>
                <a:lnTo>
                  <a:pt x="109220" y="41910"/>
                </a:lnTo>
                <a:lnTo>
                  <a:pt x="63500" y="80772"/>
                </a:lnTo>
                <a:lnTo>
                  <a:pt x="29210" y="128777"/>
                </a:lnTo>
                <a:lnTo>
                  <a:pt x="24129" y="140208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46887"/>
                </a:lnTo>
                <a:lnTo>
                  <a:pt x="1270" y="272796"/>
                </a:lnTo>
                <a:lnTo>
                  <a:pt x="2539" y="284988"/>
                </a:lnTo>
                <a:lnTo>
                  <a:pt x="6350" y="309372"/>
                </a:lnTo>
                <a:lnTo>
                  <a:pt x="12700" y="326516"/>
                </a:lnTo>
                <a:lnTo>
                  <a:pt x="12700" y="223265"/>
                </a:lnTo>
                <a:lnTo>
                  <a:pt x="13970" y="211836"/>
                </a:lnTo>
                <a:lnTo>
                  <a:pt x="30479" y="156210"/>
                </a:lnTo>
                <a:lnTo>
                  <a:pt x="52070" y="115824"/>
                </a:lnTo>
                <a:lnTo>
                  <a:pt x="81279" y="81534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68300" y="46482"/>
                </a:lnTo>
                <a:lnTo>
                  <a:pt x="405129" y="73913"/>
                </a:lnTo>
                <a:lnTo>
                  <a:pt x="441960" y="116586"/>
                </a:lnTo>
                <a:lnTo>
                  <a:pt x="467360" y="166877"/>
                </a:lnTo>
                <a:lnTo>
                  <a:pt x="480060" y="211836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49250" y="459486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3"/>
                </a:lnTo>
                <a:lnTo>
                  <a:pt x="66039" y="397001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79" y="339089"/>
                </a:lnTo>
                <a:lnTo>
                  <a:pt x="25400" y="328422"/>
                </a:lnTo>
                <a:lnTo>
                  <a:pt x="22860" y="317753"/>
                </a:lnTo>
                <a:lnTo>
                  <a:pt x="19050" y="306324"/>
                </a:lnTo>
                <a:lnTo>
                  <a:pt x="13970" y="283463"/>
                </a:lnTo>
                <a:lnTo>
                  <a:pt x="12700" y="271272"/>
                </a:lnTo>
                <a:lnTo>
                  <a:pt x="12700" y="326516"/>
                </a:lnTo>
                <a:lnTo>
                  <a:pt x="29210" y="364998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5760" y="465582"/>
                </a:lnTo>
                <a:lnTo>
                  <a:pt x="384810" y="453389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2910" y="422910"/>
                </a:lnTo>
                <a:lnTo>
                  <a:pt x="429260" y="414527"/>
                </a:lnTo>
                <a:lnTo>
                  <a:pt x="438150" y="405384"/>
                </a:lnTo>
                <a:lnTo>
                  <a:pt x="444500" y="396239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7939" y="214122"/>
                </a:lnTo>
                <a:lnTo>
                  <a:pt x="25400" y="224789"/>
                </a:lnTo>
                <a:lnTo>
                  <a:pt x="24129" y="247650"/>
                </a:lnTo>
                <a:lnTo>
                  <a:pt x="25400" y="270510"/>
                </a:lnTo>
                <a:lnTo>
                  <a:pt x="27939" y="281939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3"/>
                </a:lnTo>
                <a:lnTo>
                  <a:pt x="39370" y="216408"/>
                </a:lnTo>
                <a:lnTo>
                  <a:pt x="41910" y="205739"/>
                </a:lnTo>
                <a:lnTo>
                  <a:pt x="46989" y="185927"/>
                </a:lnTo>
                <a:lnTo>
                  <a:pt x="50800" y="176022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10" y="58674"/>
                </a:lnTo>
                <a:lnTo>
                  <a:pt x="194310" y="44958"/>
                </a:lnTo>
                <a:lnTo>
                  <a:pt x="233679" y="38195"/>
                </a:lnTo>
                <a:lnTo>
                  <a:pt x="260350" y="38290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8929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29" y="268224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7810" y="457200"/>
                </a:lnTo>
                <a:lnTo>
                  <a:pt x="237489" y="457200"/>
                </a:lnTo>
                <a:lnTo>
                  <a:pt x="226060" y="456438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85089" y="381000"/>
                </a:lnTo>
                <a:lnTo>
                  <a:pt x="80010" y="373379"/>
                </a:lnTo>
                <a:lnTo>
                  <a:pt x="67310" y="356615"/>
                </a:lnTo>
                <a:lnTo>
                  <a:pt x="63500" y="348234"/>
                </a:lnTo>
                <a:lnTo>
                  <a:pt x="58420" y="339089"/>
                </a:lnTo>
                <a:lnTo>
                  <a:pt x="54610" y="329946"/>
                </a:lnTo>
                <a:lnTo>
                  <a:pt x="50800" y="320039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8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1610" y="460248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70" y="448055"/>
                </a:lnTo>
                <a:lnTo>
                  <a:pt x="353060" y="442722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8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08412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99964" y="3260852"/>
            <a:ext cx="292735" cy="1069975"/>
          </a:xfrm>
          <a:custGeom>
            <a:avLst/>
            <a:gdLst/>
            <a:ahLst/>
            <a:cxnLst/>
            <a:rect l="l" t="t" r="r" b="b"/>
            <a:pathLst>
              <a:path w="292735" h="1069975">
                <a:moveTo>
                  <a:pt x="22998" y="1001120"/>
                </a:moveTo>
                <a:lnTo>
                  <a:pt x="0" y="976122"/>
                </a:lnTo>
                <a:lnTo>
                  <a:pt x="20574" y="1066500"/>
                </a:lnTo>
                <a:lnTo>
                  <a:pt x="20574" y="1011174"/>
                </a:lnTo>
                <a:lnTo>
                  <a:pt x="22998" y="1001120"/>
                </a:lnTo>
                <a:close/>
              </a:path>
              <a:path w="292735" h="1069975">
                <a:moveTo>
                  <a:pt x="50898" y="1008436"/>
                </a:moveTo>
                <a:lnTo>
                  <a:pt x="35051" y="1014222"/>
                </a:lnTo>
                <a:lnTo>
                  <a:pt x="22998" y="1001120"/>
                </a:lnTo>
                <a:lnTo>
                  <a:pt x="20574" y="1011174"/>
                </a:lnTo>
                <a:lnTo>
                  <a:pt x="48768" y="1017270"/>
                </a:lnTo>
                <a:lnTo>
                  <a:pt x="50898" y="1008436"/>
                </a:lnTo>
                <a:close/>
              </a:path>
              <a:path w="292735" h="1069975">
                <a:moveTo>
                  <a:pt x="83058" y="996696"/>
                </a:moveTo>
                <a:lnTo>
                  <a:pt x="50898" y="1008436"/>
                </a:lnTo>
                <a:lnTo>
                  <a:pt x="48768" y="1017270"/>
                </a:lnTo>
                <a:lnTo>
                  <a:pt x="20574" y="1011174"/>
                </a:lnTo>
                <a:lnTo>
                  <a:pt x="20574" y="1066500"/>
                </a:lnTo>
                <a:lnTo>
                  <a:pt x="21336" y="1069848"/>
                </a:lnTo>
                <a:lnTo>
                  <a:pt x="83058" y="996696"/>
                </a:lnTo>
                <a:close/>
              </a:path>
              <a:path w="292735" h="1069975">
                <a:moveTo>
                  <a:pt x="292608" y="6096"/>
                </a:moveTo>
                <a:lnTo>
                  <a:pt x="264413" y="0"/>
                </a:lnTo>
                <a:lnTo>
                  <a:pt x="22998" y="1001120"/>
                </a:lnTo>
                <a:lnTo>
                  <a:pt x="35051" y="1014222"/>
                </a:lnTo>
                <a:lnTo>
                  <a:pt x="50898" y="1008436"/>
                </a:lnTo>
                <a:lnTo>
                  <a:pt x="2926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1300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2250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22503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14020" y="64770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4329" y="24384"/>
                </a:lnTo>
                <a:lnTo>
                  <a:pt x="309879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20"/>
                </a:lnTo>
                <a:lnTo>
                  <a:pt x="129539" y="29717"/>
                </a:lnTo>
                <a:lnTo>
                  <a:pt x="81279" y="64008"/>
                </a:lnTo>
                <a:lnTo>
                  <a:pt x="48260" y="99060"/>
                </a:lnTo>
                <a:lnTo>
                  <a:pt x="24129" y="140208"/>
                </a:lnTo>
                <a:lnTo>
                  <a:pt x="19050" y="150876"/>
                </a:lnTo>
                <a:lnTo>
                  <a:pt x="13970" y="162306"/>
                </a:lnTo>
                <a:lnTo>
                  <a:pt x="7620" y="185166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59842"/>
                </a:lnTo>
                <a:lnTo>
                  <a:pt x="3810" y="297180"/>
                </a:lnTo>
                <a:lnTo>
                  <a:pt x="7620" y="309372"/>
                </a:lnTo>
                <a:lnTo>
                  <a:pt x="10160" y="320802"/>
                </a:lnTo>
                <a:lnTo>
                  <a:pt x="12700" y="328422"/>
                </a:lnTo>
                <a:lnTo>
                  <a:pt x="12700" y="223266"/>
                </a:lnTo>
                <a:lnTo>
                  <a:pt x="13970" y="211836"/>
                </a:lnTo>
                <a:lnTo>
                  <a:pt x="26670" y="166878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49250" y="35813"/>
                </a:lnTo>
                <a:lnTo>
                  <a:pt x="369570" y="46482"/>
                </a:lnTo>
                <a:lnTo>
                  <a:pt x="378460" y="52577"/>
                </a:lnTo>
                <a:lnTo>
                  <a:pt x="388620" y="59436"/>
                </a:lnTo>
                <a:lnTo>
                  <a:pt x="427989" y="98298"/>
                </a:lnTo>
                <a:lnTo>
                  <a:pt x="458470" y="145541"/>
                </a:lnTo>
                <a:lnTo>
                  <a:pt x="474979" y="188975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59410" y="454151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4"/>
                </a:lnTo>
                <a:lnTo>
                  <a:pt x="66039" y="397002"/>
                </a:lnTo>
                <a:lnTo>
                  <a:pt x="40639" y="359664"/>
                </a:lnTo>
                <a:lnTo>
                  <a:pt x="35560" y="348996"/>
                </a:lnTo>
                <a:lnTo>
                  <a:pt x="30479" y="339090"/>
                </a:lnTo>
                <a:lnTo>
                  <a:pt x="22860" y="317754"/>
                </a:lnTo>
                <a:lnTo>
                  <a:pt x="19050" y="306324"/>
                </a:lnTo>
                <a:lnTo>
                  <a:pt x="13970" y="283464"/>
                </a:lnTo>
                <a:lnTo>
                  <a:pt x="12700" y="271272"/>
                </a:lnTo>
                <a:lnTo>
                  <a:pt x="12700" y="328422"/>
                </a:lnTo>
                <a:lnTo>
                  <a:pt x="29210" y="364998"/>
                </a:lnTo>
                <a:lnTo>
                  <a:pt x="63500" y="413766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10" y="453389"/>
                </a:lnTo>
                <a:lnTo>
                  <a:pt x="429260" y="414527"/>
                </a:lnTo>
                <a:lnTo>
                  <a:pt x="458470" y="376427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50"/>
                </a:lnTo>
                <a:lnTo>
                  <a:pt x="431800" y="123444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10" y="161544"/>
                </a:lnTo>
                <a:lnTo>
                  <a:pt x="34289" y="181356"/>
                </a:lnTo>
                <a:lnTo>
                  <a:pt x="29210" y="202692"/>
                </a:lnTo>
                <a:lnTo>
                  <a:pt x="24129" y="247650"/>
                </a:lnTo>
                <a:lnTo>
                  <a:pt x="29210" y="292608"/>
                </a:lnTo>
                <a:lnTo>
                  <a:pt x="34289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10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53339" y="166116"/>
                </a:lnTo>
                <a:lnTo>
                  <a:pt x="62229" y="147828"/>
                </a:lnTo>
                <a:lnTo>
                  <a:pt x="67310" y="139446"/>
                </a:lnTo>
                <a:lnTo>
                  <a:pt x="73660" y="131064"/>
                </a:lnTo>
                <a:lnTo>
                  <a:pt x="78739" y="122682"/>
                </a:lnTo>
                <a:lnTo>
                  <a:pt x="114300" y="86106"/>
                </a:lnTo>
                <a:lnTo>
                  <a:pt x="146050" y="63246"/>
                </a:lnTo>
                <a:lnTo>
                  <a:pt x="194310" y="44958"/>
                </a:lnTo>
                <a:lnTo>
                  <a:pt x="234950" y="38184"/>
                </a:lnTo>
                <a:lnTo>
                  <a:pt x="259079" y="38269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7660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79729" y="85344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4660" y="225551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7555"/>
                </a:lnTo>
                <a:lnTo>
                  <a:pt x="455929" y="268986"/>
                </a:lnTo>
                <a:lnTo>
                  <a:pt x="454660" y="278891"/>
                </a:lnTo>
                <a:lnTo>
                  <a:pt x="452120" y="289560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60" y="456438"/>
                </a:lnTo>
                <a:lnTo>
                  <a:pt x="215900" y="454913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75260" y="445008"/>
                </a:lnTo>
                <a:lnTo>
                  <a:pt x="165100" y="441198"/>
                </a:lnTo>
                <a:lnTo>
                  <a:pt x="147320" y="432053"/>
                </a:lnTo>
                <a:lnTo>
                  <a:pt x="121920" y="416052"/>
                </a:lnTo>
                <a:lnTo>
                  <a:pt x="114300" y="409956"/>
                </a:lnTo>
                <a:lnTo>
                  <a:pt x="105410" y="403098"/>
                </a:lnTo>
                <a:lnTo>
                  <a:pt x="85089" y="381000"/>
                </a:lnTo>
                <a:lnTo>
                  <a:pt x="80010" y="373380"/>
                </a:lnTo>
                <a:lnTo>
                  <a:pt x="73660" y="364998"/>
                </a:lnTo>
                <a:lnTo>
                  <a:pt x="54610" y="329946"/>
                </a:lnTo>
                <a:lnTo>
                  <a:pt x="39370" y="280416"/>
                </a:lnTo>
                <a:lnTo>
                  <a:pt x="38100" y="269748"/>
                </a:lnTo>
                <a:lnTo>
                  <a:pt x="38100" y="323850"/>
                </a:lnTo>
                <a:lnTo>
                  <a:pt x="62229" y="371856"/>
                </a:lnTo>
                <a:lnTo>
                  <a:pt x="76200" y="389382"/>
                </a:lnTo>
                <a:lnTo>
                  <a:pt x="82550" y="397002"/>
                </a:lnTo>
                <a:lnTo>
                  <a:pt x="97789" y="412242"/>
                </a:lnTo>
                <a:lnTo>
                  <a:pt x="114300" y="425958"/>
                </a:lnTo>
                <a:lnTo>
                  <a:pt x="123189" y="432053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0339" y="460248"/>
                </a:lnTo>
                <a:lnTo>
                  <a:pt x="213360" y="467105"/>
                </a:lnTo>
                <a:lnTo>
                  <a:pt x="223520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81000" y="425958"/>
                </a:lnTo>
                <a:lnTo>
                  <a:pt x="411479" y="397001"/>
                </a:lnTo>
                <a:lnTo>
                  <a:pt x="436879" y="362712"/>
                </a:lnTo>
                <a:lnTo>
                  <a:pt x="443229" y="353567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7900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72214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54621" y="2652014"/>
            <a:ext cx="285750" cy="1678939"/>
          </a:xfrm>
          <a:custGeom>
            <a:avLst/>
            <a:gdLst/>
            <a:ahLst/>
            <a:cxnLst/>
            <a:rect l="l" t="t" r="r" b="b"/>
            <a:pathLst>
              <a:path w="285750" h="1678939">
                <a:moveTo>
                  <a:pt x="25665" y="1611107"/>
                </a:moveTo>
                <a:lnTo>
                  <a:pt x="0" y="1588008"/>
                </a:lnTo>
                <a:lnTo>
                  <a:pt x="24383" y="1660550"/>
                </a:lnTo>
                <a:lnTo>
                  <a:pt x="24383" y="1620012"/>
                </a:lnTo>
                <a:lnTo>
                  <a:pt x="25665" y="1611107"/>
                </a:lnTo>
                <a:close/>
              </a:path>
              <a:path w="285750" h="1678939">
                <a:moveTo>
                  <a:pt x="37534" y="1621789"/>
                </a:moveTo>
                <a:lnTo>
                  <a:pt x="25665" y="1611107"/>
                </a:lnTo>
                <a:lnTo>
                  <a:pt x="24383" y="1620012"/>
                </a:lnTo>
                <a:lnTo>
                  <a:pt x="37534" y="1621789"/>
                </a:lnTo>
                <a:close/>
              </a:path>
              <a:path w="285750" h="1678939">
                <a:moveTo>
                  <a:pt x="85344" y="1600200"/>
                </a:moveTo>
                <a:lnTo>
                  <a:pt x="53858" y="1614926"/>
                </a:lnTo>
                <a:lnTo>
                  <a:pt x="52577" y="1623822"/>
                </a:lnTo>
                <a:lnTo>
                  <a:pt x="38817" y="1621962"/>
                </a:lnTo>
                <a:lnTo>
                  <a:pt x="38100" y="1622298"/>
                </a:lnTo>
                <a:lnTo>
                  <a:pt x="37534" y="1621789"/>
                </a:lnTo>
                <a:lnTo>
                  <a:pt x="24383" y="1620012"/>
                </a:lnTo>
                <a:lnTo>
                  <a:pt x="24383" y="1660550"/>
                </a:lnTo>
                <a:lnTo>
                  <a:pt x="30479" y="1678686"/>
                </a:lnTo>
                <a:lnTo>
                  <a:pt x="85344" y="1600200"/>
                </a:lnTo>
                <a:close/>
              </a:path>
              <a:path w="285750" h="1678939">
                <a:moveTo>
                  <a:pt x="285750" y="4572"/>
                </a:moveTo>
                <a:lnTo>
                  <a:pt x="257555" y="0"/>
                </a:lnTo>
                <a:lnTo>
                  <a:pt x="25665" y="1611107"/>
                </a:lnTo>
                <a:lnTo>
                  <a:pt x="37534" y="1621789"/>
                </a:lnTo>
                <a:lnTo>
                  <a:pt x="38817" y="1621962"/>
                </a:lnTo>
                <a:lnTo>
                  <a:pt x="53858" y="1614926"/>
                </a:lnTo>
                <a:lnTo>
                  <a:pt x="285750" y="4572"/>
                </a:lnTo>
                <a:close/>
              </a:path>
              <a:path w="285750" h="1678939">
                <a:moveTo>
                  <a:pt x="53858" y="1614926"/>
                </a:moveTo>
                <a:lnTo>
                  <a:pt x="38817" y="1621962"/>
                </a:lnTo>
                <a:lnTo>
                  <a:pt x="52577" y="1623822"/>
                </a:lnTo>
                <a:lnTo>
                  <a:pt x="53858" y="1614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851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66052" y="24066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48411"/>
                </a:moveTo>
                <a:lnTo>
                  <a:pt x="491490" y="210311"/>
                </a:lnTo>
                <a:lnTo>
                  <a:pt x="476250" y="151637"/>
                </a:lnTo>
                <a:lnTo>
                  <a:pt x="458470" y="119633"/>
                </a:lnTo>
                <a:lnTo>
                  <a:pt x="453390" y="109727"/>
                </a:lnTo>
                <a:lnTo>
                  <a:pt x="414020" y="64769"/>
                </a:lnTo>
                <a:lnTo>
                  <a:pt x="375920" y="35813"/>
                </a:lnTo>
                <a:lnTo>
                  <a:pt x="364490" y="30479"/>
                </a:lnTo>
                <a:lnTo>
                  <a:pt x="354329" y="24383"/>
                </a:lnTo>
                <a:lnTo>
                  <a:pt x="309879" y="7619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19"/>
                </a:lnTo>
                <a:lnTo>
                  <a:pt x="140970" y="24383"/>
                </a:lnTo>
                <a:lnTo>
                  <a:pt x="129540" y="29717"/>
                </a:lnTo>
                <a:lnTo>
                  <a:pt x="81279" y="64007"/>
                </a:lnTo>
                <a:lnTo>
                  <a:pt x="64770" y="80771"/>
                </a:lnTo>
                <a:lnTo>
                  <a:pt x="55879" y="89915"/>
                </a:lnTo>
                <a:lnTo>
                  <a:pt x="48259" y="99059"/>
                </a:lnTo>
                <a:lnTo>
                  <a:pt x="29209" y="128777"/>
                </a:lnTo>
                <a:lnTo>
                  <a:pt x="24129" y="140207"/>
                </a:lnTo>
                <a:lnTo>
                  <a:pt x="19050" y="150875"/>
                </a:lnTo>
                <a:lnTo>
                  <a:pt x="7620" y="185165"/>
                </a:lnTo>
                <a:lnTo>
                  <a:pt x="2540" y="209549"/>
                </a:lnTo>
                <a:lnTo>
                  <a:pt x="0" y="234695"/>
                </a:lnTo>
                <a:lnTo>
                  <a:pt x="0" y="272795"/>
                </a:lnTo>
                <a:lnTo>
                  <a:pt x="1270" y="284987"/>
                </a:lnTo>
                <a:lnTo>
                  <a:pt x="3809" y="297179"/>
                </a:lnTo>
                <a:lnTo>
                  <a:pt x="7620" y="309371"/>
                </a:lnTo>
                <a:lnTo>
                  <a:pt x="10159" y="320801"/>
                </a:lnTo>
                <a:lnTo>
                  <a:pt x="12700" y="328421"/>
                </a:lnTo>
                <a:lnTo>
                  <a:pt x="12700" y="223265"/>
                </a:lnTo>
                <a:lnTo>
                  <a:pt x="15240" y="211835"/>
                </a:lnTo>
                <a:lnTo>
                  <a:pt x="19050" y="188975"/>
                </a:lnTo>
                <a:lnTo>
                  <a:pt x="21590" y="177545"/>
                </a:lnTo>
                <a:lnTo>
                  <a:pt x="26670" y="166877"/>
                </a:lnTo>
                <a:lnTo>
                  <a:pt x="35559" y="145541"/>
                </a:lnTo>
                <a:lnTo>
                  <a:pt x="58420" y="106679"/>
                </a:lnTo>
                <a:lnTo>
                  <a:pt x="97790" y="66293"/>
                </a:lnTo>
                <a:lnTo>
                  <a:pt x="144779" y="35813"/>
                </a:lnTo>
                <a:lnTo>
                  <a:pt x="187959" y="19811"/>
                </a:lnTo>
                <a:lnTo>
                  <a:pt x="233679" y="13038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09" y="15239"/>
                </a:lnTo>
                <a:lnTo>
                  <a:pt x="306070" y="19811"/>
                </a:lnTo>
                <a:lnTo>
                  <a:pt x="317500" y="23621"/>
                </a:lnTo>
                <a:lnTo>
                  <a:pt x="327659" y="26669"/>
                </a:lnTo>
                <a:lnTo>
                  <a:pt x="369570" y="46481"/>
                </a:lnTo>
                <a:lnTo>
                  <a:pt x="412750" y="81533"/>
                </a:lnTo>
                <a:lnTo>
                  <a:pt x="441959" y="116585"/>
                </a:lnTo>
                <a:lnTo>
                  <a:pt x="467359" y="166877"/>
                </a:lnTo>
                <a:lnTo>
                  <a:pt x="478790" y="211835"/>
                </a:lnTo>
                <a:lnTo>
                  <a:pt x="481329" y="224027"/>
                </a:lnTo>
                <a:lnTo>
                  <a:pt x="481329" y="327279"/>
                </a:lnTo>
                <a:lnTo>
                  <a:pt x="483870" y="321563"/>
                </a:lnTo>
                <a:lnTo>
                  <a:pt x="486409" y="310133"/>
                </a:lnTo>
                <a:lnTo>
                  <a:pt x="491490" y="285749"/>
                </a:lnTo>
                <a:lnTo>
                  <a:pt x="495300" y="248411"/>
                </a:lnTo>
                <a:close/>
              </a:path>
              <a:path w="495300" h="495300">
                <a:moveTo>
                  <a:pt x="481329" y="327279"/>
                </a:moveTo>
                <a:lnTo>
                  <a:pt x="481329" y="272033"/>
                </a:lnTo>
                <a:lnTo>
                  <a:pt x="478790" y="283463"/>
                </a:lnTo>
                <a:lnTo>
                  <a:pt x="477520" y="294893"/>
                </a:lnTo>
                <a:lnTo>
                  <a:pt x="471170" y="317753"/>
                </a:lnTo>
                <a:lnTo>
                  <a:pt x="463550" y="339089"/>
                </a:lnTo>
                <a:lnTo>
                  <a:pt x="458470" y="349757"/>
                </a:lnTo>
                <a:lnTo>
                  <a:pt x="453390" y="359663"/>
                </a:lnTo>
                <a:lnTo>
                  <a:pt x="440690" y="379475"/>
                </a:lnTo>
                <a:lnTo>
                  <a:pt x="435609" y="388619"/>
                </a:lnTo>
                <a:lnTo>
                  <a:pt x="396240" y="429005"/>
                </a:lnTo>
                <a:lnTo>
                  <a:pt x="359409" y="454151"/>
                </a:lnTo>
                <a:lnTo>
                  <a:pt x="347979" y="459485"/>
                </a:lnTo>
                <a:lnTo>
                  <a:pt x="339090" y="464057"/>
                </a:lnTo>
                <a:lnTo>
                  <a:pt x="327659" y="468629"/>
                </a:lnTo>
                <a:lnTo>
                  <a:pt x="316229" y="471677"/>
                </a:lnTo>
                <a:lnTo>
                  <a:pt x="306070" y="475487"/>
                </a:lnTo>
                <a:lnTo>
                  <a:pt x="283209" y="480059"/>
                </a:lnTo>
                <a:lnTo>
                  <a:pt x="270509" y="481583"/>
                </a:lnTo>
                <a:lnTo>
                  <a:pt x="260350" y="482193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59"/>
                </a:lnTo>
                <a:lnTo>
                  <a:pt x="187959" y="475487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5"/>
                </a:lnTo>
                <a:lnTo>
                  <a:pt x="124459" y="448817"/>
                </a:lnTo>
                <a:lnTo>
                  <a:pt x="115570" y="442721"/>
                </a:lnTo>
                <a:lnTo>
                  <a:pt x="105409" y="435863"/>
                </a:lnTo>
                <a:lnTo>
                  <a:pt x="97790" y="429005"/>
                </a:lnTo>
                <a:lnTo>
                  <a:pt x="88900" y="421385"/>
                </a:lnTo>
                <a:lnTo>
                  <a:pt x="72390" y="405383"/>
                </a:lnTo>
                <a:lnTo>
                  <a:pt x="52070" y="378713"/>
                </a:lnTo>
                <a:lnTo>
                  <a:pt x="45720" y="369569"/>
                </a:lnTo>
                <a:lnTo>
                  <a:pt x="40640" y="359663"/>
                </a:lnTo>
                <a:lnTo>
                  <a:pt x="35559" y="348995"/>
                </a:lnTo>
                <a:lnTo>
                  <a:pt x="30479" y="339089"/>
                </a:lnTo>
                <a:lnTo>
                  <a:pt x="26670" y="328421"/>
                </a:lnTo>
                <a:lnTo>
                  <a:pt x="21590" y="317753"/>
                </a:lnTo>
                <a:lnTo>
                  <a:pt x="19050" y="306323"/>
                </a:lnTo>
                <a:lnTo>
                  <a:pt x="15240" y="283463"/>
                </a:lnTo>
                <a:lnTo>
                  <a:pt x="12700" y="271271"/>
                </a:lnTo>
                <a:lnTo>
                  <a:pt x="12700" y="328421"/>
                </a:lnTo>
                <a:lnTo>
                  <a:pt x="13970" y="332231"/>
                </a:lnTo>
                <a:lnTo>
                  <a:pt x="19050" y="343661"/>
                </a:lnTo>
                <a:lnTo>
                  <a:pt x="29209" y="364997"/>
                </a:lnTo>
                <a:lnTo>
                  <a:pt x="35559" y="375665"/>
                </a:lnTo>
                <a:lnTo>
                  <a:pt x="40640" y="385571"/>
                </a:lnTo>
                <a:lnTo>
                  <a:pt x="80009" y="430529"/>
                </a:lnTo>
                <a:lnTo>
                  <a:pt x="118109" y="459485"/>
                </a:lnTo>
                <a:lnTo>
                  <a:pt x="128270" y="464819"/>
                </a:lnTo>
                <a:lnTo>
                  <a:pt x="138429" y="470915"/>
                </a:lnTo>
                <a:lnTo>
                  <a:pt x="161290" y="480059"/>
                </a:lnTo>
                <a:lnTo>
                  <a:pt x="184150" y="487679"/>
                </a:lnTo>
                <a:lnTo>
                  <a:pt x="209550" y="492251"/>
                </a:lnTo>
                <a:lnTo>
                  <a:pt x="233679" y="495299"/>
                </a:lnTo>
                <a:lnTo>
                  <a:pt x="259079" y="495299"/>
                </a:lnTo>
                <a:lnTo>
                  <a:pt x="284479" y="492251"/>
                </a:lnTo>
                <a:lnTo>
                  <a:pt x="295909" y="490727"/>
                </a:lnTo>
                <a:lnTo>
                  <a:pt x="307340" y="487679"/>
                </a:lnTo>
                <a:lnTo>
                  <a:pt x="320040" y="484631"/>
                </a:lnTo>
                <a:lnTo>
                  <a:pt x="331470" y="480059"/>
                </a:lnTo>
                <a:lnTo>
                  <a:pt x="342900" y="476249"/>
                </a:lnTo>
                <a:lnTo>
                  <a:pt x="364490" y="465581"/>
                </a:lnTo>
                <a:lnTo>
                  <a:pt x="412750" y="431291"/>
                </a:lnTo>
                <a:lnTo>
                  <a:pt x="445770" y="396239"/>
                </a:lnTo>
                <a:lnTo>
                  <a:pt x="469900" y="355091"/>
                </a:lnTo>
                <a:lnTo>
                  <a:pt x="478790" y="332993"/>
                </a:lnTo>
                <a:lnTo>
                  <a:pt x="481329" y="327279"/>
                </a:lnTo>
                <a:close/>
              </a:path>
              <a:path w="495300" h="495300">
                <a:moveTo>
                  <a:pt x="469900" y="247649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49"/>
                </a:lnTo>
                <a:lnTo>
                  <a:pt x="452120" y="160781"/>
                </a:lnTo>
                <a:lnTo>
                  <a:pt x="447040" y="150875"/>
                </a:lnTo>
                <a:lnTo>
                  <a:pt x="431800" y="123443"/>
                </a:lnTo>
                <a:lnTo>
                  <a:pt x="424179" y="114299"/>
                </a:lnTo>
                <a:lnTo>
                  <a:pt x="419100" y="105917"/>
                </a:lnTo>
                <a:lnTo>
                  <a:pt x="379729" y="69341"/>
                </a:lnTo>
                <a:lnTo>
                  <a:pt x="332740" y="42671"/>
                </a:lnTo>
                <a:lnTo>
                  <a:pt x="290829" y="29717"/>
                </a:lnTo>
                <a:lnTo>
                  <a:pt x="256540" y="25812"/>
                </a:lnTo>
                <a:lnTo>
                  <a:pt x="247650" y="25145"/>
                </a:lnTo>
                <a:lnTo>
                  <a:pt x="224790" y="26669"/>
                </a:lnTo>
                <a:lnTo>
                  <a:pt x="212090" y="28193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40" y="35051"/>
                </a:lnTo>
                <a:lnTo>
                  <a:pt x="160020" y="42671"/>
                </a:lnTo>
                <a:lnTo>
                  <a:pt x="149859" y="47243"/>
                </a:lnTo>
                <a:lnTo>
                  <a:pt x="140970" y="52577"/>
                </a:lnTo>
                <a:lnTo>
                  <a:pt x="130809" y="57911"/>
                </a:lnTo>
                <a:lnTo>
                  <a:pt x="123190" y="63245"/>
                </a:lnTo>
                <a:lnTo>
                  <a:pt x="114300" y="69341"/>
                </a:lnTo>
                <a:lnTo>
                  <a:pt x="105409" y="76199"/>
                </a:lnTo>
                <a:lnTo>
                  <a:pt x="97790" y="83057"/>
                </a:lnTo>
                <a:lnTo>
                  <a:pt x="88900" y="90677"/>
                </a:lnTo>
                <a:lnTo>
                  <a:pt x="68579" y="115061"/>
                </a:lnTo>
                <a:lnTo>
                  <a:pt x="62229" y="123443"/>
                </a:lnTo>
                <a:lnTo>
                  <a:pt x="57150" y="132587"/>
                </a:lnTo>
                <a:lnTo>
                  <a:pt x="50800" y="141731"/>
                </a:lnTo>
                <a:lnTo>
                  <a:pt x="41909" y="161543"/>
                </a:lnTo>
                <a:lnTo>
                  <a:pt x="34290" y="181355"/>
                </a:lnTo>
                <a:lnTo>
                  <a:pt x="29209" y="202691"/>
                </a:lnTo>
                <a:lnTo>
                  <a:pt x="26670" y="214121"/>
                </a:lnTo>
                <a:lnTo>
                  <a:pt x="26670" y="224789"/>
                </a:lnTo>
                <a:lnTo>
                  <a:pt x="24129" y="247649"/>
                </a:lnTo>
                <a:lnTo>
                  <a:pt x="29209" y="292607"/>
                </a:lnTo>
                <a:lnTo>
                  <a:pt x="34290" y="313943"/>
                </a:lnTo>
                <a:lnTo>
                  <a:pt x="38100" y="323849"/>
                </a:lnTo>
                <a:lnTo>
                  <a:pt x="38100" y="226313"/>
                </a:lnTo>
                <a:lnTo>
                  <a:pt x="40640" y="205739"/>
                </a:lnTo>
                <a:lnTo>
                  <a:pt x="53340" y="166115"/>
                </a:lnTo>
                <a:lnTo>
                  <a:pt x="72390" y="131063"/>
                </a:lnTo>
                <a:lnTo>
                  <a:pt x="97790" y="99821"/>
                </a:lnTo>
                <a:lnTo>
                  <a:pt x="129540" y="73913"/>
                </a:lnTo>
                <a:lnTo>
                  <a:pt x="165100" y="54863"/>
                </a:lnTo>
                <a:lnTo>
                  <a:pt x="173990" y="51053"/>
                </a:lnTo>
                <a:lnTo>
                  <a:pt x="184150" y="48005"/>
                </a:lnTo>
                <a:lnTo>
                  <a:pt x="193040" y="44957"/>
                </a:lnTo>
                <a:lnTo>
                  <a:pt x="204470" y="42671"/>
                </a:lnTo>
                <a:lnTo>
                  <a:pt x="214629" y="40385"/>
                </a:lnTo>
                <a:lnTo>
                  <a:pt x="224790" y="38861"/>
                </a:lnTo>
                <a:lnTo>
                  <a:pt x="234950" y="38184"/>
                </a:lnTo>
                <a:lnTo>
                  <a:pt x="259079" y="38269"/>
                </a:lnTo>
                <a:lnTo>
                  <a:pt x="298450" y="44195"/>
                </a:lnTo>
                <a:lnTo>
                  <a:pt x="337820" y="58673"/>
                </a:lnTo>
                <a:lnTo>
                  <a:pt x="345440" y="63245"/>
                </a:lnTo>
                <a:lnTo>
                  <a:pt x="355600" y="67817"/>
                </a:lnTo>
                <a:lnTo>
                  <a:pt x="363220" y="73913"/>
                </a:lnTo>
                <a:lnTo>
                  <a:pt x="372109" y="79247"/>
                </a:lnTo>
                <a:lnTo>
                  <a:pt x="379729" y="85343"/>
                </a:lnTo>
                <a:lnTo>
                  <a:pt x="394970" y="99059"/>
                </a:lnTo>
                <a:lnTo>
                  <a:pt x="408940" y="114299"/>
                </a:lnTo>
                <a:lnTo>
                  <a:pt x="415290" y="121919"/>
                </a:lnTo>
                <a:lnTo>
                  <a:pt x="420370" y="130301"/>
                </a:lnTo>
                <a:lnTo>
                  <a:pt x="426720" y="138683"/>
                </a:lnTo>
                <a:lnTo>
                  <a:pt x="430529" y="147065"/>
                </a:lnTo>
                <a:lnTo>
                  <a:pt x="439420" y="165353"/>
                </a:lnTo>
                <a:lnTo>
                  <a:pt x="443229" y="175259"/>
                </a:lnTo>
                <a:lnTo>
                  <a:pt x="449579" y="195071"/>
                </a:lnTo>
                <a:lnTo>
                  <a:pt x="454659" y="214883"/>
                </a:lnTo>
                <a:lnTo>
                  <a:pt x="457200" y="246887"/>
                </a:lnTo>
                <a:lnTo>
                  <a:pt x="457200" y="318896"/>
                </a:lnTo>
                <a:lnTo>
                  <a:pt x="458470" y="313943"/>
                </a:lnTo>
                <a:lnTo>
                  <a:pt x="464820" y="292607"/>
                </a:lnTo>
                <a:lnTo>
                  <a:pt x="469900" y="247649"/>
                </a:lnTo>
                <a:close/>
              </a:path>
              <a:path w="495300" h="495300">
                <a:moveTo>
                  <a:pt x="457200" y="318896"/>
                </a:moveTo>
                <a:lnTo>
                  <a:pt x="457200" y="246887"/>
                </a:lnTo>
                <a:lnTo>
                  <a:pt x="455929" y="258317"/>
                </a:lnTo>
                <a:lnTo>
                  <a:pt x="454659" y="268223"/>
                </a:lnTo>
                <a:lnTo>
                  <a:pt x="454659" y="278891"/>
                </a:lnTo>
                <a:lnTo>
                  <a:pt x="452120" y="289559"/>
                </a:lnTo>
                <a:lnTo>
                  <a:pt x="447040" y="309371"/>
                </a:lnTo>
                <a:lnTo>
                  <a:pt x="443229" y="319277"/>
                </a:lnTo>
                <a:lnTo>
                  <a:pt x="440690" y="328421"/>
                </a:lnTo>
                <a:lnTo>
                  <a:pt x="435609" y="338327"/>
                </a:lnTo>
                <a:lnTo>
                  <a:pt x="431800" y="346709"/>
                </a:lnTo>
                <a:lnTo>
                  <a:pt x="426720" y="355853"/>
                </a:lnTo>
                <a:lnTo>
                  <a:pt x="415290" y="372617"/>
                </a:lnTo>
                <a:lnTo>
                  <a:pt x="396240" y="395477"/>
                </a:lnTo>
                <a:lnTo>
                  <a:pt x="381000" y="409193"/>
                </a:lnTo>
                <a:lnTo>
                  <a:pt x="372109" y="415289"/>
                </a:lnTo>
                <a:lnTo>
                  <a:pt x="364490" y="421385"/>
                </a:lnTo>
                <a:lnTo>
                  <a:pt x="339090" y="436625"/>
                </a:lnTo>
                <a:lnTo>
                  <a:pt x="328929" y="440435"/>
                </a:lnTo>
                <a:lnTo>
                  <a:pt x="320040" y="444245"/>
                </a:lnTo>
                <a:lnTo>
                  <a:pt x="299720" y="450341"/>
                </a:lnTo>
                <a:lnTo>
                  <a:pt x="279400" y="454913"/>
                </a:lnTo>
                <a:lnTo>
                  <a:pt x="269240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59" y="456437"/>
                </a:lnTo>
                <a:lnTo>
                  <a:pt x="20574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105409" y="403097"/>
                </a:lnTo>
                <a:lnTo>
                  <a:pt x="85090" y="380999"/>
                </a:lnTo>
                <a:lnTo>
                  <a:pt x="78740" y="373379"/>
                </a:lnTo>
                <a:lnTo>
                  <a:pt x="73659" y="364997"/>
                </a:lnTo>
                <a:lnTo>
                  <a:pt x="62229" y="348233"/>
                </a:lnTo>
                <a:lnTo>
                  <a:pt x="54609" y="329945"/>
                </a:lnTo>
                <a:lnTo>
                  <a:pt x="46990" y="310133"/>
                </a:lnTo>
                <a:lnTo>
                  <a:pt x="39370" y="280415"/>
                </a:lnTo>
                <a:lnTo>
                  <a:pt x="38100" y="269747"/>
                </a:lnTo>
                <a:lnTo>
                  <a:pt x="38100" y="323849"/>
                </a:lnTo>
                <a:lnTo>
                  <a:pt x="41909" y="334517"/>
                </a:lnTo>
                <a:lnTo>
                  <a:pt x="46990" y="344423"/>
                </a:lnTo>
                <a:lnTo>
                  <a:pt x="50800" y="353567"/>
                </a:lnTo>
                <a:lnTo>
                  <a:pt x="57150" y="362711"/>
                </a:lnTo>
                <a:lnTo>
                  <a:pt x="68579" y="380999"/>
                </a:lnTo>
                <a:lnTo>
                  <a:pt x="76200" y="389381"/>
                </a:lnTo>
                <a:lnTo>
                  <a:pt x="105409" y="419099"/>
                </a:lnTo>
                <a:lnTo>
                  <a:pt x="132079" y="437387"/>
                </a:lnTo>
                <a:lnTo>
                  <a:pt x="140970" y="443483"/>
                </a:lnTo>
                <a:lnTo>
                  <a:pt x="151129" y="448055"/>
                </a:lnTo>
                <a:lnTo>
                  <a:pt x="160020" y="452627"/>
                </a:lnTo>
                <a:lnTo>
                  <a:pt x="171450" y="456437"/>
                </a:lnTo>
                <a:lnTo>
                  <a:pt x="224790" y="468629"/>
                </a:lnTo>
                <a:lnTo>
                  <a:pt x="247650" y="470153"/>
                </a:lnTo>
                <a:lnTo>
                  <a:pt x="269240" y="468629"/>
                </a:lnTo>
                <a:lnTo>
                  <a:pt x="313690" y="459485"/>
                </a:lnTo>
                <a:lnTo>
                  <a:pt x="353059" y="442721"/>
                </a:lnTo>
                <a:lnTo>
                  <a:pt x="396240" y="412241"/>
                </a:lnTo>
                <a:lnTo>
                  <a:pt x="425450" y="380237"/>
                </a:lnTo>
                <a:lnTo>
                  <a:pt x="452120" y="333755"/>
                </a:lnTo>
                <a:lnTo>
                  <a:pt x="455929" y="323849"/>
                </a:lnTo>
                <a:lnTo>
                  <a:pt x="457200" y="318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17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51230" y="1816100"/>
          <a:ext cx="8216923" cy="2514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59"/>
                <a:gridCol w="718932"/>
                <a:gridCol w="744488"/>
                <a:gridCol w="719313"/>
                <a:gridCol w="744488"/>
                <a:gridCol w="719313"/>
                <a:gridCol w="744488"/>
                <a:gridCol w="718932"/>
                <a:gridCol w="744876"/>
                <a:gridCol w="718925"/>
                <a:gridCol w="744869"/>
                <a:gridCol w="449340"/>
              </a:tblGrid>
              <a:tr h="515612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03612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36016" y="4365752"/>
            <a:ext cx="3308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L1.</a:t>
            </a:r>
            <a:fld id="{6A4E2F0A-98E4-4196-9F75-8967B790ADF5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271" y="215900"/>
            <a:ext cx="7374035" cy="1138767"/>
          </a:xfrm>
        </p:spPr>
        <p:txBody>
          <a:bodyPr/>
          <a:lstStyle/>
          <a:p>
            <a:r>
              <a:rPr lang="en-US" dirty="0" smtClean="0"/>
              <a:t>What are the most important features of an algorithm?</a:t>
            </a:r>
            <a:endParaRPr lang="en-US" dirty="0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521629" y="1511300"/>
            <a:ext cx="8437872" cy="5105471"/>
            <a:chOff x="524" y="1008"/>
            <a:chExt cx="5330" cy="3228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524" y="1008"/>
              <a:ext cx="4564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000000"/>
                  </a:solidFill>
                </a:rPr>
                <a:t>The theoretical study of design and analysis of computer algorithms </a:t>
              </a: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524" y="1740"/>
              <a:ext cx="312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>
                  <a:solidFill>
                    <a:srgbClr val="000000"/>
                  </a:solidFill>
                </a:rPr>
                <a:t>Basic goals for an algorithm:</a:t>
              </a:r>
            </a:p>
          </p:txBody>
        </p:sp>
        <p:grpSp>
          <p:nvGrpSpPr>
            <p:cNvPr id="8201" name="Group 9"/>
            <p:cNvGrpSpPr>
              <a:grpSpLocks/>
            </p:cNvGrpSpPr>
            <p:nvPr/>
          </p:nvGrpSpPr>
          <p:grpSpPr bwMode="auto">
            <a:xfrm>
              <a:off x="718" y="2076"/>
              <a:ext cx="5136" cy="2160"/>
              <a:chOff x="326" y="2076"/>
              <a:chExt cx="5136" cy="2160"/>
            </a:xfrm>
          </p:grpSpPr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26" y="2076"/>
                <a:ext cx="5136" cy="2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FontTx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</a:rPr>
                  <a:t> always correct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FontTx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</a:rPr>
                  <a:t> always terminates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FontTx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</a:rPr>
                  <a:t> This class: performance</a:t>
                </a:r>
              </a:p>
              <a:p>
                <a:pPr marL="455687" lvl="1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itchFamily="2" charset="2"/>
                  <a:buChar char="Ø"/>
                </a:pPr>
                <a:r>
                  <a:rPr lang="en-US" sz="3200" dirty="0">
                    <a:solidFill>
                      <a:srgbClr val="000000"/>
                    </a:solidFill>
                  </a:rPr>
                  <a:t> 	Performance often draws the line between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</a:pPr>
                <a:r>
                  <a:rPr lang="en-US" sz="3200" dirty="0">
                    <a:solidFill>
                      <a:srgbClr val="000000"/>
                    </a:solidFill>
                  </a:rPr>
                  <a:t> what is possible and what is impossible.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FontTx/>
                  <a:buChar char="•"/>
                </a:pPr>
                <a:endParaRPr lang="en-US" sz="3200" dirty="0">
                  <a:solidFill>
                    <a:srgbClr val="000000"/>
                  </a:solidFill>
                </a:endParaRPr>
              </a:p>
              <a:p>
                <a:pPr marL="455687" lvl="1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2448" y="2076"/>
                <a:ext cx="117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</a:pPr>
                <a:endParaRPr lang="en-US" sz="3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-3071194" y="5617917"/>
            <a:ext cx="184139" cy="58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812" y="4365739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44610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6978" y="3033014"/>
            <a:ext cx="269875" cy="1297940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2"/>
                </a:lnTo>
                <a:lnTo>
                  <a:pt x="217093" y="1234518"/>
                </a:lnTo>
                <a:lnTo>
                  <a:pt x="232410" y="1241298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7" y="1282319"/>
                </a:moveTo>
                <a:lnTo>
                  <a:pt x="246887" y="1239012"/>
                </a:lnTo>
                <a:lnTo>
                  <a:pt x="218694" y="1243584"/>
                </a:lnTo>
                <a:lnTo>
                  <a:pt x="217093" y="1234518"/>
                </a:lnTo>
                <a:lnTo>
                  <a:pt x="185927" y="1220724"/>
                </a:lnTo>
                <a:lnTo>
                  <a:pt x="242316" y="1297686"/>
                </a:lnTo>
                <a:lnTo>
                  <a:pt x="246887" y="1282319"/>
                </a:lnTo>
                <a:close/>
              </a:path>
              <a:path w="269875" h="1297939">
                <a:moveTo>
                  <a:pt x="246887" y="1239012"/>
                </a:moveTo>
                <a:lnTo>
                  <a:pt x="245136" y="1229090"/>
                </a:lnTo>
                <a:lnTo>
                  <a:pt x="232410" y="1241298"/>
                </a:lnTo>
                <a:lnTo>
                  <a:pt x="217093" y="1234518"/>
                </a:lnTo>
                <a:lnTo>
                  <a:pt x="218694" y="1243584"/>
                </a:lnTo>
                <a:lnTo>
                  <a:pt x="246887" y="1239012"/>
                </a:lnTo>
                <a:close/>
              </a:path>
              <a:path w="269875" h="1297939">
                <a:moveTo>
                  <a:pt x="269748" y="1205484"/>
                </a:moveTo>
                <a:lnTo>
                  <a:pt x="245136" y="1229090"/>
                </a:lnTo>
                <a:lnTo>
                  <a:pt x="246887" y="1239012"/>
                </a:lnTo>
                <a:lnTo>
                  <a:pt x="246887" y="1282319"/>
                </a:lnTo>
                <a:lnTo>
                  <a:pt x="269748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5047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64820" y="130301"/>
                </a:lnTo>
                <a:lnTo>
                  <a:pt x="430529" y="81534"/>
                </a:lnTo>
                <a:lnTo>
                  <a:pt x="394970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79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2"/>
                </a:lnTo>
                <a:lnTo>
                  <a:pt x="151129" y="19050"/>
                </a:lnTo>
                <a:lnTo>
                  <a:pt x="109220" y="41910"/>
                </a:lnTo>
                <a:lnTo>
                  <a:pt x="63500" y="80772"/>
                </a:lnTo>
                <a:lnTo>
                  <a:pt x="29210" y="128777"/>
                </a:lnTo>
                <a:lnTo>
                  <a:pt x="24129" y="140208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46887"/>
                </a:lnTo>
                <a:lnTo>
                  <a:pt x="1270" y="272796"/>
                </a:lnTo>
                <a:lnTo>
                  <a:pt x="2539" y="284988"/>
                </a:lnTo>
                <a:lnTo>
                  <a:pt x="6350" y="309372"/>
                </a:lnTo>
                <a:lnTo>
                  <a:pt x="12700" y="326516"/>
                </a:lnTo>
                <a:lnTo>
                  <a:pt x="12700" y="223265"/>
                </a:lnTo>
                <a:lnTo>
                  <a:pt x="13970" y="211836"/>
                </a:lnTo>
                <a:lnTo>
                  <a:pt x="30479" y="156210"/>
                </a:lnTo>
                <a:lnTo>
                  <a:pt x="52070" y="115824"/>
                </a:lnTo>
                <a:lnTo>
                  <a:pt x="81279" y="81534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68300" y="46482"/>
                </a:lnTo>
                <a:lnTo>
                  <a:pt x="405129" y="73913"/>
                </a:lnTo>
                <a:lnTo>
                  <a:pt x="441960" y="116586"/>
                </a:lnTo>
                <a:lnTo>
                  <a:pt x="467360" y="166877"/>
                </a:lnTo>
                <a:lnTo>
                  <a:pt x="480060" y="211836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49250" y="459486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3"/>
                </a:lnTo>
                <a:lnTo>
                  <a:pt x="66039" y="397001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79" y="339089"/>
                </a:lnTo>
                <a:lnTo>
                  <a:pt x="25400" y="328422"/>
                </a:lnTo>
                <a:lnTo>
                  <a:pt x="22860" y="317753"/>
                </a:lnTo>
                <a:lnTo>
                  <a:pt x="19050" y="306324"/>
                </a:lnTo>
                <a:lnTo>
                  <a:pt x="13970" y="283463"/>
                </a:lnTo>
                <a:lnTo>
                  <a:pt x="12700" y="271272"/>
                </a:lnTo>
                <a:lnTo>
                  <a:pt x="12700" y="326516"/>
                </a:lnTo>
                <a:lnTo>
                  <a:pt x="29210" y="364998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5760" y="465582"/>
                </a:lnTo>
                <a:lnTo>
                  <a:pt x="384810" y="453389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2910" y="422910"/>
                </a:lnTo>
                <a:lnTo>
                  <a:pt x="429260" y="414527"/>
                </a:lnTo>
                <a:lnTo>
                  <a:pt x="438150" y="405384"/>
                </a:lnTo>
                <a:lnTo>
                  <a:pt x="444500" y="396239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7939" y="214122"/>
                </a:lnTo>
                <a:lnTo>
                  <a:pt x="25400" y="224789"/>
                </a:lnTo>
                <a:lnTo>
                  <a:pt x="24129" y="247650"/>
                </a:lnTo>
                <a:lnTo>
                  <a:pt x="25400" y="270510"/>
                </a:lnTo>
                <a:lnTo>
                  <a:pt x="27939" y="281939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3"/>
                </a:lnTo>
                <a:lnTo>
                  <a:pt x="39370" y="216408"/>
                </a:lnTo>
                <a:lnTo>
                  <a:pt x="41910" y="205739"/>
                </a:lnTo>
                <a:lnTo>
                  <a:pt x="46989" y="185927"/>
                </a:lnTo>
                <a:lnTo>
                  <a:pt x="50800" y="176022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10" y="58674"/>
                </a:lnTo>
                <a:lnTo>
                  <a:pt x="194310" y="44958"/>
                </a:lnTo>
                <a:lnTo>
                  <a:pt x="233679" y="38195"/>
                </a:lnTo>
                <a:lnTo>
                  <a:pt x="260350" y="38290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8929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29" y="268224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7810" y="457200"/>
                </a:lnTo>
                <a:lnTo>
                  <a:pt x="237489" y="457200"/>
                </a:lnTo>
                <a:lnTo>
                  <a:pt x="226060" y="456438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85089" y="381000"/>
                </a:lnTo>
                <a:lnTo>
                  <a:pt x="80010" y="373379"/>
                </a:lnTo>
                <a:lnTo>
                  <a:pt x="67310" y="356615"/>
                </a:lnTo>
                <a:lnTo>
                  <a:pt x="63500" y="348234"/>
                </a:lnTo>
                <a:lnTo>
                  <a:pt x="58420" y="339089"/>
                </a:lnTo>
                <a:lnTo>
                  <a:pt x="54610" y="329946"/>
                </a:lnTo>
                <a:lnTo>
                  <a:pt x="50800" y="320039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8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1610" y="460248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70" y="448055"/>
                </a:lnTo>
                <a:lnTo>
                  <a:pt x="353060" y="442722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8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08412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9964" y="3260852"/>
            <a:ext cx="292735" cy="1069975"/>
          </a:xfrm>
          <a:custGeom>
            <a:avLst/>
            <a:gdLst/>
            <a:ahLst/>
            <a:cxnLst/>
            <a:rect l="l" t="t" r="r" b="b"/>
            <a:pathLst>
              <a:path w="292735" h="1069975">
                <a:moveTo>
                  <a:pt x="22998" y="1001120"/>
                </a:moveTo>
                <a:lnTo>
                  <a:pt x="0" y="976122"/>
                </a:lnTo>
                <a:lnTo>
                  <a:pt x="20574" y="1066500"/>
                </a:lnTo>
                <a:lnTo>
                  <a:pt x="20574" y="1011174"/>
                </a:lnTo>
                <a:lnTo>
                  <a:pt x="22998" y="1001120"/>
                </a:lnTo>
                <a:close/>
              </a:path>
              <a:path w="292735" h="1069975">
                <a:moveTo>
                  <a:pt x="50898" y="1008436"/>
                </a:moveTo>
                <a:lnTo>
                  <a:pt x="35051" y="1014222"/>
                </a:lnTo>
                <a:lnTo>
                  <a:pt x="22998" y="1001120"/>
                </a:lnTo>
                <a:lnTo>
                  <a:pt x="20574" y="1011174"/>
                </a:lnTo>
                <a:lnTo>
                  <a:pt x="48768" y="1017270"/>
                </a:lnTo>
                <a:lnTo>
                  <a:pt x="50898" y="1008436"/>
                </a:lnTo>
                <a:close/>
              </a:path>
              <a:path w="292735" h="1069975">
                <a:moveTo>
                  <a:pt x="83058" y="996696"/>
                </a:moveTo>
                <a:lnTo>
                  <a:pt x="50898" y="1008436"/>
                </a:lnTo>
                <a:lnTo>
                  <a:pt x="48768" y="1017270"/>
                </a:lnTo>
                <a:lnTo>
                  <a:pt x="20574" y="1011174"/>
                </a:lnTo>
                <a:lnTo>
                  <a:pt x="20574" y="1066500"/>
                </a:lnTo>
                <a:lnTo>
                  <a:pt x="21336" y="1069848"/>
                </a:lnTo>
                <a:lnTo>
                  <a:pt x="83058" y="996696"/>
                </a:lnTo>
                <a:close/>
              </a:path>
              <a:path w="292735" h="1069975">
                <a:moveTo>
                  <a:pt x="292608" y="6096"/>
                </a:moveTo>
                <a:lnTo>
                  <a:pt x="264413" y="0"/>
                </a:lnTo>
                <a:lnTo>
                  <a:pt x="22998" y="1001120"/>
                </a:lnTo>
                <a:lnTo>
                  <a:pt x="35051" y="1014222"/>
                </a:lnTo>
                <a:lnTo>
                  <a:pt x="50898" y="1008436"/>
                </a:lnTo>
                <a:lnTo>
                  <a:pt x="2926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1300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02250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22503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14020" y="64770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4329" y="24384"/>
                </a:lnTo>
                <a:lnTo>
                  <a:pt x="309879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20"/>
                </a:lnTo>
                <a:lnTo>
                  <a:pt x="129539" y="29717"/>
                </a:lnTo>
                <a:lnTo>
                  <a:pt x="81279" y="64008"/>
                </a:lnTo>
                <a:lnTo>
                  <a:pt x="48260" y="99060"/>
                </a:lnTo>
                <a:lnTo>
                  <a:pt x="24129" y="140208"/>
                </a:lnTo>
                <a:lnTo>
                  <a:pt x="19050" y="150876"/>
                </a:lnTo>
                <a:lnTo>
                  <a:pt x="13970" y="162306"/>
                </a:lnTo>
                <a:lnTo>
                  <a:pt x="7620" y="185166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59842"/>
                </a:lnTo>
                <a:lnTo>
                  <a:pt x="3810" y="297180"/>
                </a:lnTo>
                <a:lnTo>
                  <a:pt x="7620" y="309372"/>
                </a:lnTo>
                <a:lnTo>
                  <a:pt x="10160" y="320802"/>
                </a:lnTo>
                <a:lnTo>
                  <a:pt x="12700" y="328422"/>
                </a:lnTo>
                <a:lnTo>
                  <a:pt x="12700" y="223266"/>
                </a:lnTo>
                <a:lnTo>
                  <a:pt x="13970" y="211836"/>
                </a:lnTo>
                <a:lnTo>
                  <a:pt x="26670" y="166878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49250" y="35813"/>
                </a:lnTo>
                <a:lnTo>
                  <a:pt x="369570" y="46482"/>
                </a:lnTo>
                <a:lnTo>
                  <a:pt x="378460" y="52577"/>
                </a:lnTo>
                <a:lnTo>
                  <a:pt x="388620" y="59436"/>
                </a:lnTo>
                <a:lnTo>
                  <a:pt x="427989" y="98298"/>
                </a:lnTo>
                <a:lnTo>
                  <a:pt x="458470" y="145541"/>
                </a:lnTo>
                <a:lnTo>
                  <a:pt x="474979" y="188975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59410" y="454151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4"/>
                </a:lnTo>
                <a:lnTo>
                  <a:pt x="66039" y="397002"/>
                </a:lnTo>
                <a:lnTo>
                  <a:pt x="40639" y="359664"/>
                </a:lnTo>
                <a:lnTo>
                  <a:pt x="35560" y="348996"/>
                </a:lnTo>
                <a:lnTo>
                  <a:pt x="30479" y="339090"/>
                </a:lnTo>
                <a:lnTo>
                  <a:pt x="22860" y="317754"/>
                </a:lnTo>
                <a:lnTo>
                  <a:pt x="19050" y="306324"/>
                </a:lnTo>
                <a:lnTo>
                  <a:pt x="13970" y="283464"/>
                </a:lnTo>
                <a:lnTo>
                  <a:pt x="12700" y="271272"/>
                </a:lnTo>
                <a:lnTo>
                  <a:pt x="12700" y="328422"/>
                </a:lnTo>
                <a:lnTo>
                  <a:pt x="29210" y="364998"/>
                </a:lnTo>
                <a:lnTo>
                  <a:pt x="63500" y="413766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10" y="453389"/>
                </a:lnTo>
                <a:lnTo>
                  <a:pt x="429260" y="414527"/>
                </a:lnTo>
                <a:lnTo>
                  <a:pt x="458470" y="376427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50"/>
                </a:lnTo>
                <a:lnTo>
                  <a:pt x="431800" y="123444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10" y="161544"/>
                </a:lnTo>
                <a:lnTo>
                  <a:pt x="34289" y="181356"/>
                </a:lnTo>
                <a:lnTo>
                  <a:pt x="29210" y="202692"/>
                </a:lnTo>
                <a:lnTo>
                  <a:pt x="24129" y="247650"/>
                </a:lnTo>
                <a:lnTo>
                  <a:pt x="29210" y="292608"/>
                </a:lnTo>
                <a:lnTo>
                  <a:pt x="34289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10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53339" y="166116"/>
                </a:lnTo>
                <a:lnTo>
                  <a:pt x="62229" y="147828"/>
                </a:lnTo>
                <a:lnTo>
                  <a:pt x="67310" y="139446"/>
                </a:lnTo>
                <a:lnTo>
                  <a:pt x="73660" y="131064"/>
                </a:lnTo>
                <a:lnTo>
                  <a:pt x="78739" y="122682"/>
                </a:lnTo>
                <a:lnTo>
                  <a:pt x="114300" y="86106"/>
                </a:lnTo>
                <a:lnTo>
                  <a:pt x="146050" y="63246"/>
                </a:lnTo>
                <a:lnTo>
                  <a:pt x="194310" y="44958"/>
                </a:lnTo>
                <a:lnTo>
                  <a:pt x="234950" y="38184"/>
                </a:lnTo>
                <a:lnTo>
                  <a:pt x="259079" y="38269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7660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79729" y="85344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4660" y="225551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7555"/>
                </a:lnTo>
                <a:lnTo>
                  <a:pt x="455929" y="268986"/>
                </a:lnTo>
                <a:lnTo>
                  <a:pt x="454660" y="278891"/>
                </a:lnTo>
                <a:lnTo>
                  <a:pt x="452120" y="289560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60" y="456438"/>
                </a:lnTo>
                <a:lnTo>
                  <a:pt x="215900" y="454913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75260" y="445008"/>
                </a:lnTo>
                <a:lnTo>
                  <a:pt x="165100" y="441198"/>
                </a:lnTo>
                <a:lnTo>
                  <a:pt x="147320" y="432053"/>
                </a:lnTo>
                <a:lnTo>
                  <a:pt x="121920" y="416052"/>
                </a:lnTo>
                <a:lnTo>
                  <a:pt x="114300" y="409956"/>
                </a:lnTo>
                <a:lnTo>
                  <a:pt x="105410" y="403098"/>
                </a:lnTo>
                <a:lnTo>
                  <a:pt x="85089" y="381000"/>
                </a:lnTo>
                <a:lnTo>
                  <a:pt x="80010" y="373380"/>
                </a:lnTo>
                <a:lnTo>
                  <a:pt x="73660" y="364998"/>
                </a:lnTo>
                <a:lnTo>
                  <a:pt x="54610" y="329946"/>
                </a:lnTo>
                <a:lnTo>
                  <a:pt x="39370" y="280416"/>
                </a:lnTo>
                <a:lnTo>
                  <a:pt x="38100" y="269748"/>
                </a:lnTo>
                <a:lnTo>
                  <a:pt x="38100" y="323850"/>
                </a:lnTo>
                <a:lnTo>
                  <a:pt x="62229" y="371856"/>
                </a:lnTo>
                <a:lnTo>
                  <a:pt x="76200" y="389382"/>
                </a:lnTo>
                <a:lnTo>
                  <a:pt x="82550" y="397002"/>
                </a:lnTo>
                <a:lnTo>
                  <a:pt x="97789" y="412242"/>
                </a:lnTo>
                <a:lnTo>
                  <a:pt x="114300" y="425958"/>
                </a:lnTo>
                <a:lnTo>
                  <a:pt x="123189" y="432053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0339" y="460248"/>
                </a:lnTo>
                <a:lnTo>
                  <a:pt x="213360" y="467105"/>
                </a:lnTo>
                <a:lnTo>
                  <a:pt x="223520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81000" y="425958"/>
                </a:lnTo>
                <a:lnTo>
                  <a:pt x="411479" y="397001"/>
                </a:lnTo>
                <a:lnTo>
                  <a:pt x="436879" y="362712"/>
                </a:lnTo>
                <a:lnTo>
                  <a:pt x="443229" y="353567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87900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72214" y="4365752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54621" y="2652014"/>
            <a:ext cx="285750" cy="1678939"/>
          </a:xfrm>
          <a:custGeom>
            <a:avLst/>
            <a:gdLst/>
            <a:ahLst/>
            <a:cxnLst/>
            <a:rect l="l" t="t" r="r" b="b"/>
            <a:pathLst>
              <a:path w="285750" h="1678939">
                <a:moveTo>
                  <a:pt x="25665" y="1611107"/>
                </a:moveTo>
                <a:lnTo>
                  <a:pt x="0" y="1588008"/>
                </a:lnTo>
                <a:lnTo>
                  <a:pt x="24383" y="1660550"/>
                </a:lnTo>
                <a:lnTo>
                  <a:pt x="24383" y="1620012"/>
                </a:lnTo>
                <a:lnTo>
                  <a:pt x="25665" y="1611107"/>
                </a:lnTo>
                <a:close/>
              </a:path>
              <a:path w="285750" h="1678939">
                <a:moveTo>
                  <a:pt x="37534" y="1621789"/>
                </a:moveTo>
                <a:lnTo>
                  <a:pt x="25665" y="1611107"/>
                </a:lnTo>
                <a:lnTo>
                  <a:pt x="24383" y="1620012"/>
                </a:lnTo>
                <a:lnTo>
                  <a:pt x="37534" y="1621789"/>
                </a:lnTo>
                <a:close/>
              </a:path>
              <a:path w="285750" h="1678939">
                <a:moveTo>
                  <a:pt x="85344" y="1600200"/>
                </a:moveTo>
                <a:lnTo>
                  <a:pt x="53858" y="1614926"/>
                </a:lnTo>
                <a:lnTo>
                  <a:pt x="52577" y="1623822"/>
                </a:lnTo>
                <a:lnTo>
                  <a:pt x="38817" y="1621962"/>
                </a:lnTo>
                <a:lnTo>
                  <a:pt x="38100" y="1622298"/>
                </a:lnTo>
                <a:lnTo>
                  <a:pt x="37534" y="1621789"/>
                </a:lnTo>
                <a:lnTo>
                  <a:pt x="24383" y="1620012"/>
                </a:lnTo>
                <a:lnTo>
                  <a:pt x="24383" y="1660550"/>
                </a:lnTo>
                <a:lnTo>
                  <a:pt x="30479" y="1678686"/>
                </a:lnTo>
                <a:lnTo>
                  <a:pt x="85344" y="1600200"/>
                </a:lnTo>
                <a:close/>
              </a:path>
              <a:path w="285750" h="1678939">
                <a:moveTo>
                  <a:pt x="285750" y="4572"/>
                </a:moveTo>
                <a:lnTo>
                  <a:pt x="257555" y="0"/>
                </a:lnTo>
                <a:lnTo>
                  <a:pt x="25665" y="1611107"/>
                </a:lnTo>
                <a:lnTo>
                  <a:pt x="37534" y="1621789"/>
                </a:lnTo>
                <a:lnTo>
                  <a:pt x="38817" y="1621962"/>
                </a:lnTo>
                <a:lnTo>
                  <a:pt x="53858" y="1614926"/>
                </a:lnTo>
                <a:lnTo>
                  <a:pt x="285750" y="4572"/>
                </a:lnTo>
                <a:close/>
              </a:path>
              <a:path w="285750" h="1678939">
                <a:moveTo>
                  <a:pt x="53858" y="1614926"/>
                </a:moveTo>
                <a:lnTo>
                  <a:pt x="38817" y="1621962"/>
                </a:lnTo>
                <a:lnTo>
                  <a:pt x="52577" y="1623822"/>
                </a:lnTo>
                <a:lnTo>
                  <a:pt x="53858" y="1614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51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66052" y="24066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48411"/>
                </a:moveTo>
                <a:lnTo>
                  <a:pt x="491490" y="210311"/>
                </a:lnTo>
                <a:lnTo>
                  <a:pt x="476250" y="151637"/>
                </a:lnTo>
                <a:lnTo>
                  <a:pt x="458470" y="119633"/>
                </a:lnTo>
                <a:lnTo>
                  <a:pt x="453390" y="109727"/>
                </a:lnTo>
                <a:lnTo>
                  <a:pt x="414020" y="64769"/>
                </a:lnTo>
                <a:lnTo>
                  <a:pt x="375920" y="35813"/>
                </a:lnTo>
                <a:lnTo>
                  <a:pt x="364490" y="30479"/>
                </a:lnTo>
                <a:lnTo>
                  <a:pt x="354329" y="24383"/>
                </a:lnTo>
                <a:lnTo>
                  <a:pt x="309879" y="7619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19"/>
                </a:lnTo>
                <a:lnTo>
                  <a:pt x="140970" y="24383"/>
                </a:lnTo>
                <a:lnTo>
                  <a:pt x="129540" y="29717"/>
                </a:lnTo>
                <a:lnTo>
                  <a:pt x="81279" y="64007"/>
                </a:lnTo>
                <a:lnTo>
                  <a:pt x="64770" y="80771"/>
                </a:lnTo>
                <a:lnTo>
                  <a:pt x="55879" y="89915"/>
                </a:lnTo>
                <a:lnTo>
                  <a:pt x="48259" y="99059"/>
                </a:lnTo>
                <a:lnTo>
                  <a:pt x="29209" y="128777"/>
                </a:lnTo>
                <a:lnTo>
                  <a:pt x="24129" y="140207"/>
                </a:lnTo>
                <a:lnTo>
                  <a:pt x="19050" y="150875"/>
                </a:lnTo>
                <a:lnTo>
                  <a:pt x="7620" y="185165"/>
                </a:lnTo>
                <a:lnTo>
                  <a:pt x="2540" y="209549"/>
                </a:lnTo>
                <a:lnTo>
                  <a:pt x="0" y="234695"/>
                </a:lnTo>
                <a:lnTo>
                  <a:pt x="0" y="272795"/>
                </a:lnTo>
                <a:lnTo>
                  <a:pt x="1270" y="284987"/>
                </a:lnTo>
                <a:lnTo>
                  <a:pt x="3809" y="297179"/>
                </a:lnTo>
                <a:lnTo>
                  <a:pt x="7620" y="309371"/>
                </a:lnTo>
                <a:lnTo>
                  <a:pt x="10159" y="320801"/>
                </a:lnTo>
                <a:lnTo>
                  <a:pt x="12700" y="328421"/>
                </a:lnTo>
                <a:lnTo>
                  <a:pt x="12700" y="223265"/>
                </a:lnTo>
                <a:lnTo>
                  <a:pt x="15240" y="211835"/>
                </a:lnTo>
                <a:lnTo>
                  <a:pt x="19050" y="188975"/>
                </a:lnTo>
                <a:lnTo>
                  <a:pt x="21590" y="177545"/>
                </a:lnTo>
                <a:lnTo>
                  <a:pt x="26670" y="166877"/>
                </a:lnTo>
                <a:lnTo>
                  <a:pt x="35559" y="145541"/>
                </a:lnTo>
                <a:lnTo>
                  <a:pt x="58420" y="106679"/>
                </a:lnTo>
                <a:lnTo>
                  <a:pt x="97790" y="66293"/>
                </a:lnTo>
                <a:lnTo>
                  <a:pt x="144779" y="35813"/>
                </a:lnTo>
                <a:lnTo>
                  <a:pt x="187959" y="19811"/>
                </a:lnTo>
                <a:lnTo>
                  <a:pt x="233679" y="13038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09" y="15239"/>
                </a:lnTo>
                <a:lnTo>
                  <a:pt x="306070" y="19811"/>
                </a:lnTo>
                <a:lnTo>
                  <a:pt x="317500" y="23621"/>
                </a:lnTo>
                <a:lnTo>
                  <a:pt x="327659" y="26669"/>
                </a:lnTo>
                <a:lnTo>
                  <a:pt x="369570" y="46481"/>
                </a:lnTo>
                <a:lnTo>
                  <a:pt x="412750" y="81533"/>
                </a:lnTo>
                <a:lnTo>
                  <a:pt x="441959" y="116585"/>
                </a:lnTo>
                <a:lnTo>
                  <a:pt x="467359" y="166877"/>
                </a:lnTo>
                <a:lnTo>
                  <a:pt x="478790" y="211835"/>
                </a:lnTo>
                <a:lnTo>
                  <a:pt x="481329" y="224027"/>
                </a:lnTo>
                <a:lnTo>
                  <a:pt x="481329" y="327279"/>
                </a:lnTo>
                <a:lnTo>
                  <a:pt x="483870" y="321563"/>
                </a:lnTo>
                <a:lnTo>
                  <a:pt x="486409" y="310133"/>
                </a:lnTo>
                <a:lnTo>
                  <a:pt x="491490" y="285749"/>
                </a:lnTo>
                <a:lnTo>
                  <a:pt x="495300" y="248411"/>
                </a:lnTo>
                <a:close/>
              </a:path>
              <a:path w="495300" h="495300">
                <a:moveTo>
                  <a:pt x="481329" y="327279"/>
                </a:moveTo>
                <a:lnTo>
                  <a:pt x="481329" y="272033"/>
                </a:lnTo>
                <a:lnTo>
                  <a:pt x="478790" y="283463"/>
                </a:lnTo>
                <a:lnTo>
                  <a:pt x="477520" y="294893"/>
                </a:lnTo>
                <a:lnTo>
                  <a:pt x="471170" y="317753"/>
                </a:lnTo>
                <a:lnTo>
                  <a:pt x="463550" y="339089"/>
                </a:lnTo>
                <a:lnTo>
                  <a:pt x="458470" y="349757"/>
                </a:lnTo>
                <a:lnTo>
                  <a:pt x="453390" y="359663"/>
                </a:lnTo>
                <a:lnTo>
                  <a:pt x="440690" y="379475"/>
                </a:lnTo>
                <a:lnTo>
                  <a:pt x="435609" y="388619"/>
                </a:lnTo>
                <a:lnTo>
                  <a:pt x="396240" y="429005"/>
                </a:lnTo>
                <a:lnTo>
                  <a:pt x="359409" y="454151"/>
                </a:lnTo>
                <a:lnTo>
                  <a:pt x="347979" y="459485"/>
                </a:lnTo>
                <a:lnTo>
                  <a:pt x="339090" y="464057"/>
                </a:lnTo>
                <a:lnTo>
                  <a:pt x="327659" y="468629"/>
                </a:lnTo>
                <a:lnTo>
                  <a:pt x="316229" y="471677"/>
                </a:lnTo>
                <a:lnTo>
                  <a:pt x="306070" y="475487"/>
                </a:lnTo>
                <a:lnTo>
                  <a:pt x="283209" y="480059"/>
                </a:lnTo>
                <a:lnTo>
                  <a:pt x="270509" y="481583"/>
                </a:lnTo>
                <a:lnTo>
                  <a:pt x="260350" y="482193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59"/>
                </a:lnTo>
                <a:lnTo>
                  <a:pt x="187959" y="475487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5"/>
                </a:lnTo>
                <a:lnTo>
                  <a:pt x="124459" y="448817"/>
                </a:lnTo>
                <a:lnTo>
                  <a:pt x="115570" y="442721"/>
                </a:lnTo>
                <a:lnTo>
                  <a:pt x="105409" y="435863"/>
                </a:lnTo>
                <a:lnTo>
                  <a:pt x="97790" y="429005"/>
                </a:lnTo>
                <a:lnTo>
                  <a:pt x="88900" y="421385"/>
                </a:lnTo>
                <a:lnTo>
                  <a:pt x="72390" y="405383"/>
                </a:lnTo>
                <a:lnTo>
                  <a:pt x="52070" y="378713"/>
                </a:lnTo>
                <a:lnTo>
                  <a:pt x="45720" y="369569"/>
                </a:lnTo>
                <a:lnTo>
                  <a:pt x="40640" y="359663"/>
                </a:lnTo>
                <a:lnTo>
                  <a:pt x="35559" y="348995"/>
                </a:lnTo>
                <a:lnTo>
                  <a:pt x="30479" y="339089"/>
                </a:lnTo>
                <a:lnTo>
                  <a:pt x="26670" y="328421"/>
                </a:lnTo>
                <a:lnTo>
                  <a:pt x="21590" y="317753"/>
                </a:lnTo>
                <a:lnTo>
                  <a:pt x="19050" y="306323"/>
                </a:lnTo>
                <a:lnTo>
                  <a:pt x="15240" y="283463"/>
                </a:lnTo>
                <a:lnTo>
                  <a:pt x="12700" y="271271"/>
                </a:lnTo>
                <a:lnTo>
                  <a:pt x="12700" y="328421"/>
                </a:lnTo>
                <a:lnTo>
                  <a:pt x="13970" y="332231"/>
                </a:lnTo>
                <a:lnTo>
                  <a:pt x="19050" y="343661"/>
                </a:lnTo>
                <a:lnTo>
                  <a:pt x="29209" y="364997"/>
                </a:lnTo>
                <a:lnTo>
                  <a:pt x="35559" y="375665"/>
                </a:lnTo>
                <a:lnTo>
                  <a:pt x="40640" y="385571"/>
                </a:lnTo>
                <a:lnTo>
                  <a:pt x="80009" y="430529"/>
                </a:lnTo>
                <a:lnTo>
                  <a:pt x="118109" y="459485"/>
                </a:lnTo>
                <a:lnTo>
                  <a:pt x="128270" y="464819"/>
                </a:lnTo>
                <a:lnTo>
                  <a:pt x="138429" y="470915"/>
                </a:lnTo>
                <a:lnTo>
                  <a:pt x="161290" y="480059"/>
                </a:lnTo>
                <a:lnTo>
                  <a:pt x="184150" y="487679"/>
                </a:lnTo>
                <a:lnTo>
                  <a:pt x="209550" y="492251"/>
                </a:lnTo>
                <a:lnTo>
                  <a:pt x="233679" y="495299"/>
                </a:lnTo>
                <a:lnTo>
                  <a:pt x="259079" y="495299"/>
                </a:lnTo>
                <a:lnTo>
                  <a:pt x="284479" y="492251"/>
                </a:lnTo>
                <a:lnTo>
                  <a:pt x="295909" y="490727"/>
                </a:lnTo>
                <a:lnTo>
                  <a:pt x="307340" y="487679"/>
                </a:lnTo>
                <a:lnTo>
                  <a:pt x="320040" y="484631"/>
                </a:lnTo>
                <a:lnTo>
                  <a:pt x="331470" y="480059"/>
                </a:lnTo>
                <a:lnTo>
                  <a:pt x="342900" y="476249"/>
                </a:lnTo>
                <a:lnTo>
                  <a:pt x="364490" y="465581"/>
                </a:lnTo>
                <a:lnTo>
                  <a:pt x="412750" y="431291"/>
                </a:lnTo>
                <a:lnTo>
                  <a:pt x="445770" y="396239"/>
                </a:lnTo>
                <a:lnTo>
                  <a:pt x="469900" y="355091"/>
                </a:lnTo>
                <a:lnTo>
                  <a:pt x="478790" y="332993"/>
                </a:lnTo>
                <a:lnTo>
                  <a:pt x="481329" y="327279"/>
                </a:lnTo>
                <a:close/>
              </a:path>
              <a:path w="495300" h="495300">
                <a:moveTo>
                  <a:pt x="469900" y="247649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49"/>
                </a:lnTo>
                <a:lnTo>
                  <a:pt x="452120" y="160781"/>
                </a:lnTo>
                <a:lnTo>
                  <a:pt x="447040" y="150875"/>
                </a:lnTo>
                <a:lnTo>
                  <a:pt x="431800" y="123443"/>
                </a:lnTo>
                <a:lnTo>
                  <a:pt x="424179" y="114299"/>
                </a:lnTo>
                <a:lnTo>
                  <a:pt x="419100" y="105917"/>
                </a:lnTo>
                <a:lnTo>
                  <a:pt x="379729" y="69341"/>
                </a:lnTo>
                <a:lnTo>
                  <a:pt x="332740" y="42671"/>
                </a:lnTo>
                <a:lnTo>
                  <a:pt x="290829" y="29717"/>
                </a:lnTo>
                <a:lnTo>
                  <a:pt x="256540" y="25812"/>
                </a:lnTo>
                <a:lnTo>
                  <a:pt x="247650" y="25145"/>
                </a:lnTo>
                <a:lnTo>
                  <a:pt x="224790" y="26669"/>
                </a:lnTo>
                <a:lnTo>
                  <a:pt x="212090" y="28193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40" y="35051"/>
                </a:lnTo>
                <a:lnTo>
                  <a:pt x="160020" y="42671"/>
                </a:lnTo>
                <a:lnTo>
                  <a:pt x="149859" y="47243"/>
                </a:lnTo>
                <a:lnTo>
                  <a:pt x="140970" y="52577"/>
                </a:lnTo>
                <a:lnTo>
                  <a:pt x="130809" y="57911"/>
                </a:lnTo>
                <a:lnTo>
                  <a:pt x="123190" y="63245"/>
                </a:lnTo>
                <a:lnTo>
                  <a:pt x="114300" y="69341"/>
                </a:lnTo>
                <a:lnTo>
                  <a:pt x="105409" y="76199"/>
                </a:lnTo>
                <a:lnTo>
                  <a:pt x="97790" y="83057"/>
                </a:lnTo>
                <a:lnTo>
                  <a:pt x="88900" y="90677"/>
                </a:lnTo>
                <a:lnTo>
                  <a:pt x="68579" y="115061"/>
                </a:lnTo>
                <a:lnTo>
                  <a:pt x="62229" y="123443"/>
                </a:lnTo>
                <a:lnTo>
                  <a:pt x="57150" y="132587"/>
                </a:lnTo>
                <a:lnTo>
                  <a:pt x="50800" y="141731"/>
                </a:lnTo>
                <a:lnTo>
                  <a:pt x="41909" y="161543"/>
                </a:lnTo>
                <a:lnTo>
                  <a:pt x="34290" y="181355"/>
                </a:lnTo>
                <a:lnTo>
                  <a:pt x="29209" y="202691"/>
                </a:lnTo>
                <a:lnTo>
                  <a:pt x="26670" y="214121"/>
                </a:lnTo>
                <a:lnTo>
                  <a:pt x="26670" y="224789"/>
                </a:lnTo>
                <a:lnTo>
                  <a:pt x="24129" y="247649"/>
                </a:lnTo>
                <a:lnTo>
                  <a:pt x="29209" y="292607"/>
                </a:lnTo>
                <a:lnTo>
                  <a:pt x="34290" y="313943"/>
                </a:lnTo>
                <a:lnTo>
                  <a:pt x="38100" y="323849"/>
                </a:lnTo>
                <a:lnTo>
                  <a:pt x="38100" y="226313"/>
                </a:lnTo>
                <a:lnTo>
                  <a:pt x="40640" y="205739"/>
                </a:lnTo>
                <a:lnTo>
                  <a:pt x="53340" y="166115"/>
                </a:lnTo>
                <a:lnTo>
                  <a:pt x="72390" y="131063"/>
                </a:lnTo>
                <a:lnTo>
                  <a:pt x="97790" y="99821"/>
                </a:lnTo>
                <a:lnTo>
                  <a:pt x="129540" y="73913"/>
                </a:lnTo>
                <a:lnTo>
                  <a:pt x="165100" y="54863"/>
                </a:lnTo>
                <a:lnTo>
                  <a:pt x="173990" y="51053"/>
                </a:lnTo>
                <a:lnTo>
                  <a:pt x="184150" y="48005"/>
                </a:lnTo>
                <a:lnTo>
                  <a:pt x="193040" y="44957"/>
                </a:lnTo>
                <a:lnTo>
                  <a:pt x="204470" y="42671"/>
                </a:lnTo>
                <a:lnTo>
                  <a:pt x="214629" y="40385"/>
                </a:lnTo>
                <a:lnTo>
                  <a:pt x="224790" y="38861"/>
                </a:lnTo>
                <a:lnTo>
                  <a:pt x="234950" y="38184"/>
                </a:lnTo>
                <a:lnTo>
                  <a:pt x="259079" y="38269"/>
                </a:lnTo>
                <a:lnTo>
                  <a:pt x="298450" y="44195"/>
                </a:lnTo>
                <a:lnTo>
                  <a:pt x="337820" y="58673"/>
                </a:lnTo>
                <a:lnTo>
                  <a:pt x="345440" y="63245"/>
                </a:lnTo>
                <a:lnTo>
                  <a:pt x="355600" y="67817"/>
                </a:lnTo>
                <a:lnTo>
                  <a:pt x="363220" y="73913"/>
                </a:lnTo>
                <a:lnTo>
                  <a:pt x="372109" y="79247"/>
                </a:lnTo>
                <a:lnTo>
                  <a:pt x="379729" y="85343"/>
                </a:lnTo>
                <a:lnTo>
                  <a:pt x="394970" y="99059"/>
                </a:lnTo>
                <a:lnTo>
                  <a:pt x="408940" y="114299"/>
                </a:lnTo>
                <a:lnTo>
                  <a:pt x="415290" y="121919"/>
                </a:lnTo>
                <a:lnTo>
                  <a:pt x="420370" y="130301"/>
                </a:lnTo>
                <a:lnTo>
                  <a:pt x="426720" y="138683"/>
                </a:lnTo>
                <a:lnTo>
                  <a:pt x="430529" y="147065"/>
                </a:lnTo>
                <a:lnTo>
                  <a:pt x="439420" y="165353"/>
                </a:lnTo>
                <a:lnTo>
                  <a:pt x="443229" y="175259"/>
                </a:lnTo>
                <a:lnTo>
                  <a:pt x="449579" y="195071"/>
                </a:lnTo>
                <a:lnTo>
                  <a:pt x="454659" y="214883"/>
                </a:lnTo>
                <a:lnTo>
                  <a:pt x="457200" y="246887"/>
                </a:lnTo>
                <a:lnTo>
                  <a:pt x="457200" y="318896"/>
                </a:lnTo>
                <a:lnTo>
                  <a:pt x="458470" y="313943"/>
                </a:lnTo>
                <a:lnTo>
                  <a:pt x="464820" y="292607"/>
                </a:lnTo>
                <a:lnTo>
                  <a:pt x="469900" y="247649"/>
                </a:lnTo>
                <a:close/>
              </a:path>
              <a:path w="495300" h="495300">
                <a:moveTo>
                  <a:pt x="457200" y="318896"/>
                </a:moveTo>
                <a:lnTo>
                  <a:pt x="457200" y="246887"/>
                </a:lnTo>
                <a:lnTo>
                  <a:pt x="455929" y="258317"/>
                </a:lnTo>
                <a:lnTo>
                  <a:pt x="454659" y="268223"/>
                </a:lnTo>
                <a:lnTo>
                  <a:pt x="454659" y="278891"/>
                </a:lnTo>
                <a:lnTo>
                  <a:pt x="452120" y="289559"/>
                </a:lnTo>
                <a:lnTo>
                  <a:pt x="447040" y="309371"/>
                </a:lnTo>
                <a:lnTo>
                  <a:pt x="443229" y="319277"/>
                </a:lnTo>
                <a:lnTo>
                  <a:pt x="440690" y="328421"/>
                </a:lnTo>
                <a:lnTo>
                  <a:pt x="435609" y="338327"/>
                </a:lnTo>
                <a:lnTo>
                  <a:pt x="431800" y="346709"/>
                </a:lnTo>
                <a:lnTo>
                  <a:pt x="426720" y="355853"/>
                </a:lnTo>
                <a:lnTo>
                  <a:pt x="415290" y="372617"/>
                </a:lnTo>
                <a:lnTo>
                  <a:pt x="396240" y="395477"/>
                </a:lnTo>
                <a:lnTo>
                  <a:pt x="381000" y="409193"/>
                </a:lnTo>
                <a:lnTo>
                  <a:pt x="372109" y="415289"/>
                </a:lnTo>
                <a:lnTo>
                  <a:pt x="364490" y="421385"/>
                </a:lnTo>
                <a:lnTo>
                  <a:pt x="339090" y="436625"/>
                </a:lnTo>
                <a:lnTo>
                  <a:pt x="328929" y="440435"/>
                </a:lnTo>
                <a:lnTo>
                  <a:pt x="320040" y="444245"/>
                </a:lnTo>
                <a:lnTo>
                  <a:pt x="299720" y="450341"/>
                </a:lnTo>
                <a:lnTo>
                  <a:pt x="279400" y="454913"/>
                </a:lnTo>
                <a:lnTo>
                  <a:pt x="269240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59" y="456437"/>
                </a:lnTo>
                <a:lnTo>
                  <a:pt x="20574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105409" y="403097"/>
                </a:lnTo>
                <a:lnTo>
                  <a:pt x="85090" y="380999"/>
                </a:lnTo>
                <a:lnTo>
                  <a:pt x="78740" y="373379"/>
                </a:lnTo>
                <a:lnTo>
                  <a:pt x="73659" y="364997"/>
                </a:lnTo>
                <a:lnTo>
                  <a:pt x="62229" y="348233"/>
                </a:lnTo>
                <a:lnTo>
                  <a:pt x="54609" y="329945"/>
                </a:lnTo>
                <a:lnTo>
                  <a:pt x="46990" y="310133"/>
                </a:lnTo>
                <a:lnTo>
                  <a:pt x="39370" y="280415"/>
                </a:lnTo>
                <a:lnTo>
                  <a:pt x="38100" y="269747"/>
                </a:lnTo>
                <a:lnTo>
                  <a:pt x="38100" y="323849"/>
                </a:lnTo>
                <a:lnTo>
                  <a:pt x="41909" y="334517"/>
                </a:lnTo>
                <a:lnTo>
                  <a:pt x="46990" y="344423"/>
                </a:lnTo>
                <a:lnTo>
                  <a:pt x="50800" y="353567"/>
                </a:lnTo>
                <a:lnTo>
                  <a:pt x="57150" y="362711"/>
                </a:lnTo>
                <a:lnTo>
                  <a:pt x="68579" y="380999"/>
                </a:lnTo>
                <a:lnTo>
                  <a:pt x="76200" y="389381"/>
                </a:lnTo>
                <a:lnTo>
                  <a:pt x="105409" y="419099"/>
                </a:lnTo>
                <a:lnTo>
                  <a:pt x="132079" y="437387"/>
                </a:lnTo>
                <a:lnTo>
                  <a:pt x="140970" y="443483"/>
                </a:lnTo>
                <a:lnTo>
                  <a:pt x="151129" y="448055"/>
                </a:lnTo>
                <a:lnTo>
                  <a:pt x="160020" y="452627"/>
                </a:lnTo>
                <a:lnTo>
                  <a:pt x="171450" y="456437"/>
                </a:lnTo>
                <a:lnTo>
                  <a:pt x="224790" y="468629"/>
                </a:lnTo>
                <a:lnTo>
                  <a:pt x="247650" y="470153"/>
                </a:lnTo>
                <a:lnTo>
                  <a:pt x="269240" y="468629"/>
                </a:lnTo>
                <a:lnTo>
                  <a:pt x="313690" y="459485"/>
                </a:lnTo>
                <a:lnTo>
                  <a:pt x="353059" y="442721"/>
                </a:lnTo>
                <a:lnTo>
                  <a:pt x="396240" y="412241"/>
                </a:lnTo>
                <a:lnTo>
                  <a:pt x="425450" y="380237"/>
                </a:lnTo>
                <a:lnTo>
                  <a:pt x="452120" y="333755"/>
                </a:lnTo>
                <a:lnTo>
                  <a:pt x="455929" y="323849"/>
                </a:lnTo>
                <a:lnTo>
                  <a:pt x="457200" y="318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17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36016" y="4365752"/>
            <a:ext cx="3308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14614" y="2043176"/>
            <a:ext cx="273685" cy="2287905"/>
          </a:xfrm>
          <a:custGeom>
            <a:avLst/>
            <a:gdLst/>
            <a:ahLst/>
            <a:cxnLst/>
            <a:rect l="l" t="t" r="r" b="b"/>
            <a:pathLst>
              <a:path w="273684" h="2287904">
                <a:moveTo>
                  <a:pt x="26100" y="2219190"/>
                </a:moveTo>
                <a:lnTo>
                  <a:pt x="0" y="2197608"/>
                </a:lnTo>
                <a:lnTo>
                  <a:pt x="25145" y="2263546"/>
                </a:lnTo>
                <a:lnTo>
                  <a:pt x="25145" y="2228850"/>
                </a:lnTo>
                <a:lnTo>
                  <a:pt x="26100" y="2219190"/>
                </a:lnTo>
                <a:close/>
              </a:path>
              <a:path w="273684" h="2287904">
                <a:moveTo>
                  <a:pt x="39624" y="2230374"/>
                </a:moveTo>
                <a:lnTo>
                  <a:pt x="26100" y="2219190"/>
                </a:lnTo>
                <a:lnTo>
                  <a:pt x="25145" y="2228850"/>
                </a:lnTo>
                <a:lnTo>
                  <a:pt x="39624" y="2230374"/>
                </a:lnTo>
                <a:close/>
              </a:path>
              <a:path w="273684" h="2287904">
                <a:moveTo>
                  <a:pt x="85343" y="2206752"/>
                </a:moveTo>
                <a:lnTo>
                  <a:pt x="55036" y="2222411"/>
                </a:lnTo>
                <a:lnTo>
                  <a:pt x="54101" y="2231898"/>
                </a:lnTo>
                <a:lnTo>
                  <a:pt x="25145" y="2228850"/>
                </a:lnTo>
                <a:lnTo>
                  <a:pt x="25145" y="2263546"/>
                </a:lnTo>
                <a:lnTo>
                  <a:pt x="34289" y="2287524"/>
                </a:lnTo>
                <a:lnTo>
                  <a:pt x="85343" y="2206752"/>
                </a:lnTo>
                <a:close/>
              </a:path>
              <a:path w="273684" h="2287904">
                <a:moveTo>
                  <a:pt x="273557" y="3048"/>
                </a:moveTo>
                <a:lnTo>
                  <a:pt x="245363" y="0"/>
                </a:lnTo>
                <a:lnTo>
                  <a:pt x="26100" y="2219190"/>
                </a:lnTo>
                <a:lnTo>
                  <a:pt x="39624" y="2230374"/>
                </a:lnTo>
                <a:lnTo>
                  <a:pt x="55036" y="2222411"/>
                </a:lnTo>
                <a:lnTo>
                  <a:pt x="273557" y="3048"/>
                </a:lnTo>
                <a:close/>
              </a:path>
              <a:path w="273684" h="2287904">
                <a:moveTo>
                  <a:pt x="55036" y="2222411"/>
                </a:moveTo>
                <a:lnTo>
                  <a:pt x="39624" y="2230374"/>
                </a:lnTo>
                <a:lnTo>
                  <a:pt x="54101" y="2231898"/>
                </a:lnTo>
                <a:lnTo>
                  <a:pt x="55036" y="2222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48904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9854" y="1797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48412"/>
                </a:moveTo>
                <a:lnTo>
                  <a:pt x="491490" y="210312"/>
                </a:lnTo>
                <a:lnTo>
                  <a:pt x="480059" y="163068"/>
                </a:lnTo>
                <a:lnTo>
                  <a:pt x="458470" y="119633"/>
                </a:lnTo>
                <a:lnTo>
                  <a:pt x="430529" y="81533"/>
                </a:lnTo>
                <a:lnTo>
                  <a:pt x="396240" y="49530"/>
                </a:lnTo>
                <a:lnTo>
                  <a:pt x="365759" y="30480"/>
                </a:lnTo>
                <a:lnTo>
                  <a:pt x="354329" y="24383"/>
                </a:lnTo>
                <a:lnTo>
                  <a:pt x="308609" y="7619"/>
                </a:lnTo>
                <a:lnTo>
                  <a:pt x="271779" y="1524"/>
                </a:lnTo>
                <a:lnTo>
                  <a:pt x="260350" y="0"/>
                </a:lnTo>
                <a:lnTo>
                  <a:pt x="234950" y="0"/>
                </a:lnTo>
                <a:lnTo>
                  <a:pt x="222250" y="1524"/>
                </a:lnTo>
                <a:lnTo>
                  <a:pt x="173990" y="10668"/>
                </a:lnTo>
                <a:lnTo>
                  <a:pt x="129540" y="29718"/>
                </a:lnTo>
                <a:lnTo>
                  <a:pt x="119379" y="35814"/>
                </a:lnTo>
                <a:lnTo>
                  <a:pt x="107950" y="41910"/>
                </a:lnTo>
                <a:lnTo>
                  <a:pt x="99059" y="48768"/>
                </a:lnTo>
                <a:lnTo>
                  <a:pt x="88900" y="56388"/>
                </a:lnTo>
                <a:lnTo>
                  <a:pt x="81279" y="64008"/>
                </a:lnTo>
                <a:lnTo>
                  <a:pt x="63500" y="80772"/>
                </a:lnTo>
                <a:lnTo>
                  <a:pt x="48259" y="99060"/>
                </a:lnTo>
                <a:lnTo>
                  <a:pt x="29209" y="128778"/>
                </a:lnTo>
                <a:lnTo>
                  <a:pt x="24129" y="140208"/>
                </a:lnTo>
                <a:lnTo>
                  <a:pt x="19050" y="150876"/>
                </a:lnTo>
                <a:lnTo>
                  <a:pt x="15240" y="162306"/>
                </a:lnTo>
                <a:lnTo>
                  <a:pt x="10159" y="173736"/>
                </a:lnTo>
                <a:lnTo>
                  <a:pt x="7620" y="185166"/>
                </a:lnTo>
                <a:lnTo>
                  <a:pt x="3809" y="197358"/>
                </a:lnTo>
                <a:lnTo>
                  <a:pt x="1270" y="209550"/>
                </a:lnTo>
                <a:lnTo>
                  <a:pt x="0" y="221742"/>
                </a:lnTo>
                <a:lnTo>
                  <a:pt x="0" y="272796"/>
                </a:lnTo>
                <a:lnTo>
                  <a:pt x="1270" y="284988"/>
                </a:lnTo>
                <a:lnTo>
                  <a:pt x="3809" y="297180"/>
                </a:lnTo>
                <a:lnTo>
                  <a:pt x="7620" y="309372"/>
                </a:lnTo>
                <a:lnTo>
                  <a:pt x="10159" y="320802"/>
                </a:lnTo>
                <a:lnTo>
                  <a:pt x="11429" y="324612"/>
                </a:lnTo>
                <a:lnTo>
                  <a:pt x="11429" y="247650"/>
                </a:lnTo>
                <a:lnTo>
                  <a:pt x="12700" y="223266"/>
                </a:lnTo>
                <a:lnTo>
                  <a:pt x="15240" y="211836"/>
                </a:lnTo>
                <a:lnTo>
                  <a:pt x="19050" y="188976"/>
                </a:lnTo>
                <a:lnTo>
                  <a:pt x="22859" y="177546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24459" y="46482"/>
                </a:lnTo>
                <a:lnTo>
                  <a:pt x="166370" y="26669"/>
                </a:lnTo>
                <a:lnTo>
                  <a:pt x="210820" y="15239"/>
                </a:lnTo>
                <a:lnTo>
                  <a:pt x="233679" y="13030"/>
                </a:lnTo>
                <a:lnTo>
                  <a:pt x="260350" y="13038"/>
                </a:lnTo>
                <a:lnTo>
                  <a:pt x="270509" y="13716"/>
                </a:lnTo>
                <a:lnTo>
                  <a:pt x="283209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59" y="26669"/>
                </a:lnTo>
                <a:lnTo>
                  <a:pt x="369570" y="46481"/>
                </a:lnTo>
                <a:lnTo>
                  <a:pt x="412750" y="81533"/>
                </a:lnTo>
                <a:lnTo>
                  <a:pt x="447040" y="125730"/>
                </a:lnTo>
                <a:lnTo>
                  <a:pt x="453390" y="135636"/>
                </a:lnTo>
                <a:lnTo>
                  <a:pt x="471170" y="177545"/>
                </a:lnTo>
                <a:lnTo>
                  <a:pt x="481329" y="235457"/>
                </a:lnTo>
                <a:lnTo>
                  <a:pt x="481329" y="329183"/>
                </a:lnTo>
                <a:lnTo>
                  <a:pt x="483870" y="321563"/>
                </a:lnTo>
                <a:lnTo>
                  <a:pt x="486409" y="310133"/>
                </a:lnTo>
                <a:lnTo>
                  <a:pt x="491490" y="285750"/>
                </a:lnTo>
                <a:lnTo>
                  <a:pt x="495300" y="248412"/>
                </a:lnTo>
                <a:close/>
              </a:path>
              <a:path w="495300" h="495300">
                <a:moveTo>
                  <a:pt x="481329" y="329183"/>
                </a:moveTo>
                <a:lnTo>
                  <a:pt x="481329" y="259842"/>
                </a:lnTo>
                <a:lnTo>
                  <a:pt x="477520" y="294894"/>
                </a:lnTo>
                <a:lnTo>
                  <a:pt x="471170" y="317754"/>
                </a:lnTo>
                <a:lnTo>
                  <a:pt x="453390" y="359663"/>
                </a:lnTo>
                <a:lnTo>
                  <a:pt x="412750" y="413766"/>
                </a:lnTo>
                <a:lnTo>
                  <a:pt x="378459" y="442722"/>
                </a:lnTo>
                <a:lnTo>
                  <a:pt x="327659" y="468630"/>
                </a:lnTo>
                <a:lnTo>
                  <a:pt x="316229" y="471677"/>
                </a:lnTo>
                <a:lnTo>
                  <a:pt x="306070" y="475488"/>
                </a:lnTo>
                <a:lnTo>
                  <a:pt x="260350" y="482193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6529" y="471677"/>
                </a:lnTo>
                <a:lnTo>
                  <a:pt x="165100" y="468630"/>
                </a:lnTo>
                <a:lnTo>
                  <a:pt x="124459" y="448818"/>
                </a:lnTo>
                <a:lnTo>
                  <a:pt x="80009" y="413766"/>
                </a:lnTo>
                <a:lnTo>
                  <a:pt x="66040" y="397002"/>
                </a:lnTo>
                <a:lnTo>
                  <a:pt x="58420" y="387858"/>
                </a:lnTo>
                <a:lnTo>
                  <a:pt x="45720" y="369570"/>
                </a:lnTo>
                <a:lnTo>
                  <a:pt x="39370" y="359664"/>
                </a:lnTo>
                <a:lnTo>
                  <a:pt x="35559" y="348996"/>
                </a:lnTo>
                <a:lnTo>
                  <a:pt x="29209" y="339090"/>
                </a:lnTo>
                <a:lnTo>
                  <a:pt x="22859" y="317754"/>
                </a:lnTo>
                <a:lnTo>
                  <a:pt x="19050" y="306324"/>
                </a:lnTo>
                <a:lnTo>
                  <a:pt x="15240" y="283464"/>
                </a:lnTo>
                <a:lnTo>
                  <a:pt x="12700" y="271272"/>
                </a:lnTo>
                <a:lnTo>
                  <a:pt x="12700" y="259842"/>
                </a:lnTo>
                <a:lnTo>
                  <a:pt x="11429" y="247650"/>
                </a:lnTo>
                <a:lnTo>
                  <a:pt x="11429" y="324612"/>
                </a:lnTo>
                <a:lnTo>
                  <a:pt x="13970" y="332232"/>
                </a:lnTo>
                <a:lnTo>
                  <a:pt x="19050" y="343662"/>
                </a:lnTo>
                <a:lnTo>
                  <a:pt x="22859" y="354330"/>
                </a:lnTo>
                <a:lnTo>
                  <a:pt x="29209" y="364998"/>
                </a:lnTo>
                <a:lnTo>
                  <a:pt x="34290" y="375666"/>
                </a:lnTo>
                <a:lnTo>
                  <a:pt x="48259" y="395478"/>
                </a:lnTo>
                <a:lnTo>
                  <a:pt x="54609" y="404622"/>
                </a:lnTo>
                <a:lnTo>
                  <a:pt x="63500" y="413766"/>
                </a:lnTo>
                <a:lnTo>
                  <a:pt x="71120" y="422148"/>
                </a:lnTo>
                <a:lnTo>
                  <a:pt x="80009" y="430530"/>
                </a:lnTo>
                <a:lnTo>
                  <a:pt x="88900" y="438150"/>
                </a:lnTo>
                <a:lnTo>
                  <a:pt x="99059" y="445770"/>
                </a:lnTo>
                <a:lnTo>
                  <a:pt x="107950" y="452628"/>
                </a:lnTo>
                <a:lnTo>
                  <a:pt x="118109" y="459486"/>
                </a:lnTo>
                <a:lnTo>
                  <a:pt x="128270" y="464820"/>
                </a:lnTo>
                <a:lnTo>
                  <a:pt x="138429" y="470916"/>
                </a:lnTo>
                <a:lnTo>
                  <a:pt x="184150" y="487680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295909" y="490727"/>
                </a:lnTo>
                <a:lnTo>
                  <a:pt x="320040" y="484631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09" y="453389"/>
                </a:lnTo>
                <a:lnTo>
                  <a:pt x="429259" y="414527"/>
                </a:lnTo>
                <a:lnTo>
                  <a:pt x="458470" y="376427"/>
                </a:lnTo>
                <a:lnTo>
                  <a:pt x="480059" y="332994"/>
                </a:lnTo>
                <a:lnTo>
                  <a:pt x="481329" y="329183"/>
                </a:lnTo>
                <a:close/>
              </a:path>
              <a:path w="495300" h="495300">
                <a:moveTo>
                  <a:pt x="468629" y="259080"/>
                </a:moveTo>
                <a:lnTo>
                  <a:pt x="468629" y="236219"/>
                </a:lnTo>
                <a:lnTo>
                  <a:pt x="466090" y="213360"/>
                </a:lnTo>
                <a:lnTo>
                  <a:pt x="462279" y="192024"/>
                </a:lnTo>
                <a:lnTo>
                  <a:pt x="458470" y="181356"/>
                </a:lnTo>
                <a:lnTo>
                  <a:pt x="455929" y="171450"/>
                </a:lnTo>
                <a:lnTo>
                  <a:pt x="450850" y="160781"/>
                </a:lnTo>
                <a:lnTo>
                  <a:pt x="447040" y="150875"/>
                </a:lnTo>
                <a:lnTo>
                  <a:pt x="436879" y="132587"/>
                </a:lnTo>
                <a:lnTo>
                  <a:pt x="424179" y="114300"/>
                </a:lnTo>
                <a:lnTo>
                  <a:pt x="419100" y="105918"/>
                </a:lnTo>
                <a:lnTo>
                  <a:pt x="410209" y="98298"/>
                </a:lnTo>
                <a:lnTo>
                  <a:pt x="379729" y="69342"/>
                </a:lnTo>
                <a:lnTo>
                  <a:pt x="342900" y="47243"/>
                </a:lnTo>
                <a:lnTo>
                  <a:pt x="302259" y="32004"/>
                </a:lnTo>
                <a:lnTo>
                  <a:pt x="246379" y="25145"/>
                </a:lnTo>
                <a:lnTo>
                  <a:pt x="233679" y="26003"/>
                </a:lnTo>
                <a:lnTo>
                  <a:pt x="224790" y="26669"/>
                </a:lnTo>
                <a:lnTo>
                  <a:pt x="201929" y="29718"/>
                </a:lnTo>
                <a:lnTo>
                  <a:pt x="191770" y="32766"/>
                </a:lnTo>
                <a:lnTo>
                  <a:pt x="180340" y="35051"/>
                </a:lnTo>
                <a:lnTo>
                  <a:pt x="160020" y="42672"/>
                </a:lnTo>
                <a:lnTo>
                  <a:pt x="149859" y="47243"/>
                </a:lnTo>
                <a:lnTo>
                  <a:pt x="140970" y="52578"/>
                </a:lnTo>
                <a:lnTo>
                  <a:pt x="121920" y="63246"/>
                </a:lnTo>
                <a:lnTo>
                  <a:pt x="114300" y="69342"/>
                </a:lnTo>
                <a:lnTo>
                  <a:pt x="96520" y="83058"/>
                </a:lnTo>
                <a:lnTo>
                  <a:pt x="88900" y="90678"/>
                </a:lnTo>
                <a:lnTo>
                  <a:pt x="82550" y="98298"/>
                </a:lnTo>
                <a:lnTo>
                  <a:pt x="74929" y="106680"/>
                </a:lnTo>
                <a:lnTo>
                  <a:pt x="62229" y="123444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09" y="161544"/>
                </a:lnTo>
                <a:lnTo>
                  <a:pt x="34290" y="181356"/>
                </a:lnTo>
                <a:lnTo>
                  <a:pt x="29209" y="202692"/>
                </a:lnTo>
                <a:lnTo>
                  <a:pt x="26670" y="214122"/>
                </a:lnTo>
                <a:lnTo>
                  <a:pt x="24129" y="236220"/>
                </a:lnTo>
                <a:lnTo>
                  <a:pt x="24129" y="259080"/>
                </a:lnTo>
                <a:lnTo>
                  <a:pt x="26670" y="270510"/>
                </a:lnTo>
                <a:lnTo>
                  <a:pt x="26670" y="281940"/>
                </a:lnTo>
                <a:lnTo>
                  <a:pt x="34290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09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72390" y="131064"/>
                </a:lnTo>
                <a:lnTo>
                  <a:pt x="105409" y="92964"/>
                </a:lnTo>
                <a:lnTo>
                  <a:pt x="121920" y="80010"/>
                </a:lnTo>
                <a:lnTo>
                  <a:pt x="129540" y="73914"/>
                </a:lnTo>
                <a:lnTo>
                  <a:pt x="138429" y="68580"/>
                </a:lnTo>
                <a:lnTo>
                  <a:pt x="146050" y="63245"/>
                </a:lnTo>
                <a:lnTo>
                  <a:pt x="156209" y="58674"/>
                </a:lnTo>
                <a:lnTo>
                  <a:pt x="194309" y="44957"/>
                </a:lnTo>
                <a:lnTo>
                  <a:pt x="234950" y="38184"/>
                </a:lnTo>
                <a:lnTo>
                  <a:pt x="259079" y="38269"/>
                </a:lnTo>
                <a:lnTo>
                  <a:pt x="298450" y="44195"/>
                </a:lnTo>
                <a:lnTo>
                  <a:pt x="355600" y="67818"/>
                </a:lnTo>
                <a:lnTo>
                  <a:pt x="363220" y="73913"/>
                </a:lnTo>
                <a:lnTo>
                  <a:pt x="372109" y="79248"/>
                </a:lnTo>
                <a:lnTo>
                  <a:pt x="379729" y="85343"/>
                </a:lnTo>
                <a:lnTo>
                  <a:pt x="394970" y="99060"/>
                </a:lnTo>
                <a:lnTo>
                  <a:pt x="407670" y="114300"/>
                </a:lnTo>
                <a:lnTo>
                  <a:pt x="415290" y="121919"/>
                </a:lnTo>
                <a:lnTo>
                  <a:pt x="420370" y="130301"/>
                </a:lnTo>
                <a:lnTo>
                  <a:pt x="426720" y="138683"/>
                </a:lnTo>
                <a:lnTo>
                  <a:pt x="430529" y="147066"/>
                </a:lnTo>
                <a:lnTo>
                  <a:pt x="449579" y="195072"/>
                </a:lnTo>
                <a:lnTo>
                  <a:pt x="457200" y="246887"/>
                </a:lnTo>
                <a:lnTo>
                  <a:pt x="457200" y="318897"/>
                </a:lnTo>
                <a:lnTo>
                  <a:pt x="458470" y="313944"/>
                </a:lnTo>
                <a:lnTo>
                  <a:pt x="462279" y="303275"/>
                </a:lnTo>
                <a:lnTo>
                  <a:pt x="464820" y="292607"/>
                </a:lnTo>
                <a:lnTo>
                  <a:pt x="468629" y="259080"/>
                </a:lnTo>
                <a:close/>
              </a:path>
              <a:path w="495300" h="495300">
                <a:moveTo>
                  <a:pt x="457200" y="318897"/>
                </a:moveTo>
                <a:lnTo>
                  <a:pt x="457200" y="246887"/>
                </a:lnTo>
                <a:lnTo>
                  <a:pt x="455929" y="258318"/>
                </a:lnTo>
                <a:lnTo>
                  <a:pt x="454659" y="268224"/>
                </a:lnTo>
                <a:lnTo>
                  <a:pt x="454659" y="278892"/>
                </a:lnTo>
                <a:lnTo>
                  <a:pt x="452120" y="289560"/>
                </a:lnTo>
                <a:lnTo>
                  <a:pt x="449579" y="299466"/>
                </a:lnTo>
                <a:lnTo>
                  <a:pt x="443229" y="319277"/>
                </a:lnTo>
                <a:lnTo>
                  <a:pt x="439420" y="328422"/>
                </a:lnTo>
                <a:lnTo>
                  <a:pt x="435609" y="338327"/>
                </a:lnTo>
                <a:lnTo>
                  <a:pt x="431800" y="346710"/>
                </a:lnTo>
                <a:lnTo>
                  <a:pt x="426720" y="355854"/>
                </a:lnTo>
                <a:lnTo>
                  <a:pt x="420370" y="364236"/>
                </a:lnTo>
                <a:lnTo>
                  <a:pt x="415290" y="372618"/>
                </a:lnTo>
                <a:lnTo>
                  <a:pt x="396240" y="395477"/>
                </a:lnTo>
                <a:lnTo>
                  <a:pt x="381000" y="409194"/>
                </a:lnTo>
                <a:lnTo>
                  <a:pt x="372109" y="415289"/>
                </a:lnTo>
                <a:lnTo>
                  <a:pt x="364490" y="421386"/>
                </a:lnTo>
                <a:lnTo>
                  <a:pt x="320040" y="444245"/>
                </a:lnTo>
                <a:lnTo>
                  <a:pt x="279400" y="454913"/>
                </a:lnTo>
                <a:lnTo>
                  <a:pt x="267970" y="455675"/>
                </a:lnTo>
                <a:lnTo>
                  <a:pt x="259079" y="457009"/>
                </a:lnTo>
                <a:lnTo>
                  <a:pt x="214629" y="454913"/>
                </a:lnTo>
                <a:lnTo>
                  <a:pt x="195579" y="450342"/>
                </a:lnTo>
                <a:lnTo>
                  <a:pt x="184150" y="448056"/>
                </a:lnTo>
                <a:lnTo>
                  <a:pt x="147320" y="432054"/>
                </a:lnTo>
                <a:lnTo>
                  <a:pt x="114300" y="409956"/>
                </a:lnTo>
                <a:lnTo>
                  <a:pt x="105409" y="403098"/>
                </a:lnTo>
                <a:lnTo>
                  <a:pt x="73659" y="364998"/>
                </a:lnTo>
                <a:lnTo>
                  <a:pt x="53340" y="329946"/>
                </a:lnTo>
                <a:lnTo>
                  <a:pt x="50800" y="320040"/>
                </a:lnTo>
                <a:lnTo>
                  <a:pt x="43179" y="300228"/>
                </a:lnTo>
                <a:lnTo>
                  <a:pt x="41909" y="290322"/>
                </a:lnTo>
                <a:lnTo>
                  <a:pt x="39370" y="280416"/>
                </a:lnTo>
                <a:lnTo>
                  <a:pt x="38100" y="269748"/>
                </a:lnTo>
                <a:lnTo>
                  <a:pt x="38100" y="323850"/>
                </a:lnTo>
                <a:lnTo>
                  <a:pt x="41909" y="334518"/>
                </a:lnTo>
                <a:lnTo>
                  <a:pt x="46990" y="344424"/>
                </a:lnTo>
                <a:lnTo>
                  <a:pt x="50800" y="353568"/>
                </a:lnTo>
                <a:lnTo>
                  <a:pt x="57150" y="362712"/>
                </a:lnTo>
                <a:lnTo>
                  <a:pt x="68579" y="381000"/>
                </a:lnTo>
                <a:lnTo>
                  <a:pt x="76200" y="389382"/>
                </a:lnTo>
                <a:lnTo>
                  <a:pt x="105409" y="419100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49859" y="448056"/>
                </a:lnTo>
                <a:lnTo>
                  <a:pt x="160020" y="452627"/>
                </a:lnTo>
                <a:lnTo>
                  <a:pt x="171450" y="456438"/>
                </a:lnTo>
                <a:lnTo>
                  <a:pt x="180340" y="460248"/>
                </a:lnTo>
                <a:lnTo>
                  <a:pt x="191770" y="463295"/>
                </a:lnTo>
                <a:lnTo>
                  <a:pt x="201929" y="465581"/>
                </a:lnTo>
                <a:lnTo>
                  <a:pt x="224790" y="468630"/>
                </a:lnTo>
                <a:lnTo>
                  <a:pt x="247650" y="470154"/>
                </a:lnTo>
                <a:lnTo>
                  <a:pt x="270509" y="468630"/>
                </a:lnTo>
                <a:lnTo>
                  <a:pt x="280670" y="467106"/>
                </a:lnTo>
                <a:lnTo>
                  <a:pt x="292100" y="465581"/>
                </a:lnTo>
                <a:lnTo>
                  <a:pt x="332740" y="452627"/>
                </a:lnTo>
                <a:lnTo>
                  <a:pt x="370840" y="432054"/>
                </a:lnTo>
                <a:lnTo>
                  <a:pt x="411479" y="397001"/>
                </a:lnTo>
                <a:lnTo>
                  <a:pt x="424179" y="380238"/>
                </a:lnTo>
                <a:lnTo>
                  <a:pt x="431800" y="371856"/>
                </a:lnTo>
                <a:lnTo>
                  <a:pt x="441959" y="353568"/>
                </a:lnTo>
                <a:lnTo>
                  <a:pt x="452120" y="333756"/>
                </a:lnTo>
                <a:lnTo>
                  <a:pt x="455929" y="323850"/>
                </a:lnTo>
                <a:lnTo>
                  <a:pt x="457200" y="3188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15504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99818" y="4365752"/>
            <a:ext cx="3308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593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767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22721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9109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51230" y="1816100"/>
          <a:ext cx="8216923" cy="2514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59"/>
                <a:gridCol w="718932"/>
                <a:gridCol w="744488"/>
                <a:gridCol w="719313"/>
                <a:gridCol w="744488"/>
                <a:gridCol w="719313"/>
                <a:gridCol w="744488"/>
                <a:gridCol w="718932"/>
                <a:gridCol w="744876"/>
                <a:gridCol w="718925"/>
                <a:gridCol w="744869"/>
                <a:gridCol w="449340"/>
              </a:tblGrid>
              <a:tr h="515612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03612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748652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549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Merging </a:t>
            </a:r>
            <a:r>
              <a:rPr dirty="0"/>
              <a:t>two </a:t>
            </a:r>
            <a:r>
              <a:rPr spc="-5" dirty="0"/>
              <a:t>sorted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916939" y="3868928"/>
            <a:ext cx="179070" cy="462280"/>
          </a:xfrm>
          <a:custGeom>
            <a:avLst/>
            <a:gdLst/>
            <a:ahLst/>
            <a:cxnLst/>
            <a:rect l="l" t="t" r="r" b="b"/>
            <a:pathLst>
              <a:path w="179069" h="462279">
                <a:moveTo>
                  <a:pt x="20659" y="393732"/>
                </a:moveTo>
                <a:lnTo>
                  <a:pt x="0" y="366522"/>
                </a:lnTo>
                <a:lnTo>
                  <a:pt x="12953" y="461772"/>
                </a:lnTo>
                <a:lnTo>
                  <a:pt x="17525" y="457200"/>
                </a:lnTo>
                <a:lnTo>
                  <a:pt x="17525" y="403098"/>
                </a:lnTo>
                <a:lnTo>
                  <a:pt x="20659" y="393732"/>
                </a:lnTo>
                <a:close/>
              </a:path>
              <a:path w="179069" h="462279">
                <a:moveTo>
                  <a:pt x="31241" y="407670"/>
                </a:moveTo>
                <a:lnTo>
                  <a:pt x="20659" y="393732"/>
                </a:lnTo>
                <a:lnTo>
                  <a:pt x="17525" y="403098"/>
                </a:lnTo>
                <a:lnTo>
                  <a:pt x="31241" y="407670"/>
                </a:lnTo>
                <a:close/>
              </a:path>
              <a:path w="179069" h="462279">
                <a:moveTo>
                  <a:pt x="80772" y="393954"/>
                </a:moveTo>
                <a:lnTo>
                  <a:pt x="48025" y="403022"/>
                </a:lnTo>
                <a:lnTo>
                  <a:pt x="44957" y="412242"/>
                </a:lnTo>
                <a:lnTo>
                  <a:pt x="17525" y="403098"/>
                </a:lnTo>
                <a:lnTo>
                  <a:pt x="17525" y="457200"/>
                </a:lnTo>
                <a:lnTo>
                  <a:pt x="80772" y="393954"/>
                </a:lnTo>
                <a:close/>
              </a:path>
              <a:path w="179069" h="462279">
                <a:moveTo>
                  <a:pt x="179069" y="9144"/>
                </a:moveTo>
                <a:lnTo>
                  <a:pt x="152399" y="0"/>
                </a:lnTo>
                <a:lnTo>
                  <a:pt x="20659" y="393732"/>
                </a:lnTo>
                <a:lnTo>
                  <a:pt x="31241" y="407670"/>
                </a:lnTo>
                <a:lnTo>
                  <a:pt x="48025" y="403022"/>
                </a:lnTo>
                <a:lnTo>
                  <a:pt x="179069" y="9144"/>
                </a:lnTo>
                <a:close/>
              </a:path>
              <a:path w="179069" h="462279">
                <a:moveTo>
                  <a:pt x="48025" y="403022"/>
                </a:moveTo>
                <a:lnTo>
                  <a:pt x="31241" y="407670"/>
                </a:lnTo>
                <a:lnTo>
                  <a:pt x="44957" y="412242"/>
                </a:lnTo>
                <a:lnTo>
                  <a:pt x="48025" y="403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894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844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39420" y="90677"/>
                </a:lnTo>
                <a:lnTo>
                  <a:pt x="430530" y="81534"/>
                </a:lnTo>
                <a:lnTo>
                  <a:pt x="422909" y="73151"/>
                </a:lnTo>
                <a:lnTo>
                  <a:pt x="414020" y="64770"/>
                </a:lnTo>
                <a:lnTo>
                  <a:pt x="405130" y="57150"/>
                </a:lnTo>
                <a:lnTo>
                  <a:pt x="394970" y="49529"/>
                </a:lnTo>
                <a:lnTo>
                  <a:pt x="386080" y="42672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5600" y="24384"/>
                </a:lnTo>
                <a:lnTo>
                  <a:pt x="309880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98119" y="4572"/>
                </a:lnTo>
                <a:lnTo>
                  <a:pt x="173990" y="10667"/>
                </a:lnTo>
                <a:lnTo>
                  <a:pt x="162559" y="14477"/>
                </a:lnTo>
                <a:lnTo>
                  <a:pt x="152400" y="19050"/>
                </a:lnTo>
                <a:lnTo>
                  <a:pt x="139700" y="24384"/>
                </a:lnTo>
                <a:lnTo>
                  <a:pt x="99059" y="48767"/>
                </a:lnTo>
                <a:lnTo>
                  <a:pt x="63500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40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47650"/>
                </a:lnTo>
                <a:lnTo>
                  <a:pt x="13969" y="223265"/>
                </a:lnTo>
                <a:lnTo>
                  <a:pt x="22859" y="177546"/>
                </a:lnTo>
                <a:lnTo>
                  <a:pt x="40640" y="135636"/>
                </a:lnTo>
                <a:lnTo>
                  <a:pt x="73659" y="89915"/>
                </a:lnTo>
                <a:lnTo>
                  <a:pt x="115569" y="52577"/>
                </a:lnTo>
                <a:lnTo>
                  <a:pt x="167640" y="26670"/>
                </a:lnTo>
                <a:lnTo>
                  <a:pt x="212090" y="15239"/>
                </a:lnTo>
                <a:lnTo>
                  <a:pt x="260350" y="12953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70" y="46482"/>
                </a:lnTo>
                <a:lnTo>
                  <a:pt x="414020" y="81534"/>
                </a:lnTo>
                <a:lnTo>
                  <a:pt x="448309" y="125729"/>
                </a:lnTo>
                <a:lnTo>
                  <a:pt x="471170" y="17754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2759" y="285750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77520" y="294894"/>
                </a:lnTo>
                <a:lnTo>
                  <a:pt x="471170" y="317753"/>
                </a:lnTo>
                <a:lnTo>
                  <a:pt x="468630" y="328422"/>
                </a:lnTo>
                <a:lnTo>
                  <a:pt x="458470" y="349758"/>
                </a:lnTo>
                <a:lnTo>
                  <a:pt x="435609" y="388620"/>
                </a:lnTo>
                <a:lnTo>
                  <a:pt x="405130" y="421386"/>
                </a:lnTo>
                <a:lnTo>
                  <a:pt x="368300" y="448817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20" y="481584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7800" y="471677"/>
                </a:lnTo>
                <a:lnTo>
                  <a:pt x="166369" y="468629"/>
                </a:lnTo>
                <a:lnTo>
                  <a:pt x="154940" y="464058"/>
                </a:lnTo>
                <a:lnTo>
                  <a:pt x="146050" y="459486"/>
                </a:lnTo>
                <a:lnTo>
                  <a:pt x="134619" y="454151"/>
                </a:lnTo>
                <a:lnTo>
                  <a:pt x="97790" y="429005"/>
                </a:lnTo>
                <a:lnTo>
                  <a:pt x="66040" y="397001"/>
                </a:lnTo>
                <a:lnTo>
                  <a:pt x="46990" y="369570"/>
                </a:lnTo>
                <a:lnTo>
                  <a:pt x="40640" y="359663"/>
                </a:lnTo>
                <a:lnTo>
                  <a:pt x="35559" y="348996"/>
                </a:lnTo>
                <a:lnTo>
                  <a:pt x="30480" y="339089"/>
                </a:lnTo>
                <a:lnTo>
                  <a:pt x="22859" y="317753"/>
                </a:lnTo>
                <a:lnTo>
                  <a:pt x="16509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09" y="364998"/>
                </a:lnTo>
                <a:lnTo>
                  <a:pt x="35559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63500" y="413765"/>
                </a:lnTo>
                <a:lnTo>
                  <a:pt x="81280" y="430529"/>
                </a:lnTo>
                <a:lnTo>
                  <a:pt x="88900" y="438150"/>
                </a:lnTo>
                <a:lnTo>
                  <a:pt x="97790" y="445770"/>
                </a:lnTo>
                <a:lnTo>
                  <a:pt x="118109" y="459486"/>
                </a:lnTo>
                <a:lnTo>
                  <a:pt x="129540" y="464820"/>
                </a:lnTo>
                <a:lnTo>
                  <a:pt x="139700" y="470915"/>
                </a:lnTo>
                <a:lnTo>
                  <a:pt x="18542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60350" y="495300"/>
                </a:lnTo>
                <a:lnTo>
                  <a:pt x="297180" y="490727"/>
                </a:lnTo>
                <a:lnTo>
                  <a:pt x="321310" y="484632"/>
                </a:lnTo>
                <a:lnTo>
                  <a:pt x="332740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86080" y="453389"/>
                </a:lnTo>
                <a:lnTo>
                  <a:pt x="394970" y="446532"/>
                </a:lnTo>
                <a:lnTo>
                  <a:pt x="405130" y="438912"/>
                </a:lnTo>
                <a:lnTo>
                  <a:pt x="445770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20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425450" y="114300"/>
                </a:lnTo>
                <a:lnTo>
                  <a:pt x="419100" y="105917"/>
                </a:lnTo>
                <a:lnTo>
                  <a:pt x="405130" y="90677"/>
                </a:lnTo>
                <a:lnTo>
                  <a:pt x="396240" y="83058"/>
                </a:lnTo>
                <a:lnTo>
                  <a:pt x="381000" y="69341"/>
                </a:lnTo>
                <a:lnTo>
                  <a:pt x="370840" y="63246"/>
                </a:lnTo>
                <a:lnTo>
                  <a:pt x="363220" y="57150"/>
                </a:lnTo>
                <a:lnTo>
                  <a:pt x="353060" y="51815"/>
                </a:lnTo>
                <a:lnTo>
                  <a:pt x="313690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90" y="26670"/>
                </a:lnTo>
                <a:lnTo>
                  <a:pt x="203200" y="29717"/>
                </a:lnTo>
                <a:lnTo>
                  <a:pt x="191769" y="32765"/>
                </a:lnTo>
                <a:lnTo>
                  <a:pt x="181609" y="35051"/>
                </a:lnTo>
                <a:lnTo>
                  <a:pt x="140969" y="52577"/>
                </a:lnTo>
                <a:lnTo>
                  <a:pt x="97790" y="83058"/>
                </a:lnTo>
                <a:lnTo>
                  <a:pt x="63500" y="123444"/>
                </a:lnTo>
                <a:lnTo>
                  <a:pt x="43180" y="161544"/>
                </a:lnTo>
                <a:lnTo>
                  <a:pt x="38100" y="171450"/>
                </a:lnTo>
                <a:lnTo>
                  <a:pt x="35559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40" y="214122"/>
                </a:lnTo>
                <a:lnTo>
                  <a:pt x="25400" y="224789"/>
                </a:lnTo>
                <a:lnTo>
                  <a:pt x="25400" y="270510"/>
                </a:lnTo>
                <a:lnTo>
                  <a:pt x="27940" y="281939"/>
                </a:lnTo>
                <a:lnTo>
                  <a:pt x="31750" y="303275"/>
                </a:lnTo>
                <a:lnTo>
                  <a:pt x="35559" y="313944"/>
                </a:lnTo>
                <a:lnTo>
                  <a:pt x="38100" y="320548"/>
                </a:lnTo>
                <a:lnTo>
                  <a:pt x="38100" y="236982"/>
                </a:lnTo>
                <a:lnTo>
                  <a:pt x="41909" y="205739"/>
                </a:lnTo>
                <a:lnTo>
                  <a:pt x="54609" y="166115"/>
                </a:lnTo>
                <a:lnTo>
                  <a:pt x="73659" y="131063"/>
                </a:lnTo>
                <a:lnTo>
                  <a:pt x="78740" y="122682"/>
                </a:lnTo>
                <a:lnTo>
                  <a:pt x="85090" y="115062"/>
                </a:lnTo>
                <a:lnTo>
                  <a:pt x="99059" y="9982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09" y="58674"/>
                </a:lnTo>
                <a:lnTo>
                  <a:pt x="194309" y="44958"/>
                </a:lnTo>
                <a:lnTo>
                  <a:pt x="205740" y="42672"/>
                </a:lnTo>
                <a:lnTo>
                  <a:pt x="214630" y="40386"/>
                </a:lnTo>
                <a:lnTo>
                  <a:pt x="226059" y="38862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9720" y="44196"/>
                </a:lnTo>
                <a:lnTo>
                  <a:pt x="355600" y="67817"/>
                </a:lnTo>
                <a:lnTo>
                  <a:pt x="364490" y="73913"/>
                </a:lnTo>
                <a:lnTo>
                  <a:pt x="37338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402590" y="106679"/>
                </a:lnTo>
                <a:lnTo>
                  <a:pt x="431800" y="147065"/>
                </a:lnTo>
                <a:lnTo>
                  <a:pt x="450850" y="195072"/>
                </a:lnTo>
                <a:lnTo>
                  <a:pt x="452120" y="204977"/>
                </a:lnTo>
                <a:lnTo>
                  <a:pt x="454659" y="214884"/>
                </a:lnTo>
                <a:lnTo>
                  <a:pt x="457200" y="236220"/>
                </a:lnTo>
                <a:lnTo>
                  <a:pt x="457200" y="323850"/>
                </a:lnTo>
                <a:lnTo>
                  <a:pt x="459740" y="313944"/>
                </a:lnTo>
                <a:lnTo>
                  <a:pt x="464820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3850"/>
                </a:moveTo>
                <a:lnTo>
                  <a:pt x="457200" y="257555"/>
                </a:lnTo>
                <a:lnTo>
                  <a:pt x="455930" y="268986"/>
                </a:lnTo>
                <a:lnTo>
                  <a:pt x="454659" y="278891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08940" y="380238"/>
                </a:lnTo>
                <a:lnTo>
                  <a:pt x="381000" y="409194"/>
                </a:lnTo>
                <a:lnTo>
                  <a:pt x="347980" y="432053"/>
                </a:lnTo>
                <a:lnTo>
                  <a:pt x="299720" y="450341"/>
                </a:lnTo>
                <a:lnTo>
                  <a:pt x="269240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59" y="456438"/>
                </a:lnTo>
                <a:lnTo>
                  <a:pt x="205740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90" y="432053"/>
                </a:lnTo>
                <a:lnTo>
                  <a:pt x="114300" y="409955"/>
                </a:lnTo>
                <a:lnTo>
                  <a:pt x="86359" y="381000"/>
                </a:lnTo>
                <a:lnTo>
                  <a:pt x="78740" y="373379"/>
                </a:lnTo>
                <a:lnTo>
                  <a:pt x="54609" y="329946"/>
                </a:lnTo>
                <a:lnTo>
                  <a:pt x="41909" y="290322"/>
                </a:lnTo>
                <a:lnTo>
                  <a:pt x="38100" y="248412"/>
                </a:lnTo>
                <a:lnTo>
                  <a:pt x="38100" y="320548"/>
                </a:lnTo>
                <a:lnTo>
                  <a:pt x="39369" y="323850"/>
                </a:lnTo>
                <a:lnTo>
                  <a:pt x="43180" y="334517"/>
                </a:lnTo>
                <a:lnTo>
                  <a:pt x="46990" y="344424"/>
                </a:lnTo>
                <a:lnTo>
                  <a:pt x="69850" y="381000"/>
                </a:lnTo>
                <a:lnTo>
                  <a:pt x="97790" y="412241"/>
                </a:lnTo>
                <a:lnTo>
                  <a:pt x="106680" y="419100"/>
                </a:lnTo>
                <a:lnTo>
                  <a:pt x="114300" y="425958"/>
                </a:lnTo>
                <a:lnTo>
                  <a:pt x="151130" y="448055"/>
                </a:lnTo>
                <a:lnTo>
                  <a:pt x="191769" y="463296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7200" y="32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493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812" y="4365739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5377" y="3793490"/>
            <a:ext cx="184785" cy="537210"/>
          </a:xfrm>
          <a:custGeom>
            <a:avLst/>
            <a:gdLst/>
            <a:ahLst/>
            <a:cxnLst/>
            <a:rect l="l" t="t" r="r" b="b"/>
            <a:pathLst>
              <a:path w="184785" h="537210">
                <a:moveTo>
                  <a:pt x="161937" y="469273"/>
                </a:moveTo>
                <a:lnTo>
                  <a:pt x="27432" y="0"/>
                </a:lnTo>
                <a:lnTo>
                  <a:pt x="0" y="7620"/>
                </a:lnTo>
                <a:lnTo>
                  <a:pt x="134556" y="477073"/>
                </a:lnTo>
                <a:lnTo>
                  <a:pt x="150876" y="482346"/>
                </a:lnTo>
                <a:lnTo>
                  <a:pt x="161937" y="469273"/>
                </a:lnTo>
                <a:close/>
              </a:path>
              <a:path w="184785" h="537210">
                <a:moveTo>
                  <a:pt x="164592" y="535542"/>
                </a:moveTo>
                <a:lnTo>
                  <a:pt x="164592" y="478536"/>
                </a:lnTo>
                <a:lnTo>
                  <a:pt x="137160" y="486156"/>
                </a:lnTo>
                <a:lnTo>
                  <a:pt x="134556" y="477073"/>
                </a:lnTo>
                <a:lnTo>
                  <a:pt x="101346" y="466344"/>
                </a:lnTo>
                <a:lnTo>
                  <a:pt x="164592" y="535542"/>
                </a:lnTo>
                <a:close/>
              </a:path>
              <a:path w="184785" h="537210">
                <a:moveTo>
                  <a:pt x="150876" y="482346"/>
                </a:moveTo>
                <a:lnTo>
                  <a:pt x="134556" y="477073"/>
                </a:lnTo>
                <a:lnTo>
                  <a:pt x="137160" y="486156"/>
                </a:lnTo>
                <a:lnTo>
                  <a:pt x="150876" y="482346"/>
                </a:lnTo>
                <a:close/>
              </a:path>
              <a:path w="184785" h="537210">
                <a:moveTo>
                  <a:pt x="164592" y="478536"/>
                </a:moveTo>
                <a:lnTo>
                  <a:pt x="161937" y="469273"/>
                </a:lnTo>
                <a:lnTo>
                  <a:pt x="150876" y="482346"/>
                </a:lnTo>
                <a:lnTo>
                  <a:pt x="164592" y="478536"/>
                </a:lnTo>
                <a:close/>
              </a:path>
              <a:path w="184785" h="537210">
                <a:moveTo>
                  <a:pt x="184404" y="442722"/>
                </a:moveTo>
                <a:lnTo>
                  <a:pt x="161937" y="469273"/>
                </a:lnTo>
                <a:lnTo>
                  <a:pt x="164592" y="478536"/>
                </a:lnTo>
                <a:lnTo>
                  <a:pt x="164592" y="535542"/>
                </a:lnTo>
                <a:lnTo>
                  <a:pt x="166116" y="537210"/>
                </a:lnTo>
                <a:lnTo>
                  <a:pt x="184404" y="44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3695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0295" y="3492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1245" y="34734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59" y="210312"/>
                </a:lnTo>
                <a:lnTo>
                  <a:pt x="487680" y="185927"/>
                </a:lnTo>
                <a:lnTo>
                  <a:pt x="476250" y="151637"/>
                </a:lnTo>
                <a:lnTo>
                  <a:pt x="471169" y="140970"/>
                </a:lnTo>
                <a:lnTo>
                  <a:pt x="464819" y="130301"/>
                </a:lnTo>
                <a:lnTo>
                  <a:pt x="459740" y="119634"/>
                </a:lnTo>
                <a:lnTo>
                  <a:pt x="445769" y="99822"/>
                </a:lnTo>
                <a:lnTo>
                  <a:pt x="439419" y="90677"/>
                </a:lnTo>
                <a:lnTo>
                  <a:pt x="430530" y="81534"/>
                </a:lnTo>
                <a:lnTo>
                  <a:pt x="396239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80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210819" y="3048"/>
                </a:lnTo>
                <a:lnTo>
                  <a:pt x="198119" y="4572"/>
                </a:lnTo>
                <a:lnTo>
                  <a:pt x="186689" y="7620"/>
                </a:lnTo>
                <a:lnTo>
                  <a:pt x="173989" y="10667"/>
                </a:lnTo>
                <a:lnTo>
                  <a:pt x="162560" y="14477"/>
                </a:lnTo>
                <a:lnTo>
                  <a:pt x="109219" y="41910"/>
                </a:lnTo>
                <a:lnTo>
                  <a:pt x="64769" y="80772"/>
                </a:lnTo>
                <a:lnTo>
                  <a:pt x="30480" y="128777"/>
                </a:lnTo>
                <a:lnTo>
                  <a:pt x="7619" y="185165"/>
                </a:lnTo>
                <a:lnTo>
                  <a:pt x="0" y="234696"/>
                </a:lnTo>
                <a:lnTo>
                  <a:pt x="0" y="246887"/>
                </a:lnTo>
                <a:lnTo>
                  <a:pt x="1269" y="272796"/>
                </a:lnTo>
                <a:lnTo>
                  <a:pt x="2539" y="284988"/>
                </a:lnTo>
                <a:lnTo>
                  <a:pt x="7619" y="309372"/>
                </a:lnTo>
                <a:lnTo>
                  <a:pt x="12700" y="324612"/>
                </a:lnTo>
                <a:lnTo>
                  <a:pt x="12700" y="235458"/>
                </a:lnTo>
                <a:lnTo>
                  <a:pt x="16510" y="200405"/>
                </a:lnTo>
                <a:lnTo>
                  <a:pt x="30480" y="156210"/>
                </a:lnTo>
                <a:lnTo>
                  <a:pt x="53339" y="115824"/>
                </a:lnTo>
                <a:lnTo>
                  <a:pt x="58419" y="106679"/>
                </a:lnTo>
                <a:lnTo>
                  <a:pt x="97789" y="66294"/>
                </a:lnTo>
                <a:lnTo>
                  <a:pt x="146050" y="35813"/>
                </a:lnTo>
                <a:lnTo>
                  <a:pt x="187960" y="19812"/>
                </a:lnTo>
                <a:lnTo>
                  <a:pt x="234950" y="13030"/>
                </a:lnTo>
                <a:lnTo>
                  <a:pt x="260350" y="13030"/>
                </a:lnTo>
                <a:lnTo>
                  <a:pt x="271780" y="13715"/>
                </a:lnTo>
                <a:lnTo>
                  <a:pt x="283210" y="15239"/>
                </a:lnTo>
                <a:lnTo>
                  <a:pt x="306069" y="19812"/>
                </a:lnTo>
                <a:lnTo>
                  <a:pt x="317500" y="23622"/>
                </a:lnTo>
                <a:lnTo>
                  <a:pt x="328930" y="26670"/>
                </a:lnTo>
                <a:lnTo>
                  <a:pt x="369569" y="46482"/>
                </a:lnTo>
                <a:lnTo>
                  <a:pt x="414019" y="81534"/>
                </a:lnTo>
                <a:lnTo>
                  <a:pt x="427990" y="98298"/>
                </a:lnTo>
                <a:lnTo>
                  <a:pt x="435609" y="107441"/>
                </a:lnTo>
                <a:lnTo>
                  <a:pt x="448309" y="125729"/>
                </a:lnTo>
                <a:lnTo>
                  <a:pt x="454659" y="135636"/>
                </a:lnTo>
                <a:lnTo>
                  <a:pt x="458469" y="145541"/>
                </a:lnTo>
                <a:lnTo>
                  <a:pt x="464819" y="156210"/>
                </a:lnTo>
                <a:lnTo>
                  <a:pt x="472440" y="177546"/>
                </a:lnTo>
                <a:lnTo>
                  <a:pt x="480059" y="211836"/>
                </a:lnTo>
                <a:lnTo>
                  <a:pt x="481330" y="224027"/>
                </a:lnTo>
                <a:lnTo>
                  <a:pt x="481330" y="235458"/>
                </a:lnTo>
                <a:lnTo>
                  <a:pt x="482600" y="247650"/>
                </a:lnTo>
                <a:lnTo>
                  <a:pt x="482600" y="325374"/>
                </a:lnTo>
                <a:lnTo>
                  <a:pt x="487680" y="310134"/>
                </a:lnTo>
                <a:lnTo>
                  <a:pt x="490219" y="297941"/>
                </a:lnTo>
                <a:lnTo>
                  <a:pt x="491490" y="285750"/>
                </a:lnTo>
                <a:lnTo>
                  <a:pt x="49403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2600" y="325374"/>
                </a:moveTo>
                <a:lnTo>
                  <a:pt x="482600" y="247650"/>
                </a:lnTo>
                <a:lnTo>
                  <a:pt x="481330" y="272034"/>
                </a:lnTo>
                <a:lnTo>
                  <a:pt x="480059" y="283463"/>
                </a:lnTo>
                <a:lnTo>
                  <a:pt x="468630" y="328422"/>
                </a:lnTo>
                <a:lnTo>
                  <a:pt x="448309" y="369570"/>
                </a:lnTo>
                <a:lnTo>
                  <a:pt x="412750" y="413765"/>
                </a:lnTo>
                <a:lnTo>
                  <a:pt x="378460" y="442722"/>
                </a:lnTo>
                <a:lnTo>
                  <a:pt x="369569" y="448817"/>
                </a:lnTo>
                <a:lnTo>
                  <a:pt x="349250" y="459486"/>
                </a:lnTo>
                <a:lnTo>
                  <a:pt x="327660" y="468629"/>
                </a:lnTo>
                <a:lnTo>
                  <a:pt x="317500" y="471677"/>
                </a:lnTo>
                <a:lnTo>
                  <a:pt x="306069" y="475488"/>
                </a:lnTo>
                <a:lnTo>
                  <a:pt x="283210" y="480060"/>
                </a:lnTo>
                <a:lnTo>
                  <a:pt x="271780" y="481584"/>
                </a:lnTo>
                <a:lnTo>
                  <a:pt x="260350" y="482269"/>
                </a:lnTo>
                <a:lnTo>
                  <a:pt x="233680" y="482261"/>
                </a:lnTo>
                <a:lnTo>
                  <a:pt x="223519" y="481584"/>
                </a:lnTo>
                <a:lnTo>
                  <a:pt x="210819" y="480060"/>
                </a:lnTo>
                <a:lnTo>
                  <a:pt x="187960" y="475488"/>
                </a:lnTo>
                <a:lnTo>
                  <a:pt x="176530" y="471677"/>
                </a:lnTo>
                <a:lnTo>
                  <a:pt x="166369" y="468629"/>
                </a:lnTo>
                <a:lnTo>
                  <a:pt x="125730" y="448817"/>
                </a:lnTo>
                <a:lnTo>
                  <a:pt x="81280" y="413765"/>
                </a:lnTo>
                <a:lnTo>
                  <a:pt x="46989" y="369570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80" y="339089"/>
                </a:lnTo>
                <a:lnTo>
                  <a:pt x="22860" y="317753"/>
                </a:lnTo>
                <a:lnTo>
                  <a:pt x="16510" y="294894"/>
                </a:lnTo>
                <a:lnTo>
                  <a:pt x="12700" y="259841"/>
                </a:lnTo>
                <a:lnTo>
                  <a:pt x="12700" y="324612"/>
                </a:lnTo>
                <a:lnTo>
                  <a:pt x="19050" y="343662"/>
                </a:lnTo>
                <a:lnTo>
                  <a:pt x="29210" y="364998"/>
                </a:lnTo>
                <a:lnTo>
                  <a:pt x="35560" y="375665"/>
                </a:lnTo>
                <a:lnTo>
                  <a:pt x="49530" y="395477"/>
                </a:lnTo>
                <a:lnTo>
                  <a:pt x="55880" y="404622"/>
                </a:lnTo>
                <a:lnTo>
                  <a:pt x="99060" y="445770"/>
                </a:lnTo>
                <a:lnTo>
                  <a:pt x="129539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22250" y="493775"/>
                </a:lnTo>
                <a:lnTo>
                  <a:pt x="233680" y="495300"/>
                </a:lnTo>
                <a:lnTo>
                  <a:pt x="259080" y="495300"/>
                </a:lnTo>
                <a:lnTo>
                  <a:pt x="297180" y="490727"/>
                </a:lnTo>
                <a:lnTo>
                  <a:pt x="320039" y="484632"/>
                </a:lnTo>
                <a:lnTo>
                  <a:pt x="331469" y="480060"/>
                </a:lnTo>
                <a:lnTo>
                  <a:pt x="342900" y="476250"/>
                </a:lnTo>
                <a:lnTo>
                  <a:pt x="365760" y="465582"/>
                </a:lnTo>
                <a:lnTo>
                  <a:pt x="374650" y="459486"/>
                </a:lnTo>
                <a:lnTo>
                  <a:pt x="386080" y="453389"/>
                </a:lnTo>
                <a:lnTo>
                  <a:pt x="394969" y="446532"/>
                </a:lnTo>
                <a:lnTo>
                  <a:pt x="405130" y="438912"/>
                </a:lnTo>
                <a:lnTo>
                  <a:pt x="412750" y="431291"/>
                </a:lnTo>
                <a:lnTo>
                  <a:pt x="445769" y="396239"/>
                </a:lnTo>
                <a:lnTo>
                  <a:pt x="476250" y="344424"/>
                </a:lnTo>
                <a:lnTo>
                  <a:pt x="482600" y="325374"/>
                </a:lnTo>
                <a:close/>
              </a:path>
              <a:path w="495300" h="495300">
                <a:moveTo>
                  <a:pt x="469900" y="259079"/>
                </a:moveTo>
                <a:lnTo>
                  <a:pt x="469900" y="236220"/>
                </a:lnTo>
                <a:lnTo>
                  <a:pt x="467359" y="213360"/>
                </a:lnTo>
                <a:lnTo>
                  <a:pt x="459740" y="181355"/>
                </a:lnTo>
                <a:lnTo>
                  <a:pt x="455930" y="171450"/>
                </a:lnTo>
                <a:lnTo>
                  <a:pt x="452119" y="160782"/>
                </a:lnTo>
                <a:lnTo>
                  <a:pt x="447040" y="150875"/>
                </a:lnTo>
                <a:lnTo>
                  <a:pt x="443230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70510" y="26670"/>
                </a:lnTo>
                <a:lnTo>
                  <a:pt x="247650" y="25146"/>
                </a:lnTo>
                <a:lnTo>
                  <a:pt x="224789" y="26670"/>
                </a:lnTo>
                <a:lnTo>
                  <a:pt x="201930" y="29717"/>
                </a:lnTo>
                <a:lnTo>
                  <a:pt x="191769" y="32765"/>
                </a:lnTo>
                <a:lnTo>
                  <a:pt x="180339" y="35051"/>
                </a:lnTo>
                <a:lnTo>
                  <a:pt x="140969" y="52577"/>
                </a:lnTo>
                <a:lnTo>
                  <a:pt x="97789" y="83058"/>
                </a:lnTo>
                <a:lnTo>
                  <a:pt x="69850" y="115062"/>
                </a:lnTo>
                <a:lnTo>
                  <a:pt x="62230" y="123444"/>
                </a:lnTo>
                <a:lnTo>
                  <a:pt x="52069" y="141732"/>
                </a:lnTo>
                <a:lnTo>
                  <a:pt x="41910" y="161544"/>
                </a:lnTo>
                <a:lnTo>
                  <a:pt x="38100" y="171450"/>
                </a:lnTo>
                <a:lnTo>
                  <a:pt x="35560" y="181355"/>
                </a:lnTo>
                <a:lnTo>
                  <a:pt x="31750" y="192024"/>
                </a:lnTo>
                <a:lnTo>
                  <a:pt x="30480" y="202691"/>
                </a:lnTo>
                <a:lnTo>
                  <a:pt x="27939" y="214122"/>
                </a:lnTo>
                <a:lnTo>
                  <a:pt x="25400" y="236220"/>
                </a:lnTo>
                <a:lnTo>
                  <a:pt x="25400" y="259079"/>
                </a:lnTo>
                <a:lnTo>
                  <a:pt x="27939" y="281939"/>
                </a:lnTo>
                <a:lnTo>
                  <a:pt x="31750" y="303275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69" y="226313"/>
                </a:lnTo>
                <a:lnTo>
                  <a:pt x="39369" y="216408"/>
                </a:lnTo>
                <a:lnTo>
                  <a:pt x="50800" y="176022"/>
                </a:lnTo>
                <a:lnTo>
                  <a:pt x="73660" y="131063"/>
                </a:lnTo>
                <a:lnTo>
                  <a:pt x="99060" y="99822"/>
                </a:lnTo>
                <a:lnTo>
                  <a:pt x="129539" y="73913"/>
                </a:lnTo>
                <a:lnTo>
                  <a:pt x="175260" y="51053"/>
                </a:lnTo>
                <a:lnTo>
                  <a:pt x="214630" y="40386"/>
                </a:lnTo>
                <a:lnTo>
                  <a:pt x="234950" y="38195"/>
                </a:lnTo>
                <a:lnTo>
                  <a:pt x="260350" y="38290"/>
                </a:lnTo>
                <a:lnTo>
                  <a:pt x="298450" y="44196"/>
                </a:lnTo>
                <a:lnTo>
                  <a:pt x="355600" y="67817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8619" y="92201"/>
                </a:lnTo>
                <a:lnTo>
                  <a:pt x="402589" y="106679"/>
                </a:lnTo>
                <a:lnTo>
                  <a:pt x="415290" y="121920"/>
                </a:lnTo>
                <a:lnTo>
                  <a:pt x="420369" y="130301"/>
                </a:lnTo>
                <a:lnTo>
                  <a:pt x="431800" y="147065"/>
                </a:lnTo>
                <a:lnTo>
                  <a:pt x="440690" y="165353"/>
                </a:lnTo>
                <a:lnTo>
                  <a:pt x="443230" y="175260"/>
                </a:lnTo>
                <a:lnTo>
                  <a:pt x="450850" y="195072"/>
                </a:lnTo>
                <a:lnTo>
                  <a:pt x="453390" y="204977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40" y="313944"/>
                </a:lnTo>
                <a:lnTo>
                  <a:pt x="464819" y="292608"/>
                </a:lnTo>
                <a:lnTo>
                  <a:pt x="467359" y="281177"/>
                </a:lnTo>
                <a:lnTo>
                  <a:pt x="469900" y="259079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339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90" y="328422"/>
                </a:lnTo>
                <a:lnTo>
                  <a:pt x="436880" y="338327"/>
                </a:lnTo>
                <a:lnTo>
                  <a:pt x="431800" y="346710"/>
                </a:lnTo>
                <a:lnTo>
                  <a:pt x="426719" y="355853"/>
                </a:lnTo>
                <a:lnTo>
                  <a:pt x="421640" y="364236"/>
                </a:lnTo>
                <a:lnTo>
                  <a:pt x="396239" y="395477"/>
                </a:lnTo>
                <a:lnTo>
                  <a:pt x="365760" y="421386"/>
                </a:lnTo>
                <a:lnTo>
                  <a:pt x="355600" y="426720"/>
                </a:lnTo>
                <a:lnTo>
                  <a:pt x="347980" y="432053"/>
                </a:lnTo>
                <a:lnTo>
                  <a:pt x="339089" y="436625"/>
                </a:lnTo>
                <a:lnTo>
                  <a:pt x="328930" y="440436"/>
                </a:lnTo>
                <a:lnTo>
                  <a:pt x="320039" y="444246"/>
                </a:lnTo>
                <a:lnTo>
                  <a:pt x="309880" y="447294"/>
                </a:lnTo>
                <a:lnTo>
                  <a:pt x="300989" y="450341"/>
                </a:lnTo>
                <a:lnTo>
                  <a:pt x="289560" y="452627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60350" y="457009"/>
                </a:lnTo>
                <a:lnTo>
                  <a:pt x="236219" y="457115"/>
                </a:lnTo>
                <a:lnTo>
                  <a:pt x="226060" y="456438"/>
                </a:lnTo>
                <a:lnTo>
                  <a:pt x="205739" y="453389"/>
                </a:lnTo>
                <a:lnTo>
                  <a:pt x="195580" y="450341"/>
                </a:lnTo>
                <a:lnTo>
                  <a:pt x="185419" y="448055"/>
                </a:lnTo>
                <a:lnTo>
                  <a:pt x="148589" y="432053"/>
                </a:lnTo>
                <a:lnTo>
                  <a:pt x="114300" y="409955"/>
                </a:lnTo>
                <a:lnTo>
                  <a:pt x="80010" y="373379"/>
                </a:lnTo>
                <a:lnTo>
                  <a:pt x="54610" y="329946"/>
                </a:lnTo>
                <a:lnTo>
                  <a:pt x="41910" y="290322"/>
                </a:lnTo>
                <a:lnTo>
                  <a:pt x="38100" y="248412"/>
                </a:lnTo>
                <a:lnTo>
                  <a:pt x="38100" y="323850"/>
                </a:lnTo>
                <a:lnTo>
                  <a:pt x="43180" y="334517"/>
                </a:lnTo>
                <a:lnTo>
                  <a:pt x="46989" y="344424"/>
                </a:lnTo>
                <a:lnTo>
                  <a:pt x="57150" y="362712"/>
                </a:lnTo>
                <a:lnTo>
                  <a:pt x="69850" y="381000"/>
                </a:lnTo>
                <a:lnTo>
                  <a:pt x="76200" y="389382"/>
                </a:lnTo>
                <a:lnTo>
                  <a:pt x="83819" y="397001"/>
                </a:lnTo>
                <a:lnTo>
                  <a:pt x="90169" y="404622"/>
                </a:lnTo>
                <a:lnTo>
                  <a:pt x="123189" y="432053"/>
                </a:lnTo>
                <a:lnTo>
                  <a:pt x="161289" y="452627"/>
                </a:lnTo>
                <a:lnTo>
                  <a:pt x="203200" y="465582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323850" y="456438"/>
                </a:lnTo>
                <a:lnTo>
                  <a:pt x="372110" y="432053"/>
                </a:lnTo>
                <a:lnTo>
                  <a:pt x="405130" y="404622"/>
                </a:lnTo>
                <a:lnTo>
                  <a:pt x="411480" y="397001"/>
                </a:lnTo>
                <a:lnTo>
                  <a:pt x="419100" y="388620"/>
                </a:lnTo>
                <a:lnTo>
                  <a:pt x="431800" y="371855"/>
                </a:lnTo>
                <a:lnTo>
                  <a:pt x="438150" y="362712"/>
                </a:lnTo>
                <a:lnTo>
                  <a:pt x="443230" y="353567"/>
                </a:lnTo>
                <a:lnTo>
                  <a:pt x="452119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6978" y="3033014"/>
            <a:ext cx="269875" cy="1297940"/>
          </a:xfrm>
          <a:custGeom>
            <a:avLst/>
            <a:gdLst/>
            <a:ahLst/>
            <a:cxnLst/>
            <a:rect l="l" t="t" r="r" b="b"/>
            <a:pathLst>
              <a:path w="269875" h="1297939">
                <a:moveTo>
                  <a:pt x="245136" y="1229090"/>
                </a:moveTo>
                <a:lnTo>
                  <a:pt x="28194" y="0"/>
                </a:lnTo>
                <a:lnTo>
                  <a:pt x="0" y="4572"/>
                </a:lnTo>
                <a:lnTo>
                  <a:pt x="217093" y="1234518"/>
                </a:lnTo>
                <a:lnTo>
                  <a:pt x="232410" y="1241298"/>
                </a:lnTo>
                <a:lnTo>
                  <a:pt x="245136" y="1229090"/>
                </a:lnTo>
                <a:close/>
              </a:path>
              <a:path w="269875" h="1297939">
                <a:moveTo>
                  <a:pt x="246887" y="1282319"/>
                </a:moveTo>
                <a:lnTo>
                  <a:pt x="246887" y="1239012"/>
                </a:lnTo>
                <a:lnTo>
                  <a:pt x="218694" y="1243584"/>
                </a:lnTo>
                <a:lnTo>
                  <a:pt x="217093" y="1234518"/>
                </a:lnTo>
                <a:lnTo>
                  <a:pt x="185927" y="1220724"/>
                </a:lnTo>
                <a:lnTo>
                  <a:pt x="242316" y="1297686"/>
                </a:lnTo>
                <a:lnTo>
                  <a:pt x="246887" y="1282319"/>
                </a:lnTo>
                <a:close/>
              </a:path>
              <a:path w="269875" h="1297939">
                <a:moveTo>
                  <a:pt x="246887" y="1239012"/>
                </a:moveTo>
                <a:lnTo>
                  <a:pt x="245136" y="1229090"/>
                </a:lnTo>
                <a:lnTo>
                  <a:pt x="232410" y="1241298"/>
                </a:lnTo>
                <a:lnTo>
                  <a:pt x="217093" y="1234518"/>
                </a:lnTo>
                <a:lnTo>
                  <a:pt x="218694" y="1243584"/>
                </a:lnTo>
                <a:lnTo>
                  <a:pt x="246887" y="1239012"/>
                </a:lnTo>
                <a:close/>
              </a:path>
              <a:path w="269875" h="1297939">
                <a:moveTo>
                  <a:pt x="269748" y="1205484"/>
                </a:moveTo>
                <a:lnTo>
                  <a:pt x="245136" y="1229090"/>
                </a:lnTo>
                <a:lnTo>
                  <a:pt x="246887" y="1239012"/>
                </a:lnTo>
                <a:lnTo>
                  <a:pt x="246887" y="1282319"/>
                </a:lnTo>
                <a:lnTo>
                  <a:pt x="269748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74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4097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5047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10312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64820" y="130301"/>
                </a:lnTo>
                <a:lnTo>
                  <a:pt x="430529" y="81534"/>
                </a:lnTo>
                <a:lnTo>
                  <a:pt x="394970" y="49529"/>
                </a:lnTo>
                <a:lnTo>
                  <a:pt x="365760" y="30479"/>
                </a:lnTo>
                <a:lnTo>
                  <a:pt x="355600" y="24384"/>
                </a:lnTo>
                <a:lnTo>
                  <a:pt x="332739" y="15239"/>
                </a:lnTo>
                <a:lnTo>
                  <a:pt x="309879" y="7620"/>
                </a:lnTo>
                <a:lnTo>
                  <a:pt x="285750" y="3048"/>
                </a:lnTo>
                <a:lnTo>
                  <a:pt x="260350" y="0"/>
                </a:lnTo>
                <a:lnTo>
                  <a:pt x="234950" y="0"/>
                </a:lnTo>
                <a:lnTo>
                  <a:pt x="196850" y="4572"/>
                </a:lnTo>
                <a:lnTo>
                  <a:pt x="151129" y="19050"/>
                </a:lnTo>
                <a:lnTo>
                  <a:pt x="109220" y="41910"/>
                </a:lnTo>
                <a:lnTo>
                  <a:pt x="63500" y="80772"/>
                </a:lnTo>
                <a:lnTo>
                  <a:pt x="29210" y="128777"/>
                </a:lnTo>
                <a:lnTo>
                  <a:pt x="24129" y="140208"/>
                </a:lnTo>
                <a:lnTo>
                  <a:pt x="19050" y="150875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46887"/>
                </a:lnTo>
                <a:lnTo>
                  <a:pt x="1270" y="272796"/>
                </a:lnTo>
                <a:lnTo>
                  <a:pt x="2539" y="284988"/>
                </a:lnTo>
                <a:lnTo>
                  <a:pt x="6350" y="309372"/>
                </a:lnTo>
                <a:lnTo>
                  <a:pt x="12700" y="326516"/>
                </a:lnTo>
                <a:lnTo>
                  <a:pt x="12700" y="223265"/>
                </a:lnTo>
                <a:lnTo>
                  <a:pt x="13970" y="211836"/>
                </a:lnTo>
                <a:lnTo>
                  <a:pt x="30479" y="156210"/>
                </a:lnTo>
                <a:lnTo>
                  <a:pt x="52070" y="115824"/>
                </a:lnTo>
                <a:lnTo>
                  <a:pt x="81279" y="81534"/>
                </a:lnTo>
                <a:lnTo>
                  <a:pt x="115570" y="52577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68300" y="46482"/>
                </a:lnTo>
                <a:lnTo>
                  <a:pt x="405129" y="73913"/>
                </a:lnTo>
                <a:lnTo>
                  <a:pt x="441960" y="116586"/>
                </a:lnTo>
                <a:lnTo>
                  <a:pt x="467360" y="166877"/>
                </a:lnTo>
                <a:lnTo>
                  <a:pt x="480060" y="211836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49250" y="459486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3"/>
                </a:lnTo>
                <a:lnTo>
                  <a:pt x="66039" y="397001"/>
                </a:lnTo>
                <a:lnTo>
                  <a:pt x="40639" y="359663"/>
                </a:lnTo>
                <a:lnTo>
                  <a:pt x="35560" y="348996"/>
                </a:lnTo>
                <a:lnTo>
                  <a:pt x="30479" y="339089"/>
                </a:lnTo>
                <a:lnTo>
                  <a:pt x="25400" y="328422"/>
                </a:lnTo>
                <a:lnTo>
                  <a:pt x="22860" y="317753"/>
                </a:lnTo>
                <a:lnTo>
                  <a:pt x="19050" y="306324"/>
                </a:lnTo>
                <a:lnTo>
                  <a:pt x="13970" y="283463"/>
                </a:lnTo>
                <a:lnTo>
                  <a:pt x="12700" y="271272"/>
                </a:lnTo>
                <a:lnTo>
                  <a:pt x="12700" y="326516"/>
                </a:lnTo>
                <a:lnTo>
                  <a:pt x="29210" y="364998"/>
                </a:lnTo>
                <a:lnTo>
                  <a:pt x="63500" y="413765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53060" y="470915"/>
                </a:lnTo>
                <a:lnTo>
                  <a:pt x="365760" y="465582"/>
                </a:lnTo>
                <a:lnTo>
                  <a:pt x="384810" y="453389"/>
                </a:lnTo>
                <a:lnTo>
                  <a:pt x="394970" y="446532"/>
                </a:lnTo>
                <a:lnTo>
                  <a:pt x="412750" y="431291"/>
                </a:lnTo>
                <a:lnTo>
                  <a:pt x="422910" y="422910"/>
                </a:lnTo>
                <a:lnTo>
                  <a:pt x="429260" y="414527"/>
                </a:lnTo>
                <a:lnTo>
                  <a:pt x="438150" y="405384"/>
                </a:lnTo>
                <a:lnTo>
                  <a:pt x="444500" y="396239"/>
                </a:lnTo>
                <a:lnTo>
                  <a:pt x="458470" y="376427"/>
                </a:lnTo>
                <a:lnTo>
                  <a:pt x="464820" y="365760"/>
                </a:lnTo>
                <a:lnTo>
                  <a:pt x="474979" y="344424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9739" y="181355"/>
                </a:lnTo>
                <a:lnTo>
                  <a:pt x="455929" y="171450"/>
                </a:lnTo>
                <a:lnTo>
                  <a:pt x="452120" y="160782"/>
                </a:lnTo>
                <a:lnTo>
                  <a:pt x="447039" y="150875"/>
                </a:lnTo>
                <a:lnTo>
                  <a:pt x="443229" y="141732"/>
                </a:lnTo>
                <a:lnTo>
                  <a:pt x="438150" y="132587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2070" y="141732"/>
                </a:lnTo>
                <a:lnTo>
                  <a:pt x="35560" y="181355"/>
                </a:lnTo>
                <a:lnTo>
                  <a:pt x="29210" y="202691"/>
                </a:lnTo>
                <a:lnTo>
                  <a:pt x="27939" y="214122"/>
                </a:lnTo>
                <a:lnTo>
                  <a:pt x="25400" y="224789"/>
                </a:lnTo>
                <a:lnTo>
                  <a:pt x="24129" y="247650"/>
                </a:lnTo>
                <a:lnTo>
                  <a:pt x="25400" y="270510"/>
                </a:lnTo>
                <a:lnTo>
                  <a:pt x="27939" y="281939"/>
                </a:lnTo>
                <a:lnTo>
                  <a:pt x="29210" y="292608"/>
                </a:lnTo>
                <a:lnTo>
                  <a:pt x="35560" y="313944"/>
                </a:lnTo>
                <a:lnTo>
                  <a:pt x="38100" y="323850"/>
                </a:lnTo>
                <a:lnTo>
                  <a:pt x="38100" y="236982"/>
                </a:lnTo>
                <a:lnTo>
                  <a:pt x="39370" y="226313"/>
                </a:lnTo>
                <a:lnTo>
                  <a:pt x="39370" y="216408"/>
                </a:lnTo>
                <a:lnTo>
                  <a:pt x="41910" y="205739"/>
                </a:lnTo>
                <a:lnTo>
                  <a:pt x="46989" y="185927"/>
                </a:lnTo>
                <a:lnTo>
                  <a:pt x="50800" y="176022"/>
                </a:lnTo>
                <a:lnTo>
                  <a:pt x="53339" y="166115"/>
                </a:lnTo>
                <a:lnTo>
                  <a:pt x="78739" y="122682"/>
                </a:lnTo>
                <a:lnTo>
                  <a:pt x="114300" y="86105"/>
                </a:lnTo>
                <a:lnTo>
                  <a:pt x="120650" y="80010"/>
                </a:lnTo>
                <a:lnTo>
                  <a:pt x="156210" y="58674"/>
                </a:lnTo>
                <a:lnTo>
                  <a:pt x="194310" y="44958"/>
                </a:lnTo>
                <a:lnTo>
                  <a:pt x="233679" y="38195"/>
                </a:lnTo>
                <a:lnTo>
                  <a:pt x="260350" y="38290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8929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81000" y="85344"/>
                </a:lnTo>
                <a:lnTo>
                  <a:pt x="387350" y="92201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8317"/>
                </a:lnTo>
                <a:lnTo>
                  <a:pt x="455929" y="268224"/>
                </a:lnTo>
                <a:lnTo>
                  <a:pt x="452120" y="289560"/>
                </a:lnTo>
                <a:lnTo>
                  <a:pt x="450850" y="299465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7810" y="457200"/>
                </a:lnTo>
                <a:lnTo>
                  <a:pt x="237489" y="457200"/>
                </a:lnTo>
                <a:lnTo>
                  <a:pt x="226060" y="456438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85089" y="381000"/>
                </a:lnTo>
                <a:lnTo>
                  <a:pt x="80010" y="373379"/>
                </a:lnTo>
                <a:lnTo>
                  <a:pt x="67310" y="356615"/>
                </a:lnTo>
                <a:lnTo>
                  <a:pt x="63500" y="348234"/>
                </a:lnTo>
                <a:lnTo>
                  <a:pt x="58420" y="339089"/>
                </a:lnTo>
                <a:lnTo>
                  <a:pt x="54610" y="329946"/>
                </a:lnTo>
                <a:lnTo>
                  <a:pt x="50800" y="320039"/>
                </a:lnTo>
                <a:lnTo>
                  <a:pt x="44450" y="300227"/>
                </a:lnTo>
                <a:lnTo>
                  <a:pt x="39370" y="280415"/>
                </a:lnTo>
                <a:lnTo>
                  <a:pt x="38100" y="248412"/>
                </a:lnTo>
                <a:lnTo>
                  <a:pt x="38100" y="323850"/>
                </a:lnTo>
                <a:lnTo>
                  <a:pt x="41910" y="334517"/>
                </a:lnTo>
                <a:lnTo>
                  <a:pt x="46989" y="344424"/>
                </a:lnTo>
                <a:lnTo>
                  <a:pt x="62229" y="371855"/>
                </a:lnTo>
                <a:lnTo>
                  <a:pt x="69850" y="381000"/>
                </a:lnTo>
                <a:lnTo>
                  <a:pt x="76200" y="389382"/>
                </a:lnTo>
                <a:lnTo>
                  <a:pt x="114300" y="425958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1610" y="460248"/>
                </a:lnTo>
                <a:lnTo>
                  <a:pt x="224789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23850" y="456438"/>
                </a:lnTo>
                <a:lnTo>
                  <a:pt x="334010" y="452627"/>
                </a:lnTo>
                <a:lnTo>
                  <a:pt x="344170" y="448055"/>
                </a:lnTo>
                <a:lnTo>
                  <a:pt x="353060" y="442722"/>
                </a:lnTo>
                <a:lnTo>
                  <a:pt x="363220" y="437388"/>
                </a:lnTo>
                <a:lnTo>
                  <a:pt x="370839" y="432053"/>
                </a:lnTo>
                <a:lnTo>
                  <a:pt x="381000" y="425958"/>
                </a:lnTo>
                <a:lnTo>
                  <a:pt x="396239" y="412241"/>
                </a:lnTo>
                <a:lnTo>
                  <a:pt x="425450" y="380238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9964" y="3260852"/>
            <a:ext cx="292735" cy="1069975"/>
          </a:xfrm>
          <a:custGeom>
            <a:avLst/>
            <a:gdLst/>
            <a:ahLst/>
            <a:cxnLst/>
            <a:rect l="l" t="t" r="r" b="b"/>
            <a:pathLst>
              <a:path w="292735" h="1069975">
                <a:moveTo>
                  <a:pt x="22998" y="1001120"/>
                </a:moveTo>
                <a:lnTo>
                  <a:pt x="0" y="976122"/>
                </a:lnTo>
                <a:lnTo>
                  <a:pt x="20574" y="1066500"/>
                </a:lnTo>
                <a:lnTo>
                  <a:pt x="20574" y="1011174"/>
                </a:lnTo>
                <a:lnTo>
                  <a:pt x="22998" y="1001120"/>
                </a:lnTo>
                <a:close/>
              </a:path>
              <a:path w="292735" h="1069975">
                <a:moveTo>
                  <a:pt x="50898" y="1008436"/>
                </a:moveTo>
                <a:lnTo>
                  <a:pt x="35051" y="1014222"/>
                </a:lnTo>
                <a:lnTo>
                  <a:pt x="22998" y="1001120"/>
                </a:lnTo>
                <a:lnTo>
                  <a:pt x="20574" y="1011174"/>
                </a:lnTo>
                <a:lnTo>
                  <a:pt x="48768" y="1017270"/>
                </a:lnTo>
                <a:lnTo>
                  <a:pt x="50898" y="1008436"/>
                </a:lnTo>
                <a:close/>
              </a:path>
              <a:path w="292735" h="1069975">
                <a:moveTo>
                  <a:pt x="83058" y="996696"/>
                </a:moveTo>
                <a:lnTo>
                  <a:pt x="50898" y="1008436"/>
                </a:lnTo>
                <a:lnTo>
                  <a:pt x="48768" y="1017270"/>
                </a:lnTo>
                <a:lnTo>
                  <a:pt x="20574" y="1011174"/>
                </a:lnTo>
                <a:lnTo>
                  <a:pt x="20574" y="1066500"/>
                </a:lnTo>
                <a:lnTo>
                  <a:pt x="21336" y="1069848"/>
                </a:lnTo>
                <a:lnTo>
                  <a:pt x="83058" y="996696"/>
                </a:lnTo>
                <a:close/>
              </a:path>
              <a:path w="292735" h="1069975">
                <a:moveTo>
                  <a:pt x="292608" y="6096"/>
                </a:moveTo>
                <a:lnTo>
                  <a:pt x="264413" y="0"/>
                </a:lnTo>
                <a:lnTo>
                  <a:pt x="22998" y="1001120"/>
                </a:lnTo>
                <a:lnTo>
                  <a:pt x="35051" y="1014222"/>
                </a:lnTo>
                <a:lnTo>
                  <a:pt x="50898" y="1008436"/>
                </a:lnTo>
                <a:lnTo>
                  <a:pt x="2926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1300" y="2959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250" y="2940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60603"/>
                </a:moveTo>
                <a:lnTo>
                  <a:pt x="495300" y="235458"/>
                </a:lnTo>
                <a:lnTo>
                  <a:pt x="492760" y="222503"/>
                </a:lnTo>
                <a:lnTo>
                  <a:pt x="490220" y="198120"/>
                </a:lnTo>
                <a:lnTo>
                  <a:pt x="486410" y="185927"/>
                </a:lnTo>
                <a:lnTo>
                  <a:pt x="483870" y="174498"/>
                </a:lnTo>
                <a:lnTo>
                  <a:pt x="476250" y="151637"/>
                </a:lnTo>
                <a:lnTo>
                  <a:pt x="445770" y="99822"/>
                </a:lnTo>
                <a:lnTo>
                  <a:pt x="414020" y="64770"/>
                </a:lnTo>
                <a:lnTo>
                  <a:pt x="375920" y="35813"/>
                </a:lnTo>
                <a:lnTo>
                  <a:pt x="365760" y="30479"/>
                </a:lnTo>
                <a:lnTo>
                  <a:pt x="354329" y="24384"/>
                </a:lnTo>
                <a:lnTo>
                  <a:pt x="309879" y="7620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20"/>
                </a:lnTo>
                <a:lnTo>
                  <a:pt x="129539" y="29717"/>
                </a:lnTo>
                <a:lnTo>
                  <a:pt x="81279" y="64008"/>
                </a:lnTo>
                <a:lnTo>
                  <a:pt x="48260" y="99060"/>
                </a:lnTo>
                <a:lnTo>
                  <a:pt x="24129" y="140208"/>
                </a:lnTo>
                <a:lnTo>
                  <a:pt x="19050" y="150876"/>
                </a:lnTo>
                <a:lnTo>
                  <a:pt x="13970" y="162306"/>
                </a:lnTo>
                <a:lnTo>
                  <a:pt x="7620" y="185166"/>
                </a:lnTo>
                <a:lnTo>
                  <a:pt x="2539" y="209550"/>
                </a:lnTo>
                <a:lnTo>
                  <a:pt x="0" y="234696"/>
                </a:lnTo>
                <a:lnTo>
                  <a:pt x="0" y="259842"/>
                </a:lnTo>
                <a:lnTo>
                  <a:pt x="3810" y="297180"/>
                </a:lnTo>
                <a:lnTo>
                  <a:pt x="7620" y="309372"/>
                </a:lnTo>
                <a:lnTo>
                  <a:pt x="10160" y="320802"/>
                </a:lnTo>
                <a:lnTo>
                  <a:pt x="12700" y="328422"/>
                </a:lnTo>
                <a:lnTo>
                  <a:pt x="12700" y="223266"/>
                </a:lnTo>
                <a:lnTo>
                  <a:pt x="13970" y="211836"/>
                </a:lnTo>
                <a:lnTo>
                  <a:pt x="26670" y="166878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66370" y="26670"/>
                </a:lnTo>
                <a:lnTo>
                  <a:pt x="210820" y="15239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10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60" y="26670"/>
                </a:lnTo>
                <a:lnTo>
                  <a:pt x="349250" y="35813"/>
                </a:lnTo>
                <a:lnTo>
                  <a:pt x="369570" y="46482"/>
                </a:lnTo>
                <a:lnTo>
                  <a:pt x="378460" y="52577"/>
                </a:lnTo>
                <a:lnTo>
                  <a:pt x="388620" y="59436"/>
                </a:lnTo>
                <a:lnTo>
                  <a:pt x="427989" y="98298"/>
                </a:lnTo>
                <a:lnTo>
                  <a:pt x="458470" y="145541"/>
                </a:lnTo>
                <a:lnTo>
                  <a:pt x="474979" y="188975"/>
                </a:lnTo>
                <a:lnTo>
                  <a:pt x="481329" y="224027"/>
                </a:lnTo>
                <a:lnTo>
                  <a:pt x="481329" y="328422"/>
                </a:lnTo>
                <a:lnTo>
                  <a:pt x="486410" y="310134"/>
                </a:lnTo>
                <a:lnTo>
                  <a:pt x="491489" y="285750"/>
                </a:lnTo>
                <a:lnTo>
                  <a:pt x="492760" y="273558"/>
                </a:lnTo>
                <a:lnTo>
                  <a:pt x="495300" y="260603"/>
                </a:lnTo>
                <a:close/>
              </a:path>
              <a:path w="495300" h="495300">
                <a:moveTo>
                  <a:pt x="481329" y="328422"/>
                </a:moveTo>
                <a:lnTo>
                  <a:pt x="481329" y="272034"/>
                </a:lnTo>
                <a:lnTo>
                  <a:pt x="480060" y="283463"/>
                </a:lnTo>
                <a:lnTo>
                  <a:pt x="474979" y="306324"/>
                </a:lnTo>
                <a:lnTo>
                  <a:pt x="458470" y="349758"/>
                </a:lnTo>
                <a:lnTo>
                  <a:pt x="435610" y="388620"/>
                </a:lnTo>
                <a:lnTo>
                  <a:pt x="396239" y="429005"/>
                </a:lnTo>
                <a:lnTo>
                  <a:pt x="359410" y="454151"/>
                </a:lnTo>
                <a:lnTo>
                  <a:pt x="317500" y="471677"/>
                </a:lnTo>
                <a:lnTo>
                  <a:pt x="306070" y="475488"/>
                </a:lnTo>
                <a:lnTo>
                  <a:pt x="283210" y="480060"/>
                </a:lnTo>
                <a:lnTo>
                  <a:pt x="270510" y="481584"/>
                </a:lnTo>
                <a:lnTo>
                  <a:pt x="260350" y="482261"/>
                </a:lnTo>
                <a:lnTo>
                  <a:pt x="233679" y="482269"/>
                </a:lnTo>
                <a:lnTo>
                  <a:pt x="222250" y="481584"/>
                </a:lnTo>
                <a:lnTo>
                  <a:pt x="210820" y="480060"/>
                </a:lnTo>
                <a:lnTo>
                  <a:pt x="187960" y="475488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6"/>
                </a:lnTo>
                <a:lnTo>
                  <a:pt x="124460" y="448817"/>
                </a:lnTo>
                <a:lnTo>
                  <a:pt x="115570" y="442722"/>
                </a:lnTo>
                <a:lnTo>
                  <a:pt x="105410" y="435864"/>
                </a:lnTo>
                <a:lnTo>
                  <a:pt x="66039" y="397002"/>
                </a:lnTo>
                <a:lnTo>
                  <a:pt x="40639" y="359664"/>
                </a:lnTo>
                <a:lnTo>
                  <a:pt x="35560" y="348996"/>
                </a:lnTo>
                <a:lnTo>
                  <a:pt x="30479" y="339090"/>
                </a:lnTo>
                <a:lnTo>
                  <a:pt x="22860" y="317754"/>
                </a:lnTo>
                <a:lnTo>
                  <a:pt x="19050" y="306324"/>
                </a:lnTo>
                <a:lnTo>
                  <a:pt x="13970" y="283464"/>
                </a:lnTo>
                <a:lnTo>
                  <a:pt x="12700" y="271272"/>
                </a:lnTo>
                <a:lnTo>
                  <a:pt x="12700" y="328422"/>
                </a:lnTo>
                <a:lnTo>
                  <a:pt x="29210" y="364998"/>
                </a:lnTo>
                <a:lnTo>
                  <a:pt x="63500" y="413766"/>
                </a:lnTo>
                <a:lnTo>
                  <a:pt x="99060" y="445770"/>
                </a:lnTo>
                <a:lnTo>
                  <a:pt x="128270" y="464820"/>
                </a:lnTo>
                <a:lnTo>
                  <a:pt x="139700" y="470915"/>
                </a:lnTo>
                <a:lnTo>
                  <a:pt x="184150" y="487679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308610" y="487679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10" y="453389"/>
                </a:lnTo>
                <a:lnTo>
                  <a:pt x="429260" y="414527"/>
                </a:lnTo>
                <a:lnTo>
                  <a:pt x="458470" y="376427"/>
                </a:lnTo>
                <a:lnTo>
                  <a:pt x="480060" y="332994"/>
                </a:lnTo>
                <a:lnTo>
                  <a:pt x="481329" y="328422"/>
                </a:lnTo>
                <a:close/>
              </a:path>
              <a:path w="495300" h="495300">
                <a:moveTo>
                  <a:pt x="469900" y="247650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50"/>
                </a:lnTo>
                <a:lnTo>
                  <a:pt x="431800" y="123444"/>
                </a:lnTo>
                <a:lnTo>
                  <a:pt x="396239" y="83058"/>
                </a:lnTo>
                <a:lnTo>
                  <a:pt x="361950" y="57150"/>
                </a:lnTo>
                <a:lnTo>
                  <a:pt x="313689" y="35051"/>
                </a:lnTo>
                <a:lnTo>
                  <a:pt x="280670" y="28194"/>
                </a:lnTo>
                <a:lnTo>
                  <a:pt x="270510" y="26670"/>
                </a:lnTo>
                <a:lnTo>
                  <a:pt x="257810" y="25908"/>
                </a:lnTo>
                <a:lnTo>
                  <a:pt x="247650" y="25146"/>
                </a:lnTo>
                <a:lnTo>
                  <a:pt x="223520" y="26670"/>
                </a:lnTo>
                <a:lnTo>
                  <a:pt x="213360" y="28194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39" y="35051"/>
                </a:lnTo>
                <a:lnTo>
                  <a:pt x="171450" y="38862"/>
                </a:lnTo>
                <a:lnTo>
                  <a:pt x="160020" y="42672"/>
                </a:lnTo>
                <a:lnTo>
                  <a:pt x="123189" y="63246"/>
                </a:lnTo>
                <a:lnTo>
                  <a:pt x="82550" y="98298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10" y="161544"/>
                </a:lnTo>
                <a:lnTo>
                  <a:pt x="34289" y="181356"/>
                </a:lnTo>
                <a:lnTo>
                  <a:pt x="29210" y="202692"/>
                </a:lnTo>
                <a:lnTo>
                  <a:pt x="24129" y="247650"/>
                </a:lnTo>
                <a:lnTo>
                  <a:pt x="29210" y="292608"/>
                </a:lnTo>
                <a:lnTo>
                  <a:pt x="34289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10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53339" y="166116"/>
                </a:lnTo>
                <a:lnTo>
                  <a:pt x="62229" y="147828"/>
                </a:lnTo>
                <a:lnTo>
                  <a:pt x="67310" y="139446"/>
                </a:lnTo>
                <a:lnTo>
                  <a:pt x="73660" y="131064"/>
                </a:lnTo>
                <a:lnTo>
                  <a:pt x="78739" y="122682"/>
                </a:lnTo>
                <a:lnTo>
                  <a:pt x="114300" y="86106"/>
                </a:lnTo>
                <a:lnTo>
                  <a:pt x="146050" y="63246"/>
                </a:lnTo>
                <a:lnTo>
                  <a:pt x="194310" y="44958"/>
                </a:lnTo>
                <a:lnTo>
                  <a:pt x="234950" y="38184"/>
                </a:lnTo>
                <a:lnTo>
                  <a:pt x="259079" y="38269"/>
                </a:lnTo>
                <a:lnTo>
                  <a:pt x="267970" y="38862"/>
                </a:lnTo>
                <a:lnTo>
                  <a:pt x="278129" y="40386"/>
                </a:lnTo>
                <a:lnTo>
                  <a:pt x="289560" y="41910"/>
                </a:lnTo>
                <a:lnTo>
                  <a:pt x="327660" y="54101"/>
                </a:lnTo>
                <a:lnTo>
                  <a:pt x="363220" y="73913"/>
                </a:lnTo>
                <a:lnTo>
                  <a:pt x="372110" y="79248"/>
                </a:lnTo>
                <a:lnTo>
                  <a:pt x="379729" y="85344"/>
                </a:lnTo>
                <a:lnTo>
                  <a:pt x="394970" y="99060"/>
                </a:lnTo>
                <a:lnTo>
                  <a:pt x="408939" y="114300"/>
                </a:lnTo>
                <a:lnTo>
                  <a:pt x="414020" y="121920"/>
                </a:lnTo>
                <a:lnTo>
                  <a:pt x="420370" y="130301"/>
                </a:lnTo>
                <a:lnTo>
                  <a:pt x="439420" y="165353"/>
                </a:lnTo>
                <a:lnTo>
                  <a:pt x="454660" y="214884"/>
                </a:lnTo>
                <a:lnTo>
                  <a:pt x="454660" y="225551"/>
                </a:lnTo>
                <a:lnTo>
                  <a:pt x="457200" y="236220"/>
                </a:lnTo>
                <a:lnTo>
                  <a:pt x="457200" y="320548"/>
                </a:lnTo>
                <a:lnTo>
                  <a:pt x="459739" y="313944"/>
                </a:lnTo>
                <a:lnTo>
                  <a:pt x="464820" y="292608"/>
                </a:lnTo>
                <a:lnTo>
                  <a:pt x="469900" y="247650"/>
                </a:lnTo>
                <a:close/>
              </a:path>
              <a:path w="495300" h="495300">
                <a:moveTo>
                  <a:pt x="457200" y="320548"/>
                </a:moveTo>
                <a:lnTo>
                  <a:pt x="457200" y="257555"/>
                </a:lnTo>
                <a:lnTo>
                  <a:pt x="455929" y="268986"/>
                </a:lnTo>
                <a:lnTo>
                  <a:pt x="454660" y="278891"/>
                </a:lnTo>
                <a:lnTo>
                  <a:pt x="452120" y="289560"/>
                </a:lnTo>
                <a:lnTo>
                  <a:pt x="444500" y="319277"/>
                </a:lnTo>
                <a:lnTo>
                  <a:pt x="440689" y="328422"/>
                </a:lnTo>
                <a:lnTo>
                  <a:pt x="435610" y="338327"/>
                </a:lnTo>
                <a:lnTo>
                  <a:pt x="431800" y="346710"/>
                </a:lnTo>
                <a:lnTo>
                  <a:pt x="408939" y="380238"/>
                </a:lnTo>
                <a:lnTo>
                  <a:pt x="381000" y="409194"/>
                </a:lnTo>
                <a:lnTo>
                  <a:pt x="372110" y="415289"/>
                </a:lnTo>
                <a:lnTo>
                  <a:pt x="364489" y="421386"/>
                </a:lnTo>
                <a:lnTo>
                  <a:pt x="328929" y="440436"/>
                </a:lnTo>
                <a:lnTo>
                  <a:pt x="279400" y="454913"/>
                </a:lnTo>
                <a:lnTo>
                  <a:pt x="269239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60" y="456438"/>
                </a:lnTo>
                <a:lnTo>
                  <a:pt x="215900" y="454913"/>
                </a:lnTo>
                <a:lnTo>
                  <a:pt x="20447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75260" y="445008"/>
                </a:lnTo>
                <a:lnTo>
                  <a:pt x="165100" y="441198"/>
                </a:lnTo>
                <a:lnTo>
                  <a:pt x="147320" y="432053"/>
                </a:lnTo>
                <a:lnTo>
                  <a:pt x="121920" y="416052"/>
                </a:lnTo>
                <a:lnTo>
                  <a:pt x="114300" y="409956"/>
                </a:lnTo>
                <a:lnTo>
                  <a:pt x="105410" y="403098"/>
                </a:lnTo>
                <a:lnTo>
                  <a:pt x="85089" y="381000"/>
                </a:lnTo>
                <a:lnTo>
                  <a:pt x="80010" y="373380"/>
                </a:lnTo>
                <a:lnTo>
                  <a:pt x="73660" y="364998"/>
                </a:lnTo>
                <a:lnTo>
                  <a:pt x="54610" y="329946"/>
                </a:lnTo>
                <a:lnTo>
                  <a:pt x="39370" y="280416"/>
                </a:lnTo>
                <a:lnTo>
                  <a:pt x="38100" y="269748"/>
                </a:lnTo>
                <a:lnTo>
                  <a:pt x="38100" y="323850"/>
                </a:lnTo>
                <a:lnTo>
                  <a:pt x="62229" y="371856"/>
                </a:lnTo>
                <a:lnTo>
                  <a:pt x="76200" y="389382"/>
                </a:lnTo>
                <a:lnTo>
                  <a:pt x="82550" y="397002"/>
                </a:lnTo>
                <a:lnTo>
                  <a:pt x="97789" y="412242"/>
                </a:lnTo>
                <a:lnTo>
                  <a:pt x="114300" y="425958"/>
                </a:lnTo>
                <a:lnTo>
                  <a:pt x="123189" y="432053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80339" y="460248"/>
                </a:lnTo>
                <a:lnTo>
                  <a:pt x="213360" y="467105"/>
                </a:lnTo>
                <a:lnTo>
                  <a:pt x="223520" y="468629"/>
                </a:lnTo>
                <a:lnTo>
                  <a:pt x="247650" y="470153"/>
                </a:lnTo>
                <a:lnTo>
                  <a:pt x="270510" y="468629"/>
                </a:lnTo>
                <a:lnTo>
                  <a:pt x="280670" y="467105"/>
                </a:lnTo>
                <a:lnTo>
                  <a:pt x="292100" y="465582"/>
                </a:lnTo>
                <a:lnTo>
                  <a:pt x="334010" y="452627"/>
                </a:lnTo>
                <a:lnTo>
                  <a:pt x="381000" y="425958"/>
                </a:lnTo>
                <a:lnTo>
                  <a:pt x="411479" y="397001"/>
                </a:lnTo>
                <a:lnTo>
                  <a:pt x="436879" y="362712"/>
                </a:lnTo>
                <a:lnTo>
                  <a:pt x="443229" y="353567"/>
                </a:lnTo>
                <a:lnTo>
                  <a:pt x="452120" y="333755"/>
                </a:lnTo>
                <a:lnTo>
                  <a:pt x="457200" y="3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7900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4621" y="2652014"/>
            <a:ext cx="285750" cy="1678939"/>
          </a:xfrm>
          <a:custGeom>
            <a:avLst/>
            <a:gdLst/>
            <a:ahLst/>
            <a:cxnLst/>
            <a:rect l="l" t="t" r="r" b="b"/>
            <a:pathLst>
              <a:path w="285750" h="1678939">
                <a:moveTo>
                  <a:pt x="25665" y="1611107"/>
                </a:moveTo>
                <a:lnTo>
                  <a:pt x="0" y="1588008"/>
                </a:lnTo>
                <a:lnTo>
                  <a:pt x="24383" y="1660550"/>
                </a:lnTo>
                <a:lnTo>
                  <a:pt x="24383" y="1620012"/>
                </a:lnTo>
                <a:lnTo>
                  <a:pt x="25665" y="1611107"/>
                </a:lnTo>
                <a:close/>
              </a:path>
              <a:path w="285750" h="1678939">
                <a:moveTo>
                  <a:pt x="37534" y="1621789"/>
                </a:moveTo>
                <a:lnTo>
                  <a:pt x="25665" y="1611107"/>
                </a:lnTo>
                <a:lnTo>
                  <a:pt x="24383" y="1620012"/>
                </a:lnTo>
                <a:lnTo>
                  <a:pt x="37534" y="1621789"/>
                </a:lnTo>
                <a:close/>
              </a:path>
              <a:path w="285750" h="1678939">
                <a:moveTo>
                  <a:pt x="85344" y="1600200"/>
                </a:moveTo>
                <a:lnTo>
                  <a:pt x="53858" y="1614926"/>
                </a:lnTo>
                <a:lnTo>
                  <a:pt x="52577" y="1623822"/>
                </a:lnTo>
                <a:lnTo>
                  <a:pt x="38817" y="1621962"/>
                </a:lnTo>
                <a:lnTo>
                  <a:pt x="38100" y="1622298"/>
                </a:lnTo>
                <a:lnTo>
                  <a:pt x="37534" y="1621789"/>
                </a:lnTo>
                <a:lnTo>
                  <a:pt x="24383" y="1620012"/>
                </a:lnTo>
                <a:lnTo>
                  <a:pt x="24383" y="1660550"/>
                </a:lnTo>
                <a:lnTo>
                  <a:pt x="30479" y="1678686"/>
                </a:lnTo>
                <a:lnTo>
                  <a:pt x="85344" y="1600200"/>
                </a:lnTo>
                <a:close/>
              </a:path>
              <a:path w="285750" h="1678939">
                <a:moveTo>
                  <a:pt x="285750" y="4572"/>
                </a:moveTo>
                <a:lnTo>
                  <a:pt x="257555" y="0"/>
                </a:lnTo>
                <a:lnTo>
                  <a:pt x="25665" y="1611107"/>
                </a:lnTo>
                <a:lnTo>
                  <a:pt x="37534" y="1621789"/>
                </a:lnTo>
                <a:lnTo>
                  <a:pt x="38817" y="1621962"/>
                </a:lnTo>
                <a:lnTo>
                  <a:pt x="53858" y="1614926"/>
                </a:lnTo>
                <a:lnTo>
                  <a:pt x="285750" y="4572"/>
                </a:lnTo>
                <a:close/>
              </a:path>
              <a:path w="285750" h="1678939">
                <a:moveTo>
                  <a:pt x="53858" y="1614926"/>
                </a:moveTo>
                <a:lnTo>
                  <a:pt x="38817" y="1621962"/>
                </a:lnTo>
                <a:lnTo>
                  <a:pt x="52577" y="1623822"/>
                </a:lnTo>
                <a:lnTo>
                  <a:pt x="53858" y="1614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51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66052" y="24066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48411"/>
                </a:moveTo>
                <a:lnTo>
                  <a:pt x="491490" y="210311"/>
                </a:lnTo>
                <a:lnTo>
                  <a:pt x="476250" y="151637"/>
                </a:lnTo>
                <a:lnTo>
                  <a:pt x="458470" y="119633"/>
                </a:lnTo>
                <a:lnTo>
                  <a:pt x="453390" y="109727"/>
                </a:lnTo>
                <a:lnTo>
                  <a:pt x="414020" y="64769"/>
                </a:lnTo>
                <a:lnTo>
                  <a:pt x="375920" y="35813"/>
                </a:lnTo>
                <a:lnTo>
                  <a:pt x="364490" y="30479"/>
                </a:lnTo>
                <a:lnTo>
                  <a:pt x="354329" y="24383"/>
                </a:lnTo>
                <a:lnTo>
                  <a:pt x="309879" y="7619"/>
                </a:lnTo>
                <a:lnTo>
                  <a:pt x="260350" y="0"/>
                </a:lnTo>
                <a:lnTo>
                  <a:pt x="234950" y="0"/>
                </a:lnTo>
                <a:lnTo>
                  <a:pt x="185420" y="7619"/>
                </a:lnTo>
                <a:lnTo>
                  <a:pt x="140970" y="24383"/>
                </a:lnTo>
                <a:lnTo>
                  <a:pt x="129540" y="29717"/>
                </a:lnTo>
                <a:lnTo>
                  <a:pt x="81279" y="64007"/>
                </a:lnTo>
                <a:lnTo>
                  <a:pt x="64770" y="80771"/>
                </a:lnTo>
                <a:lnTo>
                  <a:pt x="55879" y="89915"/>
                </a:lnTo>
                <a:lnTo>
                  <a:pt x="48259" y="99059"/>
                </a:lnTo>
                <a:lnTo>
                  <a:pt x="29209" y="128777"/>
                </a:lnTo>
                <a:lnTo>
                  <a:pt x="24129" y="140207"/>
                </a:lnTo>
                <a:lnTo>
                  <a:pt x="19050" y="150875"/>
                </a:lnTo>
                <a:lnTo>
                  <a:pt x="7620" y="185165"/>
                </a:lnTo>
                <a:lnTo>
                  <a:pt x="2540" y="209549"/>
                </a:lnTo>
                <a:lnTo>
                  <a:pt x="0" y="234695"/>
                </a:lnTo>
                <a:lnTo>
                  <a:pt x="0" y="272795"/>
                </a:lnTo>
                <a:lnTo>
                  <a:pt x="1270" y="284987"/>
                </a:lnTo>
                <a:lnTo>
                  <a:pt x="3809" y="297179"/>
                </a:lnTo>
                <a:lnTo>
                  <a:pt x="7620" y="309371"/>
                </a:lnTo>
                <a:lnTo>
                  <a:pt x="10159" y="320801"/>
                </a:lnTo>
                <a:lnTo>
                  <a:pt x="12700" y="328421"/>
                </a:lnTo>
                <a:lnTo>
                  <a:pt x="12700" y="223265"/>
                </a:lnTo>
                <a:lnTo>
                  <a:pt x="15240" y="211835"/>
                </a:lnTo>
                <a:lnTo>
                  <a:pt x="19050" y="188975"/>
                </a:lnTo>
                <a:lnTo>
                  <a:pt x="21590" y="177545"/>
                </a:lnTo>
                <a:lnTo>
                  <a:pt x="26670" y="166877"/>
                </a:lnTo>
                <a:lnTo>
                  <a:pt x="35559" y="145541"/>
                </a:lnTo>
                <a:lnTo>
                  <a:pt x="58420" y="106679"/>
                </a:lnTo>
                <a:lnTo>
                  <a:pt x="97790" y="66293"/>
                </a:lnTo>
                <a:lnTo>
                  <a:pt x="144779" y="35813"/>
                </a:lnTo>
                <a:lnTo>
                  <a:pt x="187959" y="19811"/>
                </a:lnTo>
                <a:lnTo>
                  <a:pt x="233679" y="13038"/>
                </a:lnTo>
                <a:lnTo>
                  <a:pt x="260350" y="13030"/>
                </a:lnTo>
                <a:lnTo>
                  <a:pt x="271779" y="13715"/>
                </a:lnTo>
                <a:lnTo>
                  <a:pt x="283209" y="15239"/>
                </a:lnTo>
                <a:lnTo>
                  <a:pt x="306070" y="19811"/>
                </a:lnTo>
                <a:lnTo>
                  <a:pt x="317500" y="23621"/>
                </a:lnTo>
                <a:lnTo>
                  <a:pt x="327659" y="26669"/>
                </a:lnTo>
                <a:lnTo>
                  <a:pt x="369570" y="46481"/>
                </a:lnTo>
                <a:lnTo>
                  <a:pt x="412750" y="81533"/>
                </a:lnTo>
                <a:lnTo>
                  <a:pt x="441959" y="116585"/>
                </a:lnTo>
                <a:lnTo>
                  <a:pt x="467359" y="166877"/>
                </a:lnTo>
                <a:lnTo>
                  <a:pt x="478790" y="211835"/>
                </a:lnTo>
                <a:lnTo>
                  <a:pt x="481329" y="224027"/>
                </a:lnTo>
                <a:lnTo>
                  <a:pt x="481329" y="327279"/>
                </a:lnTo>
                <a:lnTo>
                  <a:pt x="483870" y="321563"/>
                </a:lnTo>
                <a:lnTo>
                  <a:pt x="486409" y="310133"/>
                </a:lnTo>
                <a:lnTo>
                  <a:pt x="491490" y="285749"/>
                </a:lnTo>
                <a:lnTo>
                  <a:pt x="495300" y="248411"/>
                </a:lnTo>
                <a:close/>
              </a:path>
              <a:path w="495300" h="495300">
                <a:moveTo>
                  <a:pt x="481329" y="327279"/>
                </a:moveTo>
                <a:lnTo>
                  <a:pt x="481329" y="272033"/>
                </a:lnTo>
                <a:lnTo>
                  <a:pt x="478790" y="283463"/>
                </a:lnTo>
                <a:lnTo>
                  <a:pt x="477520" y="294893"/>
                </a:lnTo>
                <a:lnTo>
                  <a:pt x="471170" y="317753"/>
                </a:lnTo>
                <a:lnTo>
                  <a:pt x="463550" y="339089"/>
                </a:lnTo>
                <a:lnTo>
                  <a:pt x="458470" y="349757"/>
                </a:lnTo>
                <a:lnTo>
                  <a:pt x="453390" y="359663"/>
                </a:lnTo>
                <a:lnTo>
                  <a:pt x="440690" y="379475"/>
                </a:lnTo>
                <a:lnTo>
                  <a:pt x="435609" y="388619"/>
                </a:lnTo>
                <a:lnTo>
                  <a:pt x="396240" y="429005"/>
                </a:lnTo>
                <a:lnTo>
                  <a:pt x="359409" y="454151"/>
                </a:lnTo>
                <a:lnTo>
                  <a:pt x="347979" y="459485"/>
                </a:lnTo>
                <a:lnTo>
                  <a:pt x="339090" y="464057"/>
                </a:lnTo>
                <a:lnTo>
                  <a:pt x="327659" y="468629"/>
                </a:lnTo>
                <a:lnTo>
                  <a:pt x="316229" y="471677"/>
                </a:lnTo>
                <a:lnTo>
                  <a:pt x="306070" y="475487"/>
                </a:lnTo>
                <a:lnTo>
                  <a:pt x="283209" y="480059"/>
                </a:lnTo>
                <a:lnTo>
                  <a:pt x="270509" y="481583"/>
                </a:lnTo>
                <a:lnTo>
                  <a:pt x="260350" y="482193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59"/>
                </a:lnTo>
                <a:lnTo>
                  <a:pt x="187959" y="475487"/>
                </a:lnTo>
                <a:lnTo>
                  <a:pt x="176529" y="471677"/>
                </a:lnTo>
                <a:lnTo>
                  <a:pt x="166370" y="468629"/>
                </a:lnTo>
                <a:lnTo>
                  <a:pt x="144779" y="459485"/>
                </a:lnTo>
                <a:lnTo>
                  <a:pt x="124459" y="448817"/>
                </a:lnTo>
                <a:lnTo>
                  <a:pt x="115570" y="442721"/>
                </a:lnTo>
                <a:lnTo>
                  <a:pt x="105409" y="435863"/>
                </a:lnTo>
                <a:lnTo>
                  <a:pt x="97790" y="429005"/>
                </a:lnTo>
                <a:lnTo>
                  <a:pt x="88900" y="421385"/>
                </a:lnTo>
                <a:lnTo>
                  <a:pt x="72390" y="405383"/>
                </a:lnTo>
                <a:lnTo>
                  <a:pt x="52070" y="378713"/>
                </a:lnTo>
                <a:lnTo>
                  <a:pt x="45720" y="369569"/>
                </a:lnTo>
                <a:lnTo>
                  <a:pt x="40640" y="359663"/>
                </a:lnTo>
                <a:lnTo>
                  <a:pt x="35559" y="348995"/>
                </a:lnTo>
                <a:lnTo>
                  <a:pt x="30479" y="339089"/>
                </a:lnTo>
                <a:lnTo>
                  <a:pt x="26670" y="328421"/>
                </a:lnTo>
                <a:lnTo>
                  <a:pt x="21590" y="317753"/>
                </a:lnTo>
                <a:lnTo>
                  <a:pt x="19050" y="306323"/>
                </a:lnTo>
                <a:lnTo>
                  <a:pt x="15240" y="283463"/>
                </a:lnTo>
                <a:lnTo>
                  <a:pt x="12700" y="271271"/>
                </a:lnTo>
                <a:lnTo>
                  <a:pt x="12700" y="328421"/>
                </a:lnTo>
                <a:lnTo>
                  <a:pt x="13970" y="332231"/>
                </a:lnTo>
                <a:lnTo>
                  <a:pt x="19050" y="343661"/>
                </a:lnTo>
                <a:lnTo>
                  <a:pt x="29209" y="364997"/>
                </a:lnTo>
                <a:lnTo>
                  <a:pt x="35559" y="375665"/>
                </a:lnTo>
                <a:lnTo>
                  <a:pt x="40640" y="385571"/>
                </a:lnTo>
                <a:lnTo>
                  <a:pt x="80009" y="430529"/>
                </a:lnTo>
                <a:lnTo>
                  <a:pt x="118109" y="459485"/>
                </a:lnTo>
                <a:lnTo>
                  <a:pt x="128270" y="464819"/>
                </a:lnTo>
                <a:lnTo>
                  <a:pt x="138429" y="470915"/>
                </a:lnTo>
                <a:lnTo>
                  <a:pt x="161290" y="480059"/>
                </a:lnTo>
                <a:lnTo>
                  <a:pt x="184150" y="487679"/>
                </a:lnTo>
                <a:lnTo>
                  <a:pt x="209550" y="492251"/>
                </a:lnTo>
                <a:lnTo>
                  <a:pt x="233679" y="495299"/>
                </a:lnTo>
                <a:lnTo>
                  <a:pt x="259079" y="495299"/>
                </a:lnTo>
                <a:lnTo>
                  <a:pt x="284479" y="492251"/>
                </a:lnTo>
                <a:lnTo>
                  <a:pt x="295909" y="490727"/>
                </a:lnTo>
                <a:lnTo>
                  <a:pt x="307340" y="487679"/>
                </a:lnTo>
                <a:lnTo>
                  <a:pt x="320040" y="484631"/>
                </a:lnTo>
                <a:lnTo>
                  <a:pt x="331470" y="480059"/>
                </a:lnTo>
                <a:lnTo>
                  <a:pt x="342900" y="476249"/>
                </a:lnTo>
                <a:lnTo>
                  <a:pt x="364490" y="465581"/>
                </a:lnTo>
                <a:lnTo>
                  <a:pt x="412750" y="431291"/>
                </a:lnTo>
                <a:lnTo>
                  <a:pt x="445770" y="396239"/>
                </a:lnTo>
                <a:lnTo>
                  <a:pt x="469900" y="355091"/>
                </a:lnTo>
                <a:lnTo>
                  <a:pt x="478790" y="332993"/>
                </a:lnTo>
                <a:lnTo>
                  <a:pt x="481329" y="327279"/>
                </a:lnTo>
                <a:close/>
              </a:path>
              <a:path w="495300" h="495300">
                <a:moveTo>
                  <a:pt x="469900" y="247649"/>
                </a:moveTo>
                <a:lnTo>
                  <a:pt x="464820" y="202691"/>
                </a:lnTo>
                <a:lnTo>
                  <a:pt x="458470" y="181355"/>
                </a:lnTo>
                <a:lnTo>
                  <a:pt x="455929" y="171449"/>
                </a:lnTo>
                <a:lnTo>
                  <a:pt x="452120" y="160781"/>
                </a:lnTo>
                <a:lnTo>
                  <a:pt x="447040" y="150875"/>
                </a:lnTo>
                <a:lnTo>
                  <a:pt x="431800" y="123443"/>
                </a:lnTo>
                <a:lnTo>
                  <a:pt x="424179" y="114299"/>
                </a:lnTo>
                <a:lnTo>
                  <a:pt x="419100" y="105917"/>
                </a:lnTo>
                <a:lnTo>
                  <a:pt x="379729" y="69341"/>
                </a:lnTo>
                <a:lnTo>
                  <a:pt x="332740" y="42671"/>
                </a:lnTo>
                <a:lnTo>
                  <a:pt x="290829" y="29717"/>
                </a:lnTo>
                <a:lnTo>
                  <a:pt x="256540" y="25812"/>
                </a:lnTo>
                <a:lnTo>
                  <a:pt x="247650" y="25145"/>
                </a:lnTo>
                <a:lnTo>
                  <a:pt x="224790" y="26669"/>
                </a:lnTo>
                <a:lnTo>
                  <a:pt x="212090" y="28193"/>
                </a:lnTo>
                <a:lnTo>
                  <a:pt x="201929" y="29717"/>
                </a:lnTo>
                <a:lnTo>
                  <a:pt x="191770" y="32765"/>
                </a:lnTo>
                <a:lnTo>
                  <a:pt x="180340" y="35051"/>
                </a:lnTo>
                <a:lnTo>
                  <a:pt x="160020" y="42671"/>
                </a:lnTo>
                <a:lnTo>
                  <a:pt x="149859" y="47243"/>
                </a:lnTo>
                <a:lnTo>
                  <a:pt x="140970" y="52577"/>
                </a:lnTo>
                <a:lnTo>
                  <a:pt x="130809" y="57911"/>
                </a:lnTo>
                <a:lnTo>
                  <a:pt x="123190" y="63245"/>
                </a:lnTo>
                <a:lnTo>
                  <a:pt x="114300" y="69341"/>
                </a:lnTo>
                <a:lnTo>
                  <a:pt x="105409" y="76199"/>
                </a:lnTo>
                <a:lnTo>
                  <a:pt x="97790" y="83057"/>
                </a:lnTo>
                <a:lnTo>
                  <a:pt x="88900" y="90677"/>
                </a:lnTo>
                <a:lnTo>
                  <a:pt x="68579" y="115061"/>
                </a:lnTo>
                <a:lnTo>
                  <a:pt x="62229" y="123443"/>
                </a:lnTo>
                <a:lnTo>
                  <a:pt x="57150" y="132587"/>
                </a:lnTo>
                <a:lnTo>
                  <a:pt x="50800" y="141731"/>
                </a:lnTo>
                <a:lnTo>
                  <a:pt x="41909" y="161543"/>
                </a:lnTo>
                <a:lnTo>
                  <a:pt x="34290" y="181355"/>
                </a:lnTo>
                <a:lnTo>
                  <a:pt x="29209" y="202691"/>
                </a:lnTo>
                <a:lnTo>
                  <a:pt x="26670" y="214121"/>
                </a:lnTo>
                <a:lnTo>
                  <a:pt x="26670" y="224789"/>
                </a:lnTo>
                <a:lnTo>
                  <a:pt x="24129" y="247649"/>
                </a:lnTo>
                <a:lnTo>
                  <a:pt x="29209" y="292607"/>
                </a:lnTo>
                <a:lnTo>
                  <a:pt x="34290" y="313943"/>
                </a:lnTo>
                <a:lnTo>
                  <a:pt x="38100" y="323849"/>
                </a:lnTo>
                <a:lnTo>
                  <a:pt x="38100" y="226313"/>
                </a:lnTo>
                <a:lnTo>
                  <a:pt x="40640" y="205739"/>
                </a:lnTo>
                <a:lnTo>
                  <a:pt x="53340" y="166115"/>
                </a:lnTo>
                <a:lnTo>
                  <a:pt x="72390" y="131063"/>
                </a:lnTo>
                <a:lnTo>
                  <a:pt x="97790" y="99821"/>
                </a:lnTo>
                <a:lnTo>
                  <a:pt x="129540" y="73913"/>
                </a:lnTo>
                <a:lnTo>
                  <a:pt x="165100" y="54863"/>
                </a:lnTo>
                <a:lnTo>
                  <a:pt x="173990" y="51053"/>
                </a:lnTo>
                <a:lnTo>
                  <a:pt x="184150" y="48005"/>
                </a:lnTo>
                <a:lnTo>
                  <a:pt x="193040" y="44957"/>
                </a:lnTo>
                <a:lnTo>
                  <a:pt x="204470" y="42671"/>
                </a:lnTo>
                <a:lnTo>
                  <a:pt x="214629" y="40385"/>
                </a:lnTo>
                <a:lnTo>
                  <a:pt x="224790" y="38861"/>
                </a:lnTo>
                <a:lnTo>
                  <a:pt x="234950" y="38184"/>
                </a:lnTo>
                <a:lnTo>
                  <a:pt x="259079" y="38269"/>
                </a:lnTo>
                <a:lnTo>
                  <a:pt x="298450" y="44195"/>
                </a:lnTo>
                <a:lnTo>
                  <a:pt x="337820" y="58673"/>
                </a:lnTo>
                <a:lnTo>
                  <a:pt x="345440" y="63245"/>
                </a:lnTo>
                <a:lnTo>
                  <a:pt x="355600" y="67817"/>
                </a:lnTo>
                <a:lnTo>
                  <a:pt x="363220" y="73913"/>
                </a:lnTo>
                <a:lnTo>
                  <a:pt x="372109" y="79247"/>
                </a:lnTo>
                <a:lnTo>
                  <a:pt x="379729" y="85343"/>
                </a:lnTo>
                <a:lnTo>
                  <a:pt x="394970" y="99059"/>
                </a:lnTo>
                <a:lnTo>
                  <a:pt x="408940" y="114299"/>
                </a:lnTo>
                <a:lnTo>
                  <a:pt x="415290" y="121919"/>
                </a:lnTo>
                <a:lnTo>
                  <a:pt x="420370" y="130301"/>
                </a:lnTo>
                <a:lnTo>
                  <a:pt x="426720" y="138683"/>
                </a:lnTo>
                <a:lnTo>
                  <a:pt x="430529" y="147065"/>
                </a:lnTo>
                <a:lnTo>
                  <a:pt x="439420" y="165353"/>
                </a:lnTo>
                <a:lnTo>
                  <a:pt x="443229" y="175259"/>
                </a:lnTo>
                <a:lnTo>
                  <a:pt x="449579" y="195071"/>
                </a:lnTo>
                <a:lnTo>
                  <a:pt x="454659" y="214883"/>
                </a:lnTo>
                <a:lnTo>
                  <a:pt x="457200" y="246887"/>
                </a:lnTo>
                <a:lnTo>
                  <a:pt x="457200" y="318896"/>
                </a:lnTo>
                <a:lnTo>
                  <a:pt x="458470" y="313943"/>
                </a:lnTo>
                <a:lnTo>
                  <a:pt x="464820" y="292607"/>
                </a:lnTo>
                <a:lnTo>
                  <a:pt x="469900" y="247649"/>
                </a:lnTo>
                <a:close/>
              </a:path>
              <a:path w="495300" h="495300">
                <a:moveTo>
                  <a:pt x="457200" y="318896"/>
                </a:moveTo>
                <a:lnTo>
                  <a:pt x="457200" y="246887"/>
                </a:lnTo>
                <a:lnTo>
                  <a:pt x="455929" y="258317"/>
                </a:lnTo>
                <a:lnTo>
                  <a:pt x="454659" y="268223"/>
                </a:lnTo>
                <a:lnTo>
                  <a:pt x="454659" y="278891"/>
                </a:lnTo>
                <a:lnTo>
                  <a:pt x="452120" y="289559"/>
                </a:lnTo>
                <a:lnTo>
                  <a:pt x="447040" y="309371"/>
                </a:lnTo>
                <a:lnTo>
                  <a:pt x="443229" y="319277"/>
                </a:lnTo>
                <a:lnTo>
                  <a:pt x="440690" y="328421"/>
                </a:lnTo>
                <a:lnTo>
                  <a:pt x="435609" y="338327"/>
                </a:lnTo>
                <a:lnTo>
                  <a:pt x="431800" y="346709"/>
                </a:lnTo>
                <a:lnTo>
                  <a:pt x="426720" y="355853"/>
                </a:lnTo>
                <a:lnTo>
                  <a:pt x="415290" y="372617"/>
                </a:lnTo>
                <a:lnTo>
                  <a:pt x="396240" y="395477"/>
                </a:lnTo>
                <a:lnTo>
                  <a:pt x="381000" y="409193"/>
                </a:lnTo>
                <a:lnTo>
                  <a:pt x="372109" y="415289"/>
                </a:lnTo>
                <a:lnTo>
                  <a:pt x="364490" y="421385"/>
                </a:lnTo>
                <a:lnTo>
                  <a:pt x="339090" y="436625"/>
                </a:lnTo>
                <a:lnTo>
                  <a:pt x="328929" y="440435"/>
                </a:lnTo>
                <a:lnTo>
                  <a:pt x="320040" y="444245"/>
                </a:lnTo>
                <a:lnTo>
                  <a:pt x="299720" y="450341"/>
                </a:lnTo>
                <a:lnTo>
                  <a:pt x="279400" y="454913"/>
                </a:lnTo>
                <a:lnTo>
                  <a:pt x="269240" y="455675"/>
                </a:lnTo>
                <a:lnTo>
                  <a:pt x="259079" y="457030"/>
                </a:lnTo>
                <a:lnTo>
                  <a:pt x="234950" y="457104"/>
                </a:lnTo>
                <a:lnTo>
                  <a:pt x="226059" y="456437"/>
                </a:lnTo>
                <a:lnTo>
                  <a:pt x="205740" y="453389"/>
                </a:lnTo>
                <a:lnTo>
                  <a:pt x="195579" y="450341"/>
                </a:lnTo>
                <a:lnTo>
                  <a:pt x="185420" y="448055"/>
                </a:lnTo>
                <a:lnTo>
                  <a:pt x="147320" y="432053"/>
                </a:lnTo>
                <a:lnTo>
                  <a:pt x="114300" y="409955"/>
                </a:lnTo>
                <a:lnTo>
                  <a:pt x="105409" y="403097"/>
                </a:lnTo>
                <a:lnTo>
                  <a:pt x="85090" y="380999"/>
                </a:lnTo>
                <a:lnTo>
                  <a:pt x="78740" y="373379"/>
                </a:lnTo>
                <a:lnTo>
                  <a:pt x="73659" y="364997"/>
                </a:lnTo>
                <a:lnTo>
                  <a:pt x="62229" y="348233"/>
                </a:lnTo>
                <a:lnTo>
                  <a:pt x="54609" y="329945"/>
                </a:lnTo>
                <a:lnTo>
                  <a:pt x="46990" y="310133"/>
                </a:lnTo>
                <a:lnTo>
                  <a:pt x="39370" y="280415"/>
                </a:lnTo>
                <a:lnTo>
                  <a:pt x="38100" y="269747"/>
                </a:lnTo>
                <a:lnTo>
                  <a:pt x="38100" y="323849"/>
                </a:lnTo>
                <a:lnTo>
                  <a:pt x="41909" y="334517"/>
                </a:lnTo>
                <a:lnTo>
                  <a:pt x="46990" y="344423"/>
                </a:lnTo>
                <a:lnTo>
                  <a:pt x="50800" y="353567"/>
                </a:lnTo>
                <a:lnTo>
                  <a:pt x="57150" y="362711"/>
                </a:lnTo>
                <a:lnTo>
                  <a:pt x="68579" y="380999"/>
                </a:lnTo>
                <a:lnTo>
                  <a:pt x="76200" y="389381"/>
                </a:lnTo>
                <a:lnTo>
                  <a:pt x="105409" y="419099"/>
                </a:lnTo>
                <a:lnTo>
                  <a:pt x="132079" y="437387"/>
                </a:lnTo>
                <a:lnTo>
                  <a:pt x="140970" y="443483"/>
                </a:lnTo>
                <a:lnTo>
                  <a:pt x="151129" y="448055"/>
                </a:lnTo>
                <a:lnTo>
                  <a:pt x="160020" y="452627"/>
                </a:lnTo>
                <a:lnTo>
                  <a:pt x="171450" y="456437"/>
                </a:lnTo>
                <a:lnTo>
                  <a:pt x="224790" y="468629"/>
                </a:lnTo>
                <a:lnTo>
                  <a:pt x="247650" y="470153"/>
                </a:lnTo>
                <a:lnTo>
                  <a:pt x="269240" y="468629"/>
                </a:lnTo>
                <a:lnTo>
                  <a:pt x="313690" y="459485"/>
                </a:lnTo>
                <a:lnTo>
                  <a:pt x="353059" y="442721"/>
                </a:lnTo>
                <a:lnTo>
                  <a:pt x="396240" y="412241"/>
                </a:lnTo>
                <a:lnTo>
                  <a:pt x="425450" y="380237"/>
                </a:lnTo>
                <a:lnTo>
                  <a:pt x="452120" y="333755"/>
                </a:lnTo>
                <a:lnTo>
                  <a:pt x="455929" y="323849"/>
                </a:lnTo>
                <a:lnTo>
                  <a:pt x="457200" y="318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51702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4614" y="2043176"/>
            <a:ext cx="273685" cy="2287905"/>
          </a:xfrm>
          <a:custGeom>
            <a:avLst/>
            <a:gdLst/>
            <a:ahLst/>
            <a:cxnLst/>
            <a:rect l="l" t="t" r="r" b="b"/>
            <a:pathLst>
              <a:path w="273684" h="2287904">
                <a:moveTo>
                  <a:pt x="26100" y="2219190"/>
                </a:moveTo>
                <a:lnTo>
                  <a:pt x="0" y="2197608"/>
                </a:lnTo>
                <a:lnTo>
                  <a:pt x="25145" y="2263546"/>
                </a:lnTo>
                <a:lnTo>
                  <a:pt x="25145" y="2228850"/>
                </a:lnTo>
                <a:lnTo>
                  <a:pt x="26100" y="2219190"/>
                </a:lnTo>
                <a:close/>
              </a:path>
              <a:path w="273684" h="2287904">
                <a:moveTo>
                  <a:pt x="39624" y="2230374"/>
                </a:moveTo>
                <a:lnTo>
                  <a:pt x="26100" y="2219190"/>
                </a:lnTo>
                <a:lnTo>
                  <a:pt x="25145" y="2228850"/>
                </a:lnTo>
                <a:lnTo>
                  <a:pt x="39624" y="2230374"/>
                </a:lnTo>
                <a:close/>
              </a:path>
              <a:path w="273684" h="2287904">
                <a:moveTo>
                  <a:pt x="85343" y="2206752"/>
                </a:moveTo>
                <a:lnTo>
                  <a:pt x="55036" y="2222411"/>
                </a:lnTo>
                <a:lnTo>
                  <a:pt x="54101" y="2231898"/>
                </a:lnTo>
                <a:lnTo>
                  <a:pt x="25145" y="2228850"/>
                </a:lnTo>
                <a:lnTo>
                  <a:pt x="25145" y="2263546"/>
                </a:lnTo>
                <a:lnTo>
                  <a:pt x="34289" y="2287524"/>
                </a:lnTo>
                <a:lnTo>
                  <a:pt x="85343" y="2206752"/>
                </a:lnTo>
                <a:close/>
              </a:path>
              <a:path w="273684" h="2287904">
                <a:moveTo>
                  <a:pt x="273557" y="3048"/>
                </a:moveTo>
                <a:lnTo>
                  <a:pt x="245363" y="0"/>
                </a:lnTo>
                <a:lnTo>
                  <a:pt x="26100" y="2219190"/>
                </a:lnTo>
                <a:lnTo>
                  <a:pt x="39624" y="2230374"/>
                </a:lnTo>
                <a:lnTo>
                  <a:pt x="55036" y="2222411"/>
                </a:lnTo>
                <a:lnTo>
                  <a:pt x="273557" y="3048"/>
                </a:lnTo>
                <a:close/>
              </a:path>
              <a:path w="273684" h="2287904">
                <a:moveTo>
                  <a:pt x="55036" y="2222411"/>
                </a:moveTo>
                <a:lnTo>
                  <a:pt x="39624" y="2230374"/>
                </a:lnTo>
                <a:lnTo>
                  <a:pt x="54101" y="2231898"/>
                </a:lnTo>
                <a:lnTo>
                  <a:pt x="55036" y="2222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48904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9854" y="17970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48412"/>
                </a:moveTo>
                <a:lnTo>
                  <a:pt x="491490" y="210312"/>
                </a:lnTo>
                <a:lnTo>
                  <a:pt x="480059" y="163068"/>
                </a:lnTo>
                <a:lnTo>
                  <a:pt x="458470" y="119633"/>
                </a:lnTo>
                <a:lnTo>
                  <a:pt x="430529" y="81533"/>
                </a:lnTo>
                <a:lnTo>
                  <a:pt x="396240" y="49530"/>
                </a:lnTo>
                <a:lnTo>
                  <a:pt x="365759" y="30480"/>
                </a:lnTo>
                <a:lnTo>
                  <a:pt x="354329" y="24383"/>
                </a:lnTo>
                <a:lnTo>
                  <a:pt x="308609" y="7619"/>
                </a:lnTo>
                <a:lnTo>
                  <a:pt x="271779" y="1524"/>
                </a:lnTo>
                <a:lnTo>
                  <a:pt x="260350" y="0"/>
                </a:lnTo>
                <a:lnTo>
                  <a:pt x="234950" y="0"/>
                </a:lnTo>
                <a:lnTo>
                  <a:pt x="222250" y="1524"/>
                </a:lnTo>
                <a:lnTo>
                  <a:pt x="173990" y="10668"/>
                </a:lnTo>
                <a:lnTo>
                  <a:pt x="129540" y="29718"/>
                </a:lnTo>
                <a:lnTo>
                  <a:pt x="119379" y="35814"/>
                </a:lnTo>
                <a:lnTo>
                  <a:pt x="107950" y="41910"/>
                </a:lnTo>
                <a:lnTo>
                  <a:pt x="99059" y="48768"/>
                </a:lnTo>
                <a:lnTo>
                  <a:pt x="88900" y="56388"/>
                </a:lnTo>
                <a:lnTo>
                  <a:pt x="81279" y="64008"/>
                </a:lnTo>
                <a:lnTo>
                  <a:pt x="63500" y="80772"/>
                </a:lnTo>
                <a:lnTo>
                  <a:pt x="48259" y="99060"/>
                </a:lnTo>
                <a:lnTo>
                  <a:pt x="29209" y="128778"/>
                </a:lnTo>
                <a:lnTo>
                  <a:pt x="24129" y="140208"/>
                </a:lnTo>
                <a:lnTo>
                  <a:pt x="19050" y="150876"/>
                </a:lnTo>
                <a:lnTo>
                  <a:pt x="15240" y="162306"/>
                </a:lnTo>
                <a:lnTo>
                  <a:pt x="10159" y="173736"/>
                </a:lnTo>
                <a:lnTo>
                  <a:pt x="7620" y="185166"/>
                </a:lnTo>
                <a:lnTo>
                  <a:pt x="3809" y="197358"/>
                </a:lnTo>
                <a:lnTo>
                  <a:pt x="1270" y="209550"/>
                </a:lnTo>
                <a:lnTo>
                  <a:pt x="0" y="221742"/>
                </a:lnTo>
                <a:lnTo>
                  <a:pt x="0" y="272796"/>
                </a:lnTo>
                <a:lnTo>
                  <a:pt x="1270" y="284988"/>
                </a:lnTo>
                <a:lnTo>
                  <a:pt x="3809" y="297180"/>
                </a:lnTo>
                <a:lnTo>
                  <a:pt x="7620" y="309372"/>
                </a:lnTo>
                <a:lnTo>
                  <a:pt x="10159" y="320802"/>
                </a:lnTo>
                <a:lnTo>
                  <a:pt x="11429" y="324612"/>
                </a:lnTo>
                <a:lnTo>
                  <a:pt x="11429" y="247650"/>
                </a:lnTo>
                <a:lnTo>
                  <a:pt x="12700" y="223266"/>
                </a:lnTo>
                <a:lnTo>
                  <a:pt x="15240" y="211836"/>
                </a:lnTo>
                <a:lnTo>
                  <a:pt x="19050" y="188976"/>
                </a:lnTo>
                <a:lnTo>
                  <a:pt x="22859" y="177546"/>
                </a:lnTo>
                <a:lnTo>
                  <a:pt x="45720" y="125730"/>
                </a:lnTo>
                <a:lnTo>
                  <a:pt x="81279" y="81534"/>
                </a:lnTo>
                <a:lnTo>
                  <a:pt x="115570" y="52578"/>
                </a:lnTo>
                <a:lnTo>
                  <a:pt x="124459" y="46482"/>
                </a:lnTo>
                <a:lnTo>
                  <a:pt x="166370" y="26669"/>
                </a:lnTo>
                <a:lnTo>
                  <a:pt x="210820" y="15239"/>
                </a:lnTo>
                <a:lnTo>
                  <a:pt x="233679" y="13030"/>
                </a:lnTo>
                <a:lnTo>
                  <a:pt x="260350" y="13038"/>
                </a:lnTo>
                <a:lnTo>
                  <a:pt x="270509" y="13716"/>
                </a:lnTo>
                <a:lnTo>
                  <a:pt x="283209" y="15239"/>
                </a:lnTo>
                <a:lnTo>
                  <a:pt x="306070" y="19812"/>
                </a:lnTo>
                <a:lnTo>
                  <a:pt x="317500" y="23622"/>
                </a:lnTo>
                <a:lnTo>
                  <a:pt x="327659" y="26669"/>
                </a:lnTo>
                <a:lnTo>
                  <a:pt x="369570" y="46481"/>
                </a:lnTo>
                <a:lnTo>
                  <a:pt x="412750" y="81533"/>
                </a:lnTo>
                <a:lnTo>
                  <a:pt x="447040" y="125730"/>
                </a:lnTo>
                <a:lnTo>
                  <a:pt x="453390" y="135636"/>
                </a:lnTo>
                <a:lnTo>
                  <a:pt x="471170" y="177545"/>
                </a:lnTo>
                <a:lnTo>
                  <a:pt x="481329" y="235457"/>
                </a:lnTo>
                <a:lnTo>
                  <a:pt x="481329" y="329183"/>
                </a:lnTo>
                <a:lnTo>
                  <a:pt x="483870" y="321563"/>
                </a:lnTo>
                <a:lnTo>
                  <a:pt x="486409" y="310133"/>
                </a:lnTo>
                <a:lnTo>
                  <a:pt x="491490" y="285750"/>
                </a:lnTo>
                <a:lnTo>
                  <a:pt x="495300" y="248412"/>
                </a:lnTo>
                <a:close/>
              </a:path>
              <a:path w="495300" h="495300">
                <a:moveTo>
                  <a:pt x="481329" y="329183"/>
                </a:moveTo>
                <a:lnTo>
                  <a:pt x="481329" y="259842"/>
                </a:lnTo>
                <a:lnTo>
                  <a:pt x="477520" y="294894"/>
                </a:lnTo>
                <a:lnTo>
                  <a:pt x="471170" y="317754"/>
                </a:lnTo>
                <a:lnTo>
                  <a:pt x="453390" y="359663"/>
                </a:lnTo>
                <a:lnTo>
                  <a:pt x="412750" y="413766"/>
                </a:lnTo>
                <a:lnTo>
                  <a:pt x="378459" y="442722"/>
                </a:lnTo>
                <a:lnTo>
                  <a:pt x="327659" y="468630"/>
                </a:lnTo>
                <a:lnTo>
                  <a:pt x="316229" y="471677"/>
                </a:lnTo>
                <a:lnTo>
                  <a:pt x="306070" y="475488"/>
                </a:lnTo>
                <a:lnTo>
                  <a:pt x="260350" y="482193"/>
                </a:lnTo>
                <a:lnTo>
                  <a:pt x="233679" y="482269"/>
                </a:lnTo>
                <a:lnTo>
                  <a:pt x="222250" y="481583"/>
                </a:lnTo>
                <a:lnTo>
                  <a:pt x="210820" y="480060"/>
                </a:lnTo>
                <a:lnTo>
                  <a:pt x="187959" y="475488"/>
                </a:lnTo>
                <a:lnTo>
                  <a:pt x="176529" y="471677"/>
                </a:lnTo>
                <a:lnTo>
                  <a:pt x="165100" y="468630"/>
                </a:lnTo>
                <a:lnTo>
                  <a:pt x="124459" y="448818"/>
                </a:lnTo>
                <a:lnTo>
                  <a:pt x="80009" y="413766"/>
                </a:lnTo>
                <a:lnTo>
                  <a:pt x="66040" y="397002"/>
                </a:lnTo>
                <a:lnTo>
                  <a:pt x="58420" y="387858"/>
                </a:lnTo>
                <a:lnTo>
                  <a:pt x="45720" y="369570"/>
                </a:lnTo>
                <a:lnTo>
                  <a:pt x="39370" y="359664"/>
                </a:lnTo>
                <a:lnTo>
                  <a:pt x="35559" y="348996"/>
                </a:lnTo>
                <a:lnTo>
                  <a:pt x="29209" y="339090"/>
                </a:lnTo>
                <a:lnTo>
                  <a:pt x="22859" y="317754"/>
                </a:lnTo>
                <a:lnTo>
                  <a:pt x="19050" y="306324"/>
                </a:lnTo>
                <a:lnTo>
                  <a:pt x="15240" y="283464"/>
                </a:lnTo>
                <a:lnTo>
                  <a:pt x="12700" y="271272"/>
                </a:lnTo>
                <a:lnTo>
                  <a:pt x="12700" y="259842"/>
                </a:lnTo>
                <a:lnTo>
                  <a:pt x="11429" y="247650"/>
                </a:lnTo>
                <a:lnTo>
                  <a:pt x="11429" y="324612"/>
                </a:lnTo>
                <a:lnTo>
                  <a:pt x="13970" y="332232"/>
                </a:lnTo>
                <a:lnTo>
                  <a:pt x="19050" y="343662"/>
                </a:lnTo>
                <a:lnTo>
                  <a:pt x="22859" y="354330"/>
                </a:lnTo>
                <a:lnTo>
                  <a:pt x="29209" y="364998"/>
                </a:lnTo>
                <a:lnTo>
                  <a:pt x="34290" y="375666"/>
                </a:lnTo>
                <a:lnTo>
                  <a:pt x="48259" y="395478"/>
                </a:lnTo>
                <a:lnTo>
                  <a:pt x="54609" y="404622"/>
                </a:lnTo>
                <a:lnTo>
                  <a:pt x="63500" y="413766"/>
                </a:lnTo>
                <a:lnTo>
                  <a:pt x="71120" y="422148"/>
                </a:lnTo>
                <a:lnTo>
                  <a:pt x="80009" y="430530"/>
                </a:lnTo>
                <a:lnTo>
                  <a:pt x="88900" y="438150"/>
                </a:lnTo>
                <a:lnTo>
                  <a:pt x="99059" y="445770"/>
                </a:lnTo>
                <a:lnTo>
                  <a:pt x="107950" y="452628"/>
                </a:lnTo>
                <a:lnTo>
                  <a:pt x="118109" y="459486"/>
                </a:lnTo>
                <a:lnTo>
                  <a:pt x="128270" y="464820"/>
                </a:lnTo>
                <a:lnTo>
                  <a:pt x="138429" y="470916"/>
                </a:lnTo>
                <a:lnTo>
                  <a:pt x="184150" y="487680"/>
                </a:lnTo>
                <a:lnTo>
                  <a:pt x="233679" y="495300"/>
                </a:lnTo>
                <a:lnTo>
                  <a:pt x="259079" y="495300"/>
                </a:lnTo>
                <a:lnTo>
                  <a:pt x="295909" y="490727"/>
                </a:lnTo>
                <a:lnTo>
                  <a:pt x="320040" y="484631"/>
                </a:lnTo>
                <a:lnTo>
                  <a:pt x="331470" y="480060"/>
                </a:lnTo>
                <a:lnTo>
                  <a:pt x="342900" y="476250"/>
                </a:lnTo>
                <a:lnTo>
                  <a:pt x="384809" y="453389"/>
                </a:lnTo>
                <a:lnTo>
                  <a:pt x="429259" y="414527"/>
                </a:lnTo>
                <a:lnTo>
                  <a:pt x="458470" y="376427"/>
                </a:lnTo>
                <a:lnTo>
                  <a:pt x="480059" y="332994"/>
                </a:lnTo>
                <a:lnTo>
                  <a:pt x="481329" y="329183"/>
                </a:lnTo>
                <a:close/>
              </a:path>
              <a:path w="495300" h="495300">
                <a:moveTo>
                  <a:pt x="468629" y="259080"/>
                </a:moveTo>
                <a:lnTo>
                  <a:pt x="468629" y="236219"/>
                </a:lnTo>
                <a:lnTo>
                  <a:pt x="466090" y="213360"/>
                </a:lnTo>
                <a:lnTo>
                  <a:pt x="462279" y="192024"/>
                </a:lnTo>
                <a:lnTo>
                  <a:pt x="458470" y="181356"/>
                </a:lnTo>
                <a:lnTo>
                  <a:pt x="455929" y="171450"/>
                </a:lnTo>
                <a:lnTo>
                  <a:pt x="450850" y="160781"/>
                </a:lnTo>
                <a:lnTo>
                  <a:pt x="447040" y="150875"/>
                </a:lnTo>
                <a:lnTo>
                  <a:pt x="436879" y="132587"/>
                </a:lnTo>
                <a:lnTo>
                  <a:pt x="424179" y="114300"/>
                </a:lnTo>
                <a:lnTo>
                  <a:pt x="419100" y="105918"/>
                </a:lnTo>
                <a:lnTo>
                  <a:pt x="410209" y="98298"/>
                </a:lnTo>
                <a:lnTo>
                  <a:pt x="379729" y="69342"/>
                </a:lnTo>
                <a:lnTo>
                  <a:pt x="342900" y="47243"/>
                </a:lnTo>
                <a:lnTo>
                  <a:pt x="302259" y="32004"/>
                </a:lnTo>
                <a:lnTo>
                  <a:pt x="246379" y="25145"/>
                </a:lnTo>
                <a:lnTo>
                  <a:pt x="233679" y="26003"/>
                </a:lnTo>
                <a:lnTo>
                  <a:pt x="224790" y="26669"/>
                </a:lnTo>
                <a:lnTo>
                  <a:pt x="201929" y="29718"/>
                </a:lnTo>
                <a:lnTo>
                  <a:pt x="191770" y="32766"/>
                </a:lnTo>
                <a:lnTo>
                  <a:pt x="180340" y="35051"/>
                </a:lnTo>
                <a:lnTo>
                  <a:pt x="160020" y="42672"/>
                </a:lnTo>
                <a:lnTo>
                  <a:pt x="149859" y="47243"/>
                </a:lnTo>
                <a:lnTo>
                  <a:pt x="140970" y="52578"/>
                </a:lnTo>
                <a:lnTo>
                  <a:pt x="121920" y="63246"/>
                </a:lnTo>
                <a:lnTo>
                  <a:pt x="114300" y="69342"/>
                </a:lnTo>
                <a:lnTo>
                  <a:pt x="96520" y="83058"/>
                </a:lnTo>
                <a:lnTo>
                  <a:pt x="88900" y="90678"/>
                </a:lnTo>
                <a:lnTo>
                  <a:pt x="82550" y="98298"/>
                </a:lnTo>
                <a:lnTo>
                  <a:pt x="74929" y="106680"/>
                </a:lnTo>
                <a:lnTo>
                  <a:pt x="62229" y="123444"/>
                </a:lnTo>
                <a:lnTo>
                  <a:pt x="57150" y="132588"/>
                </a:lnTo>
                <a:lnTo>
                  <a:pt x="50800" y="141732"/>
                </a:lnTo>
                <a:lnTo>
                  <a:pt x="41909" y="161544"/>
                </a:lnTo>
                <a:lnTo>
                  <a:pt x="34290" y="181356"/>
                </a:lnTo>
                <a:lnTo>
                  <a:pt x="29209" y="202692"/>
                </a:lnTo>
                <a:lnTo>
                  <a:pt x="26670" y="214122"/>
                </a:lnTo>
                <a:lnTo>
                  <a:pt x="24129" y="236220"/>
                </a:lnTo>
                <a:lnTo>
                  <a:pt x="24129" y="259080"/>
                </a:lnTo>
                <a:lnTo>
                  <a:pt x="26670" y="270510"/>
                </a:lnTo>
                <a:lnTo>
                  <a:pt x="26670" y="281940"/>
                </a:lnTo>
                <a:lnTo>
                  <a:pt x="34290" y="313944"/>
                </a:lnTo>
                <a:lnTo>
                  <a:pt x="38100" y="323850"/>
                </a:lnTo>
                <a:lnTo>
                  <a:pt x="38100" y="226314"/>
                </a:lnTo>
                <a:lnTo>
                  <a:pt x="39370" y="216408"/>
                </a:lnTo>
                <a:lnTo>
                  <a:pt x="41909" y="205740"/>
                </a:lnTo>
                <a:lnTo>
                  <a:pt x="43179" y="195834"/>
                </a:lnTo>
                <a:lnTo>
                  <a:pt x="49529" y="176022"/>
                </a:lnTo>
                <a:lnTo>
                  <a:pt x="72390" y="131064"/>
                </a:lnTo>
                <a:lnTo>
                  <a:pt x="105409" y="92964"/>
                </a:lnTo>
                <a:lnTo>
                  <a:pt x="121920" y="80010"/>
                </a:lnTo>
                <a:lnTo>
                  <a:pt x="129540" y="73914"/>
                </a:lnTo>
                <a:lnTo>
                  <a:pt x="138429" y="68580"/>
                </a:lnTo>
                <a:lnTo>
                  <a:pt x="146050" y="63245"/>
                </a:lnTo>
                <a:lnTo>
                  <a:pt x="156209" y="58674"/>
                </a:lnTo>
                <a:lnTo>
                  <a:pt x="194309" y="44957"/>
                </a:lnTo>
                <a:lnTo>
                  <a:pt x="234950" y="38184"/>
                </a:lnTo>
                <a:lnTo>
                  <a:pt x="259079" y="38269"/>
                </a:lnTo>
                <a:lnTo>
                  <a:pt x="298450" y="44195"/>
                </a:lnTo>
                <a:lnTo>
                  <a:pt x="355600" y="67818"/>
                </a:lnTo>
                <a:lnTo>
                  <a:pt x="363220" y="73913"/>
                </a:lnTo>
                <a:lnTo>
                  <a:pt x="372109" y="79248"/>
                </a:lnTo>
                <a:lnTo>
                  <a:pt x="379729" y="85343"/>
                </a:lnTo>
                <a:lnTo>
                  <a:pt x="394970" y="99060"/>
                </a:lnTo>
                <a:lnTo>
                  <a:pt x="407670" y="114300"/>
                </a:lnTo>
                <a:lnTo>
                  <a:pt x="415290" y="121919"/>
                </a:lnTo>
                <a:lnTo>
                  <a:pt x="420370" y="130301"/>
                </a:lnTo>
                <a:lnTo>
                  <a:pt x="426720" y="138683"/>
                </a:lnTo>
                <a:lnTo>
                  <a:pt x="430529" y="147066"/>
                </a:lnTo>
                <a:lnTo>
                  <a:pt x="449579" y="195072"/>
                </a:lnTo>
                <a:lnTo>
                  <a:pt x="457200" y="246887"/>
                </a:lnTo>
                <a:lnTo>
                  <a:pt x="457200" y="318897"/>
                </a:lnTo>
                <a:lnTo>
                  <a:pt x="458470" y="313944"/>
                </a:lnTo>
                <a:lnTo>
                  <a:pt x="462279" y="303275"/>
                </a:lnTo>
                <a:lnTo>
                  <a:pt x="464820" y="292607"/>
                </a:lnTo>
                <a:lnTo>
                  <a:pt x="468629" y="259080"/>
                </a:lnTo>
                <a:close/>
              </a:path>
              <a:path w="495300" h="495300">
                <a:moveTo>
                  <a:pt x="457200" y="318897"/>
                </a:moveTo>
                <a:lnTo>
                  <a:pt x="457200" y="246887"/>
                </a:lnTo>
                <a:lnTo>
                  <a:pt x="455929" y="258318"/>
                </a:lnTo>
                <a:lnTo>
                  <a:pt x="454659" y="268224"/>
                </a:lnTo>
                <a:lnTo>
                  <a:pt x="454659" y="278892"/>
                </a:lnTo>
                <a:lnTo>
                  <a:pt x="452120" y="289560"/>
                </a:lnTo>
                <a:lnTo>
                  <a:pt x="449579" y="299466"/>
                </a:lnTo>
                <a:lnTo>
                  <a:pt x="443229" y="319277"/>
                </a:lnTo>
                <a:lnTo>
                  <a:pt x="439420" y="328422"/>
                </a:lnTo>
                <a:lnTo>
                  <a:pt x="435609" y="338327"/>
                </a:lnTo>
                <a:lnTo>
                  <a:pt x="431800" y="346710"/>
                </a:lnTo>
                <a:lnTo>
                  <a:pt x="426720" y="355854"/>
                </a:lnTo>
                <a:lnTo>
                  <a:pt x="420370" y="364236"/>
                </a:lnTo>
                <a:lnTo>
                  <a:pt x="415290" y="372618"/>
                </a:lnTo>
                <a:lnTo>
                  <a:pt x="396240" y="395477"/>
                </a:lnTo>
                <a:lnTo>
                  <a:pt x="381000" y="409194"/>
                </a:lnTo>
                <a:lnTo>
                  <a:pt x="372109" y="415289"/>
                </a:lnTo>
                <a:lnTo>
                  <a:pt x="364490" y="421386"/>
                </a:lnTo>
                <a:lnTo>
                  <a:pt x="320040" y="444245"/>
                </a:lnTo>
                <a:lnTo>
                  <a:pt x="279400" y="454913"/>
                </a:lnTo>
                <a:lnTo>
                  <a:pt x="267970" y="455675"/>
                </a:lnTo>
                <a:lnTo>
                  <a:pt x="259079" y="457009"/>
                </a:lnTo>
                <a:lnTo>
                  <a:pt x="214629" y="454913"/>
                </a:lnTo>
                <a:lnTo>
                  <a:pt x="195579" y="450342"/>
                </a:lnTo>
                <a:lnTo>
                  <a:pt x="184150" y="448056"/>
                </a:lnTo>
                <a:lnTo>
                  <a:pt x="147320" y="432054"/>
                </a:lnTo>
                <a:lnTo>
                  <a:pt x="114300" y="409956"/>
                </a:lnTo>
                <a:lnTo>
                  <a:pt x="105409" y="403098"/>
                </a:lnTo>
                <a:lnTo>
                  <a:pt x="73659" y="364998"/>
                </a:lnTo>
                <a:lnTo>
                  <a:pt x="53340" y="329946"/>
                </a:lnTo>
                <a:lnTo>
                  <a:pt x="50800" y="320040"/>
                </a:lnTo>
                <a:lnTo>
                  <a:pt x="43179" y="300228"/>
                </a:lnTo>
                <a:lnTo>
                  <a:pt x="41909" y="290322"/>
                </a:lnTo>
                <a:lnTo>
                  <a:pt x="39370" y="280416"/>
                </a:lnTo>
                <a:lnTo>
                  <a:pt x="38100" y="269748"/>
                </a:lnTo>
                <a:lnTo>
                  <a:pt x="38100" y="323850"/>
                </a:lnTo>
                <a:lnTo>
                  <a:pt x="41909" y="334518"/>
                </a:lnTo>
                <a:lnTo>
                  <a:pt x="46990" y="344424"/>
                </a:lnTo>
                <a:lnTo>
                  <a:pt x="50800" y="353568"/>
                </a:lnTo>
                <a:lnTo>
                  <a:pt x="57150" y="362712"/>
                </a:lnTo>
                <a:lnTo>
                  <a:pt x="68579" y="381000"/>
                </a:lnTo>
                <a:lnTo>
                  <a:pt x="76200" y="389382"/>
                </a:lnTo>
                <a:lnTo>
                  <a:pt x="105409" y="419100"/>
                </a:lnTo>
                <a:lnTo>
                  <a:pt x="132079" y="437388"/>
                </a:lnTo>
                <a:lnTo>
                  <a:pt x="140970" y="443484"/>
                </a:lnTo>
                <a:lnTo>
                  <a:pt x="149859" y="448056"/>
                </a:lnTo>
                <a:lnTo>
                  <a:pt x="160020" y="452627"/>
                </a:lnTo>
                <a:lnTo>
                  <a:pt x="171450" y="456438"/>
                </a:lnTo>
                <a:lnTo>
                  <a:pt x="180340" y="460248"/>
                </a:lnTo>
                <a:lnTo>
                  <a:pt x="191770" y="463295"/>
                </a:lnTo>
                <a:lnTo>
                  <a:pt x="201929" y="465581"/>
                </a:lnTo>
                <a:lnTo>
                  <a:pt x="224790" y="468630"/>
                </a:lnTo>
                <a:lnTo>
                  <a:pt x="247650" y="470154"/>
                </a:lnTo>
                <a:lnTo>
                  <a:pt x="270509" y="468630"/>
                </a:lnTo>
                <a:lnTo>
                  <a:pt x="280670" y="467106"/>
                </a:lnTo>
                <a:lnTo>
                  <a:pt x="292100" y="465581"/>
                </a:lnTo>
                <a:lnTo>
                  <a:pt x="332740" y="452627"/>
                </a:lnTo>
                <a:lnTo>
                  <a:pt x="370840" y="432054"/>
                </a:lnTo>
                <a:lnTo>
                  <a:pt x="411479" y="397001"/>
                </a:lnTo>
                <a:lnTo>
                  <a:pt x="424179" y="380238"/>
                </a:lnTo>
                <a:lnTo>
                  <a:pt x="431800" y="371856"/>
                </a:lnTo>
                <a:lnTo>
                  <a:pt x="441959" y="353568"/>
                </a:lnTo>
                <a:lnTo>
                  <a:pt x="452120" y="333756"/>
                </a:lnTo>
                <a:lnTo>
                  <a:pt x="455929" y="323850"/>
                </a:lnTo>
                <a:lnTo>
                  <a:pt x="457200" y="3188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15504" y="2425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99818" y="4365752"/>
            <a:ext cx="3308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32076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007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5498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3875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93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767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22721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91097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51230" y="1816100"/>
          <a:ext cx="8216923" cy="2514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59"/>
                <a:gridCol w="718932"/>
                <a:gridCol w="744488"/>
                <a:gridCol w="719313"/>
                <a:gridCol w="744488"/>
                <a:gridCol w="719313"/>
                <a:gridCol w="744488"/>
                <a:gridCol w="718932"/>
                <a:gridCol w="744876"/>
                <a:gridCol w="718925"/>
                <a:gridCol w="744869"/>
                <a:gridCol w="449340"/>
              </a:tblGrid>
              <a:tr h="515612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877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497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03612"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95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95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7486522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4900" y="1816100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93544" y="4365752"/>
            <a:ext cx="4773295" cy="166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  <a:tabLst>
                <a:tab pos="1527175" algn="l"/>
                <a:tab pos="2990850" algn="l"/>
                <a:tab pos="4454525" algn="l"/>
              </a:tabLst>
            </a:pPr>
            <a:r>
              <a:rPr sz="2400" dirty="0">
                <a:latin typeface="Times New Roman"/>
                <a:cs typeface="Times New Roman"/>
              </a:rPr>
              <a:t>2	7	9	</a:t>
            </a:r>
            <a:r>
              <a:rPr sz="2400" spc="-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58115" marR="45720" indent="-146050">
              <a:lnSpc>
                <a:spcPts val="3779"/>
              </a:lnSpc>
            </a:pPr>
            <a:r>
              <a:rPr sz="3200" spc="-5" dirty="0">
                <a:latin typeface="Times New Roman"/>
                <a:cs typeface="Times New Roman"/>
              </a:rPr>
              <a:t>Time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to merge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total  of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elements </a:t>
            </a:r>
            <a:r>
              <a:rPr sz="3200" spc="-5" dirty="0">
                <a:latin typeface="Times New Roman"/>
                <a:cs typeface="Times New Roman"/>
              </a:rPr>
              <a:t>(linear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Analyzing merge</a:t>
            </a:r>
            <a:r>
              <a:rPr spc="-3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9373" y="1928621"/>
            <a:ext cx="556133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ERGE</a:t>
            </a:r>
            <a:r>
              <a:rPr sz="3200" b="1" spc="-5" dirty="0">
                <a:latin typeface="Times New Roman"/>
                <a:cs typeface="Times New Roman"/>
              </a:rPr>
              <a:t>-S</a:t>
            </a:r>
            <a:r>
              <a:rPr sz="2400" b="1" spc="-5" dirty="0">
                <a:latin typeface="Times New Roman"/>
                <a:cs typeface="Times New Roman"/>
              </a:rPr>
              <a:t>ORT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[1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 .</a:t>
            </a:r>
            <a:r>
              <a:rPr sz="3200" spc="-2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605790" indent="-457200">
              <a:lnSpc>
                <a:spcPct val="100000"/>
              </a:lnSpc>
              <a:spcBef>
                <a:spcPts val="225"/>
              </a:spcBef>
              <a:buClr>
                <a:srgbClr val="CC0000"/>
              </a:buClr>
              <a:buAutoNum type="arabicPeriod"/>
              <a:tabLst>
                <a:tab pos="606425" algn="l"/>
              </a:tabLst>
            </a:pP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done.</a:t>
            </a:r>
            <a:endParaRPr sz="3200">
              <a:latin typeface="Times New Roman"/>
              <a:cs typeface="Times New Roman"/>
            </a:endParaRPr>
          </a:p>
          <a:p>
            <a:pPr marL="605790" marR="5080" indent="-457200">
              <a:lnSpc>
                <a:spcPts val="3260"/>
              </a:lnSpc>
              <a:spcBef>
                <a:spcPts val="770"/>
              </a:spcBef>
              <a:buClr>
                <a:srgbClr val="CC0000"/>
              </a:buClr>
              <a:buAutoNum type="arabicPeriod"/>
              <a:tabLst>
                <a:tab pos="606425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Recursively sort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1 . . </a:t>
            </a:r>
            <a:r>
              <a:rPr sz="2400" spc="-350" dirty="0">
                <a:solidFill>
                  <a:srgbClr val="009A9A"/>
                </a:solidFill>
                <a:latin typeface="Symbol"/>
                <a:cs typeface="Symbol"/>
              </a:rPr>
              <a:t>⎡</a:t>
            </a:r>
            <a:r>
              <a:rPr sz="3200" i="1" spc="-3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350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2400" spc="-350" dirty="0">
                <a:solidFill>
                  <a:srgbClr val="009A9A"/>
                </a:solidFill>
                <a:latin typeface="Symbol"/>
                <a:cs typeface="Symbol"/>
              </a:rPr>
              <a:t>⎤</a:t>
            </a:r>
            <a:r>
              <a:rPr sz="2400" spc="-35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sz="2400" spc="-250" dirty="0">
                <a:solidFill>
                  <a:srgbClr val="009A9A"/>
                </a:solidFill>
                <a:latin typeface="Symbol"/>
                <a:cs typeface="Symbol"/>
              </a:rPr>
              <a:t>⎡</a:t>
            </a:r>
            <a:r>
              <a:rPr sz="3200" i="1" spc="-2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50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2400" spc="-250" dirty="0">
                <a:solidFill>
                  <a:srgbClr val="009A9A"/>
                </a:solidFill>
                <a:latin typeface="Symbol"/>
                <a:cs typeface="Symbol"/>
              </a:rPr>
              <a:t>⎤</a:t>
            </a:r>
            <a:r>
              <a:rPr sz="3200" spc="-250" dirty="0">
                <a:solidFill>
                  <a:srgbClr val="009A9A"/>
                </a:solidFill>
                <a:latin typeface="Times New Roman"/>
                <a:cs typeface="Times New Roman"/>
              </a:rPr>
              <a:t>+1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. .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r>
              <a:rPr sz="3200" spc="14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605790" indent="-4572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606425" algn="l"/>
              </a:tabLst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“Merge”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424" y="1924037"/>
            <a:ext cx="124396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770"/>
              </a:lnSpc>
              <a:spcBef>
                <a:spcPts val="240"/>
              </a:spcBef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 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5475" y="3793972"/>
            <a:ext cx="80073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4622" y="2025650"/>
            <a:ext cx="40005" cy="2236470"/>
          </a:xfrm>
          <a:custGeom>
            <a:avLst/>
            <a:gdLst/>
            <a:ahLst/>
            <a:cxnLst/>
            <a:rect l="l" t="t" r="r" b="b"/>
            <a:pathLst>
              <a:path w="40005" h="2236470">
                <a:moveTo>
                  <a:pt x="39624" y="2236470"/>
                </a:moveTo>
                <a:lnTo>
                  <a:pt x="38100" y="0"/>
                </a:lnTo>
                <a:lnTo>
                  <a:pt x="25907" y="0"/>
                </a:lnTo>
                <a:lnTo>
                  <a:pt x="27431" y="2236470"/>
                </a:lnTo>
                <a:lnTo>
                  <a:pt x="39624" y="2236470"/>
                </a:lnTo>
                <a:close/>
              </a:path>
              <a:path w="40005" h="2236470">
                <a:moveTo>
                  <a:pt x="14477" y="2236470"/>
                </a:moveTo>
                <a:lnTo>
                  <a:pt x="12953" y="0"/>
                </a:lnTo>
                <a:lnTo>
                  <a:pt x="0" y="0"/>
                </a:lnTo>
                <a:lnTo>
                  <a:pt x="1524" y="2236470"/>
                </a:lnTo>
                <a:lnTo>
                  <a:pt x="14477" y="22364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080" y="2700782"/>
            <a:ext cx="622300" cy="556260"/>
          </a:xfrm>
          <a:custGeom>
            <a:avLst/>
            <a:gdLst/>
            <a:ahLst/>
            <a:cxnLst/>
            <a:rect l="l" t="t" r="r" b="b"/>
            <a:pathLst>
              <a:path w="622300" h="556260">
                <a:moveTo>
                  <a:pt x="571134" y="38637"/>
                </a:moveTo>
                <a:lnTo>
                  <a:pt x="571101" y="37514"/>
                </a:lnTo>
                <a:lnTo>
                  <a:pt x="562956" y="25535"/>
                </a:lnTo>
                <a:lnTo>
                  <a:pt x="556260" y="25908"/>
                </a:lnTo>
                <a:lnTo>
                  <a:pt x="515112" y="30480"/>
                </a:lnTo>
                <a:lnTo>
                  <a:pt x="501396" y="32766"/>
                </a:lnTo>
                <a:lnTo>
                  <a:pt x="488442" y="35052"/>
                </a:lnTo>
                <a:lnTo>
                  <a:pt x="474726" y="38100"/>
                </a:lnTo>
                <a:lnTo>
                  <a:pt x="461772" y="40386"/>
                </a:lnTo>
                <a:lnTo>
                  <a:pt x="448818" y="44196"/>
                </a:lnTo>
                <a:lnTo>
                  <a:pt x="435864" y="47244"/>
                </a:lnTo>
                <a:lnTo>
                  <a:pt x="409956" y="55626"/>
                </a:lnTo>
                <a:lnTo>
                  <a:pt x="359664" y="74676"/>
                </a:lnTo>
                <a:lnTo>
                  <a:pt x="312420" y="98298"/>
                </a:lnTo>
                <a:lnTo>
                  <a:pt x="266700" y="126492"/>
                </a:lnTo>
                <a:lnTo>
                  <a:pt x="224028" y="157734"/>
                </a:lnTo>
                <a:lnTo>
                  <a:pt x="184403" y="192786"/>
                </a:lnTo>
                <a:lnTo>
                  <a:pt x="147065" y="231648"/>
                </a:lnTo>
                <a:lnTo>
                  <a:pt x="114300" y="273558"/>
                </a:lnTo>
                <a:lnTo>
                  <a:pt x="83819" y="318516"/>
                </a:lnTo>
                <a:lnTo>
                  <a:pt x="57911" y="366522"/>
                </a:lnTo>
                <a:lnTo>
                  <a:pt x="35813" y="416814"/>
                </a:lnTo>
                <a:lnTo>
                  <a:pt x="18287" y="469392"/>
                </a:lnTo>
                <a:lnTo>
                  <a:pt x="7619" y="509778"/>
                </a:lnTo>
                <a:lnTo>
                  <a:pt x="0" y="551688"/>
                </a:lnTo>
                <a:lnTo>
                  <a:pt x="25145" y="556260"/>
                </a:lnTo>
                <a:lnTo>
                  <a:pt x="27431" y="541782"/>
                </a:lnTo>
                <a:lnTo>
                  <a:pt x="29717" y="528828"/>
                </a:lnTo>
                <a:lnTo>
                  <a:pt x="42671" y="475488"/>
                </a:lnTo>
                <a:lnTo>
                  <a:pt x="59435" y="425196"/>
                </a:lnTo>
                <a:lnTo>
                  <a:pt x="80772" y="377190"/>
                </a:lnTo>
                <a:lnTo>
                  <a:pt x="105917" y="331470"/>
                </a:lnTo>
                <a:lnTo>
                  <a:pt x="134873" y="288036"/>
                </a:lnTo>
                <a:lnTo>
                  <a:pt x="166878" y="247650"/>
                </a:lnTo>
                <a:lnTo>
                  <a:pt x="201929" y="211074"/>
                </a:lnTo>
                <a:lnTo>
                  <a:pt x="260603" y="161544"/>
                </a:lnTo>
                <a:lnTo>
                  <a:pt x="303276" y="133350"/>
                </a:lnTo>
                <a:lnTo>
                  <a:pt x="347472" y="108966"/>
                </a:lnTo>
                <a:lnTo>
                  <a:pt x="394716" y="88392"/>
                </a:lnTo>
                <a:lnTo>
                  <a:pt x="442722" y="71628"/>
                </a:lnTo>
                <a:lnTo>
                  <a:pt x="455676" y="68580"/>
                </a:lnTo>
                <a:lnTo>
                  <a:pt x="467868" y="65532"/>
                </a:lnTo>
                <a:lnTo>
                  <a:pt x="518922" y="55626"/>
                </a:lnTo>
                <a:lnTo>
                  <a:pt x="562324" y="51593"/>
                </a:lnTo>
                <a:lnTo>
                  <a:pt x="571134" y="38637"/>
                </a:lnTo>
                <a:close/>
              </a:path>
              <a:path w="622300" h="556260">
                <a:moveTo>
                  <a:pt x="621792" y="38100"/>
                </a:moveTo>
                <a:lnTo>
                  <a:pt x="545592" y="0"/>
                </a:lnTo>
                <a:lnTo>
                  <a:pt x="562956" y="25535"/>
                </a:lnTo>
                <a:lnTo>
                  <a:pt x="569976" y="25146"/>
                </a:lnTo>
                <a:lnTo>
                  <a:pt x="570738" y="25146"/>
                </a:lnTo>
                <a:lnTo>
                  <a:pt x="571101" y="37514"/>
                </a:lnTo>
                <a:lnTo>
                  <a:pt x="571500" y="38100"/>
                </a:lnTo>
                <a:lnTo>
                  <a:pt x="571500" y="63245"/>
                </a:lnTo>
                <a:lnTo>
                  <a:pt x="621792" y="38100"/>
                </a:lnTo>
                <a:close/>
              </a:path>
              <a:path w="622300" h="556260">
                <a:moveTo>
                  <a:pt x="571500" y="63245"/>
                </a:moveTo>
                <a:lnTo>
                  <a:pt x="571500" y="51054"/>
                </a:lnTo>
                <a:lnTo>
                  <a:pt x="562324" y="51593"/>
                </a:lnTo>
                <a:lnTo>
                  <a:pt x="545592" y="76200"/>
                </a:lnTo>
                <a:lnTo>
                  <a:pt x="571500" y="63245"/>
                </a:lnTo>
                <a:close/>
              </a:path>
              <a:path w="622300" h="556260">
                <a:moveTo>
                  <a:pt x="571500" y="51054"/>
                </a:moveTo>
                <a:lnTo>
                  <a:pt x="571134" y="38637"/>
                </a:lnTo>
                <a:lnTo>
                  <a:pt x="562324" y="51593"/>
                </a:lnTo>
                <a:lnTo>
                  <a:pt x="571500" y="51054"/>
                </a:lnTo>
                <a:close/>
              </a:path>
              <a:path w="622300" h="556260">
                <a:moveTo>
                  <a:pt x="571101" y="37514"/>
                </a:moveTo>
                <a:lnTo>
                  <a:pt x="570738" y="25146"/>
                </a:lnTo>
                <a:lnTo>
                  <a:pt x="569976" y="25146"/>
                </a:lnTo>
                <a:lnTo>
                  <a:pt x="562956" y="25535"/>
                </a:lnTo>
                <a:lnTo>
                  <a:pt x="571101" y="37514"/>
                </a:lnTo>
                <a:close/>
              </a:path>
              <a:path w="622300" h="556260">
                <a:moveTo>
                  <a:pt x="571500" y="51054"/>
                </a:moveTo>
                <a:lnTo>
                  <a:pt x="571500" y="38100"/>
                </a:lnTo>
                <a:lnTo>
                  <a:pt x="571134" y="38637"/>
                </a:lnTo>
                <a:lnTo>
                  <a:pt x="571500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5402" y="3281171"/>
            <a:ext cx="106489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Abuse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4203" y="3500120"/>
            <a:ext cx="544195" cy="996950"/>
          </a:xfrm>
          <a:custGeom>
            <a:avLst/>
            <a:gdLst/>
            <a:ahLst/>
            <a:cxnLst/>
            <a:rect l="l" t="t" r="r" b="b"/>
            <a:pathLst>
              <a:path w="544194" h="996950">
                <a:moveTo>
                  <a:pt x="527355" y="58036"/>
                </a:moveTo>
                <a:lnTo>
                  <a:pt x="520602" y="45254"/>
                </a:lnTo>
                <a:lnTo>
                  <a:pt x="520123" y="44990"/>
                </a:lnTo>
                <a:lnTo>
                  <a:pt x="504897" y="46512"/>
                </a:lnTo>
                <a:lnTo>
                  <a:pt x="0" y="984503"/>
                </a:lnTo>
                <a:lnTo>
                  <a:pt x="22098" y="996695"/>
                </a:lnTo>
                <a:lnTo>
                  <a:pt x="527355" y="58036"/>
                </a:lnTo>
                <a:close/>
              </a:path>
              <a:path w="544194" h="996950">
                <a:moveTo>
                  <a:pt x="544068" y="0"/>
                </a:moveTo>
                <a:lnTo>
                  <a:pt x="474726" y="49529"/>
                </a:lnTo>
                <a:lnTo>
                  <a:pt x="504897" y="46512"/>
                </a:lnTo>
                <a:lnTo>
                  <a:pt x="509016" y="38862"/>
                </a:lnTo>
                <a:lnTo>
                  <a:pt x="520123" y="44990"/>
                </a:lnTo>
                <a:lnTo>
                  <a:pt x="520446" y="44957"/>
                </a:lnTo>
                <a:lnTo>
                  <a:pt x="520602" y="45254"/>
                </a:lnTo>
                <a:lnTo>
                  <a:pt x="531114" y="51053"/>
                </a:lnTo>
                <a:lnTo>
                  <a:pt x="531114" y="65150"/>
                </a:lnTo>
                <a:lnTo>
                  <a:pt x="541782" y="85343"/>
                </a:lnTo>
                <a:lnTo>
                  <a:pt x="544068" y="0"/>
                </a:lnTo>
                <a:close/>
              </a:path>
              <a:path w="544194" h="996950">
                <a:moveTo>
                  <a:pt x="520123" y="44990"/>
                </a:moveTo>
                <a:lnTo>
                  <a:pt x="509016" y="38862"/>
                </a:lnTo>
                <a:lnTo>
                  <a:pt x="504897" y="46512"/>
                </a:lnTo>
                <a:lnTo>
                  <a:pt x="520123" y="44990"/>
                </a:lnTo>
                <a:close/>
              </a:path>
              <a:path w="544194" h="996950">
                <a:moveTo>
                  <a:pt x="531114" y="51053"/>
                </a:moveTo>
                <a:lnTo>
                  <a:pt x="520602" y="45254"/>
                </a:lnTo>
                <a:lnTo>
                  <a:pt x="527355" y="58036"/>
                </a:lnTo>
                <a:lnTo>
                  <a:pt x="531114" y="51053"/>
                </a:lnTo>
                <a:close/>
              </a:path>
              <a:path w="544194" h="996950">
                <a:moveTo>
                  <a:pt x="531114" y="65150"/>
                </a:moveTo>
                <a:lnTo>
                  <a:pt x="531114" y="51053"/>
                </a:lnTo>
                <a:lnTo>
                  <a:pt x="527355" y="58036"/>
                </a:lnTo>
                <a:lnTo>
                  <a:pt x="531114" y="6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7166" y="4598670"/>
            <a:ext cx="729932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Sloppiness: </a:t>
            </a:r>
            <a:r>
              <a:rPr sz="3200" spc="-5" dirty="0">
                <a:latin typeface="Times New Roman"/>
                <a:cs typeface="Times New Roman"/>
              </a:rPr>
              <a:t>Should be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 </a:t>
            </a:r>
            <a:r>
              <a:rPr sz="2400" spc="-350" dirty="0">
                <a:solidFill>
                  <a:srgbClr val="009A9A"/>
                </a:solidFill>
                <a:latin typeface="Symbol"/>
                <a:cs typeface="Symbol"/>
              </a:rPr>
              <a:t>⎡</a:t>
            </a:r>
            <a:r>
              <a:rPr sz="3200" i="1" spc="-3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350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2400" spc="-350" dirty="0">
                <a:solidFill>
                  <a:srgbClr val="009A9A"/>
                </a:solidFill>
                <a:latin typeface="Symbol"/>
                <a:cs typeface="Symbol"/>
              </a:rPr>
              <a:t>⎤</a:t>
            </a:r>
            <a:r>
              <a:rPr sz="2400" spc="-35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+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 </a:t>
            </a:r>
            <a:r>
              <a:rPr sz="2400" spc="-350" dirty="0">
                <a:solidFill>
                  <a:srgbClr val="009A9A"/>
                </a:solidFill>
                <a:latin typeface="Symbol"/>
                <a:cs typeface="Symbol"/>
              </a:rPr>
              <a:t>⎣</a:t>
            </a:r>
            <a:r>
              <a:rPr sz="3200" i="1" spc="-3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350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2400" spc="-350" dirty="0">
                <a:solidFill>
                  <a:srgbClr val="009A9A"/>
                </a:solidFill>
                <a:latin typeface="Symbol"/>
                <a:cs typeface="Symbol"/>
              </a:rPr>
              <a:t>⎦</a:t>
            </a:r>
            <a:r>
              <a:rPr sz="2400" spc="-35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but it turns out not to matter  asymptotically.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Recurrence </a:t>
            </a:r>
            <a:r>
              <a:rPr spc="-5" dirty="0"/>
              <a:t>for merge</a:t>
            </a:r>
            <a:r>
              <a:rPr spc="-40" dirty="0"/>
              <a:t> </a:t>
            </a:r>
            <a:r>
              <a:rPr spc="-1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301" y="1908047"/>
            <a:ext cx="105537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5314" y="1626870"/>
            <a:ext cx="3840479" cy="108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 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8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8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7200" y="1719326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228600" y="0"/>
                </a:moveTo>
                <a:lnTo>
                  <a:pt x="184058" y="6429"/>
                </a:lnTo>
                <a:lnTo>
                  <a:pt x="147732" y="24002"/>
                </a:lnTo>
                <a:lnTo>
                  <a:pt x="123265" y="50149"/>
                </a:lnTo>
                <a:lnTo>
                  <a:pt x="114300" y="82295"/>
                </a:lnTo>
                <a:lnTo>
                  <a:pt x="114300" y="413003"/>
                </a:lnTo>
                <a:lnTo>
                  <a:pt x="105334" y="444829"/>
                </a:lnTo>
                <a:lnTo>
                  <a:pt x="80867" y="471011"/>
                </a:lnTo>
                <a:lnTo>
                  <a:pt x="44541" y="488763"/>
                </a:lnTo>
                <a:lnTo>
                  <a:pt x="0" y="495299"/>
                </a:lnTo>
                <a:lnTo>
                  <a:pt x="44541" y="501729"/>
                </a:lnTo>
                <a:lnTo>
                  <a:pt x="80867" y="519302"/>
                </a:lnTo>
                <a:lnTo>
                  <a:pt x="105334" y="545449"/>
                </a:lnTo>
                <a:lnTo>
                  <a:pt x="114300" y="577595"/>
                </a:lnTo>
                <a:lnTo>
                  <a:pt x="114300" y="908303"/>
                </a:lnTo>
                <a:lnTo>
                  <a:pt x="123265" y="940129"/>
                </a:lnTo>
                <a:lnTo>
                  <a:pt x="147732" y="966311"/>
                </a:lnTo>
                <a:lnTo>
                  <a:pt x="184058" y="984063"/>
                </a:lnTo>
                <a:lnTo>
                  <a:pt x="228600" y="990599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5200" y="2987801"/>
            <a:ext cx="7141209" cy="259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95" indent="-226695">
              <a:lnSpc>
                <a:spcPts val="3000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shall usually omit stating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base</a:t>
            </a:r>
            <a:endParaRPr sz="3200">
              <a:latin typeface="Times New Roman"/>
              <a:cs typeface="Times New Roman"/>
            </a:endParaRPr>
          </a:p>
          <a:p>
            <a:pPr marL="239395" marR="161925">
              <a:lnSpc>
                <a:spcPct val="84400"/>
              </a:lnSpc>
              <a:spcBef>
                <a:spcPts val="334"/>
              </a:spcBef>
            </a:pPr>
            <a:r>
              <a:rPr sz="3200" dirty="0">
                <a:latin typeface="Times New Roman"/>
                <a:cs typeface="Times New Roman"/>
              </a:rPr>
              <a:t>case when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 </a:t>
            </a:r>
            <a:r>
              <a:rPr sz="3200" spc="-5" dirty="0">
                <a:latin typeface="Times New Roman"/>
                <a:cs typeface="Times New Roman"/>
              </a:rPr>
              <a:t>for sufficiently  small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but only when it has no effect on  </a:t>
            </a:r>
            <a:r>
              <a:rPr sz="3200" dirty="0">
                <a:latin typeface="Times New Roman"/>
                <a:cs typeface="Times New Roman"/>
              </a:rPr>
              <a:t>the asymptotic </a:t>
            </a:r>
            <a:r>
              <a:rPr sz="3200" spc="-5" dirty="0">
                <a:latin typeface="Times New Roman"/>
                <a:cs typeface="Times New Roman"/>
              </a:rPr>
              <a:t>solution </a:t>
            </a:r>
            <a:r>
              <a:rPr sz="3200" dirty="0">
                <a:latin typeface="Times New Roman"/>
                <a:cs typeface="Times New Roman"/>
              </a:rPr>
              <a:t>to 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recurrence.</a:t>
            </a:r>
            <a:endParaRPr sz="3200">
              <a:latin typeface="Times New Roman"/>
              <a:cs typeface="Times New Roman"/>
            </a:endParaRPr>
          </a:p>
          <a:p>
            <a:pPr marL="239395" marR="5080" indent="-226695">
              <a:lnSpc>
                <a:spcPts val="3260"/>
              </a:lnSpc>
              <a:spcBef>
                <a:spcPts val="770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CLRS </a:t>
            </a:r>
            <a:r>
              <a:rPr sz="3200" dirty="0">
                <a:latin typeface="Times New Roman"/>
                <a:cs typeface="Times New Roman"/>
              </a:rPr>
              <a:t>and Lecture 2 </a:t>
            </a:r>
            <a:r>
              <a:rPr sz="3200" spc="-5" dirty="0">
                <a:latin typeface="Times New Roman"/>
                <a:cs typeface="Times New Roman"/>
              </a:rPr>
              <a:t>provide several ways 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find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good upper bound 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227" y="1562100"/>
            <a:ext cx="82645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227" y="1562100"/>
            <a:ext cx="8264525" cy="115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9500" y="2898901"/>
            <a:ext cx="1198880" cy="579120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5" y="579120"/>
                </a:lnTo>
                <a:lnTo>
                  <a:pt x="1198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9001" y="2930652"/>
            <a:ext cx="10414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0473" y="2882900"/>
            <a:ext cx="1198880" cy="579120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9976" y="2914650"/>
            <a:ext cx="10414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227" y="1562100"/>
            <a:ext cx="8264525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227" y="1562100"/>
            <a:ext cx="8264525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13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95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53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1300" y="3721100"/>
            <a:ext cx="1198880" cy="579120"/>
          </a:xfrm>
          <a:custGeom>
            <a:avLst/>
            <a:gdLst/>
            <a:ahLst/>
            <a:cxnLst/>
            <a:rect l="l" t="t" r="r" b="b"/>
            <a:pathLst>
              <a:path w="1198880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90802" y="3752850"/>
            <a:ext cx="10414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2554" y="3721100"/>
            <a:ext cx="1198880" cy="579120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2055" y="3752850"/>
            <a:ext cx="10414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1700" y="3719576"/>
            <a:ext cx="1198880" cy="579120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91202" y="3751326"/>
            <a:ext cx="10414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62953" y="3719576"/>
            <a:ext cx="1198880" cy="579120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42455" y="3751326"/>
            <a:ext cx="10414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6472" y="2898901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5973" y="2930652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7446" y="28829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06947" y="29146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663700" y="4025900"/>
            <a:ext cx="533400" cy="1447800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227" y="1562100"/>
            <a:ext cx="8264525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13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95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353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8272" y="37211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777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8002" y="3721100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9750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67147" y="3719576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46650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18402" y="3719576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97904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06472" y="2898901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85973" y="2930652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27446" y="28829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06947" y="29146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4703" y="516890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94205" y="5208270"/>
            <a:ext cx="80010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9483" y="4326890"/>
            <a:ext cx="742950" cy="749935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8"/>
                </a:moveTo>
                <a:lnTo>
                  <a:pt x="196596" y="0"/>
                </a:lnTo>
                <a:lnTo>
                  <a:pt x="0" y="557022"/>
                </a:lnTo>
                <a:lnTo>
                  <a:pt x="546354" y="749808"/>
                </a:lnTo>
                <a:lnTo>
                  <a:pt x="742950" y="19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7400000">
            <a:off x="1565442" y="4506527"/>
            <a:ext cx="577888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663700" y="4025900"/>
            <a:ext cx="533400" cy="1447800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227" y="1562100"/>
            <a:ext cx="8264525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13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95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353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8272" y="37211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777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8002" y="3721100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9750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67147" y="3719576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46650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18402" y="3719576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97904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06472" y="2898901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85973" y="2930652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27446" y="28829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06947" y="29146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4703" y="516890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94205" y="5208270"/>
            <a:ext cx="80010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9483" y="4326890"/>
            <a:ext cx="742950" cy="749935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8"/>
                </a:moveTo>
                <a:lnTo>
                  <a:pt x="196596" y="0"/>
                </a:lnTo>
                <a:lnTo>
                  <a:pt x="0" y="557022"/>
                </a:lnTo>
                <a:lnTo>
                  <a:pt x="546354" y="749808"/>
                </a:lnTo>
                <a:lnTo>
                  <a:pt x="742950" y="19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7400000">
            <a:off x="1565442" y="4506527"/>
            <a:ext cx="577888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4727" y="2349500"/>
            <a:ext cx="76200" cy="3276600"/>
          </a:xfrm>
          <a:custGeom>
            <a:avLst/>
            <a:gdLst/>
            <a:ahLst/>
            <a:cxnLst/>
            <a:rect l="l" t="t" r="r" b="b"/>
            <a:pathLst>
              <a:path w="76200" h="3276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5" y="59603"/>
                </a:lnTo>
                <a:lnTo>
                  <a:pt x="25145" y="51054"/>
                </a:lnTo>
                <a:lnTo>
                  <a:pt x="50291" y="51054"/>
                </a:lnTo>
                <a:lnTo>
                  <a:pt x="50291" y="59100"/>
                </a:lnTo>
                <a:lnTo>
                  <a:pt x="76200" y="76200"/>
                </a:lnTo>
                <a:close/>
              </a:path>
              <a:path w="76200" h="3276600">
                <a:moveTo>
                  <a:pt x="38100" y="3225546"/>
                </a:moveTo>
                <a:lnTo>
                  <a:pt x="0" y="3200400"/>
                </a:lnTo>
                <a:lnTo>
                  <a:pt x="25146" y="3250691"/>
                </a:lnTo>
                <a:lnTo>
                  <a:pt x="25146" y="3225546"/>
                </a:lnTo>
                <a:lnTo>
                  <a:pt x="38100" y="3225546"/>
                </a:lnTo>
                <a:close/>
              </a:path>
              <a:path w="76200" h="3276600">
                <a:moveTo>
                  <a:pt x="38100" y="51054"/>
                </a:moveTo>
                <a:lnTo>
                  <a:pt x="25145" y="51054"/>
                </a:lnTo>
                <a:lnTo>
                  <a:pt x="25145" y="59603"/>
                </a:lnTo>
                <a:lnTo>
                  <a:pt x="38100" y="51054"/>
                </a:lnTo>
                <a:close/>
              </a:path>
              <a:path w="76200" h="3276600">
                <a:moveTo>
                  <a:pt x="50292" y="3217499"/>
                </a:moveTo>
                <a:lnTo>
                  <a:pt x="50291" y="59100"/>
                </a:lnTo>
                <a:lnTo>
                  <a:pt x="38100" y="51054"/>
                </a:lnTo>
                <a:lnTo>
                  <a:pt x="25145" y="59603"/>
                </a:lnTo>
                <a:lnTo>
                  <a:pt x="25146" y="3216996"/>
                </a:lnTo>
                <a:lnTo>
                  <a:pt x="38100" y="3225546"/>
                </a:lnTo>
                <a:lnTo>
                  <a:pt x="50292" y="3217499"/>
                </a:lnTo>
                <a:close/>
              </a:path>
              <a:path w="76200" h="3276600">
                <a:moveTo>
                  <a:pt x="50292" y="3252216"/>
                </a:moveTo>
                <a:lnTo>
                  <a:pt x="50292" y="3225546"/>
                </a:lnTo>
                <a:lnTo>
                  <a:pt x="25146" y="3225546"/>
                </a:lnTo>
                <a:lnTo>
                  <a:pt x="25146" y="3250691"/>
                </a:lnTo>
                <a:lnTo>
                  <a:pt x="38100" y="3276600"/>
                </a:lnTo>
                <a:lnTo>
                  <a:pt x="50292" y="3252216"/>
                </a:lnTo>
                <a:close/>
              </a:path>
              <a:path w="76200" h="3276600">
                <a:moveTo>
                  <a:pt x="50291" y="59100"/>
                </a:moveTo>
                <a:lnTo>
                  <a:pt x="50291" y="51054"/>
                </a:lnTo>
                <a:lnTo>
                  <a:pt x="38100" y="51054"/>
                </a:lnTo>
                <a:lnTo>
                  <a:pt x="50291" y="59100"/>
                </a:lnTo>
                <a:close/>
              </a:path>
              <a:path w="76200" h="3276600">
                <a:moveTo>
                  <a:pt x="76200" y="3200400"/>
                </a:moveTo>
                <a:lnTo>
                  <a:pt x="38100" y="3225546"/>
                </a:lnTo>
                <a:lnTo>
                  <a:pt x="50292" y="3225546"/>
                </a:lnTo>
                <a:lnTo>
                  <a:pt x="50292" y="3252216"/>
                </a:lnTo>
                <a:lnTo>
                  <a:pt x="76200" y="3200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00" y="3568700"/>
            <a:ext cx="1440180" cy="579120"/>
          </a:xfrm>
          <a:custGeom>
            <a:avLst/>
            <a:gdLst/>
            <a:ahLst/>
            <a:cxnLst/>
            <a:rect l="l" t="t" r="r" b="b"/>
            <a:pathLst>
              <a:path w="1440180" h="579120">
                <a:moveTo>
                  <a:pt x="0" y="0"/>
                </a:moveTo>
                <a:lnTo>
                  <a:pt x="0" y="579120"/>
                </a:lnTo>
                <a:lnTo>
                  <a:pt x="1440180" y="579120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3002" y="3600450"/>
            <a:ext cx="12814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L1.</a:t>
            </a:r>
            <a:fld id="{235C3D34-1AA8-4F91-B33D-E7CDF134DCDC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930" y="303672"/>
            <a:ext cx="8510693" cy="1138767"/>
          </a:xfrm>
        </p:spPr>
        <p:txBody>
          <a:bodyPr/>
          <a:lstStyle/>
          <a:p>
            <a:r>
              <a:rPr lang="en-US" sz="4000" dirty="0" smtClean="0"/>
              <a:t>phases</a:t>
            </a:r>
            <a:endParaRPr lang="en-US" sz="4000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64112" y="1689170"/>
            <a:ext cx="8298559" cy="255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sz="3200" b="1" i="1" dirty="0">
                <a:solidFill>
                  <a:srgbClr val="CC0000"/>
                </a:solidFill>
              </a:rPr>
              <a:t>Analysis: </a:t>
            </a:r>
            <a:r>
              <a:rPr lang="en-US" sz="3200" dirty="0">
                <a:solidFill>
                  <a:srgbClr val="000000"/>
                </a:solidFill>
              </a:rPr>
              <a:t>predict the cost of an algorithm in terms of resources and performance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endParaRPr lang="en-US" sz="3200" i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sz="3200" b="1" i="1" dirty="0">
                <a:solidFill>
                  <a:srgbClr val="CC0000"/>
                </a:solidFill>
              </a:rPr>
              <a:t>Design: </a:t>
            </a:r>
            <a:r>
              <a:rPr lang="en-US" sz="3200" dirty="0">
                <a:solidFill>
                  <a:srgbClr val="000000"/>
                </a:solidFill>
              </a:rPr>
              <a:t>design algorithms which minimize the cost </a:t>
            </a:r>
          </a:p>
        </p:txBody>
      </p:sp>
    </p:spTree>
    <p:extLst>
      <p:ext uri="{BB962C8B-B14F-4D97-AF65-F5344CB8AC3E}">
        <p14:creationId xmlns:p14="http://schemas.microsoft.com/office/powerpoint/2010/main" val="6419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744727" y="2349500"/>
            <a:ext cx="76200" cy="3276600"/>
          </a:xfrm>
          <a:custGeom>
            <a:avLst/>
            <a:gdLst/>
            <a:ahLst/>
            <a:cxnLst/>
            <a:rect l="l" t="t" r="r" b="b"/>
            <a:pathLst>
              <a:path w="76200" h="3276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5" y="59603"/>
                </a:lnTo>
                <a:lnTo>
                  <a:pt x="25145" y="51054"/>
                </a:lnTo>
                <a:lnTo>
                  <a:pt x="50291" y="51054"/>
                </a:lnTo>
                <a:lnTo>
                  <a:pt x="50291" y="59100"/>
                </a:lnTo>
                <a:lnTo>
                  <a:pt x="76200" y="76200"/>
                </a:lnTo>
                <a:close/>
              </a:path>
              <a:path w="76200" h="3276600">
                <a:moveTo>
                  <a:pt x="38100" y="3225546"/>
                </a:moveTo>
                <a:lnTo>
                  <a:pt x="0" y="3200400"/>
                </a:lnTo>
                <a:lnTo>
                  <a:pt x="25146" y="3250691"/>
                </a:lnTo>
                <a:lnTo>
                  <a:pt x="25146" y="3225546"/>
                </a:lnTo>
                <a:lnTo>
                  <a:pt x="38100" y="3225546"/>
                </a:lnTo>
                <a:close/>
              </a:path>
              <a:path w="76200" h="3276600">
                <a:moveTo>
                  <a:pt x="38100" y="51054"/>
                </a:moveTo>
                <a:lnTo>
                  <a:pt x="25145" y="51054"/>
                </a:lnTo>
                <a:lnTo>
                  <a:pt x="25145" y="59603"/>
                </a:lnTo>
                <a:lnTo>
                  <a:pt x="38100" y="51054"/>
                </a:lnTo>
                <a:close/>
              </a:path>
              <a:path w="76200" h="3276600">
                <a:moveTo>
                  <a:pt x="50292" y="3217499"/>
                </a:moveTo>
                <a:lnTo>
                  <a:pt x="50291" y="59100"/>
                </a:lnTo>
                <a:lnTo>
                  <a:pt x="38100" y="51054"/>
                </a:lnTo>
                <a:lnTo>
                  <a:pt x="25145" y="59603"/>
                </a:lnTo>
                <a:lnTo>
                  <a:pt x="25146" y="3216996"/>
                </a:lnTo>
                <a:lnTo>
                  <a:pt x="38100" y="3225546"/>
                </a:lnTo>
                <a:lnTo>
                  <a:pt x="50292" y="3217499"/>
                </a:lnTo>
                <a:close/>
              </a:path>
              <a:path w="76200" h="3276600">
                <a:moveTo>
                  <a:pt x="50292" y="3252216"/>
                </a:moveTo>
                <a:lnTo>
                  <a:pt x="50292" y="3225546"/>
                </a:lnTo>
                <a:lnTo>
                  <a:pt x="25146" y="3225546"/>
                </a:lnTo>
                <a:lnTo>
                  <a:pt x="25146" y="3250691"/>
                </a:lnTo>
                <a:lnTo>
                  <a:pt x="38100" y="3276600"/>
                </a:lnTo>
                <a:lnTo>
                  <a:pt x="50292" y="3252216"/>
                </a:lnTo>
                <a:close/>
              </a:path>
              <a:path w="76200" h="3276600">
                <a:moveTo>
                  <a:pt x="50291" y="59100"/>
                </a:moveTo>
                <a:lnTo>
                  <a:pt x="50291" y="51054"/>
                </a:lnTo>
                <a:lnTo>
                  <a:pt x="38100" y="51054"/>
                </a:lnTo>
                <a:lnTo>
                  <a:pt x="50291" y="59100"/>
                </a:lnTo>
                <a:close/>
              </a:path>
              <a:path w="76200" h="3276600">
                <a:moveTo>
                  <a:pt x="76200" y="3200400"/>
                </a:moveTo>
                <a:lnTo>
                  <a:pt x="38100" y="3225546"/>
                </a:lnTo>
                <a:lnTo>
                  <a:pt x="50292" y="3225546"/>
                </a:lnTo>
                <a:lnTo>
                  <a:pt x="50292" y="3252216"/>
                </a:lnTo>
                <a:lnTo>
                  <a:pt x="76200" y="3200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3700" y="4025900"/>
            <a:ext cx="533400" cy="1447800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71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13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95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353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8272" y="37211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777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8002" y="3721100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9750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67147" y="3719576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46650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18402" y="3719576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97904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06472" y="2898901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85973" y="2930652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27446" y="28829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06947" y="29146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4703" y="516890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94205" y="5208270"/>
            <a:ext cx="80010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9483" y="4326890"/>
            <a:ext cx="742950" cy="749935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8"/>
                </a:moveTo>
                <a:lnTo>
                  <a:pt x="196596" y="0"/>
                </a:lnTo>
                <a:lnTo>
                  <a:pt x="0" y="557022"/>
                </a:lnTo>
                <a:lnTo>
                  <a:pt x="546354" y="749808"/>
                </a:lnTo>
                <a:lnTo>
                  <a:pt x="742950" y="19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7400000">
            <a:off x="1565442" y="4506527"/>
            <a:ext cx="577888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500" y="3568700"/>
            <a:ext cx="1440180" cy="579120"/>
          </a:xfrm>
          <a:custGeom>
            <a:avLst/>
            <a:gdLst/>
            <a:ahLst/>
            <a:cxnLst/>
            <a:rect l="l" t="t" r="r" b="b"/>
            <a:pathLst>
              <a:path w="1440180" h="579120">
                <a:moveTo>
                  <a:pt x="0" y="0"/>
                </a:moveTo>
                <a:lnTo>
                  <a:pt x="0" y="579120"/>
                </a:lnTo>
                <a:lnTo>
                  <a:pt x="1440180" y="579120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3002" y="3600450"/>
            <a:ext cx="12814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16500" y="24257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7227" y="1562100"/>
            <a:ext cx="826452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3938270">
              <a:lnSpc>
                <a:spcPct val="100000"/>
              </a:lnSpc>
              <a:spcBef>
                <a:spcPts val="810"/>
              </a:spcBef>
              <a:tabLst>
                <a:tab pos="4589145" algn="l"/>
                <a:tab pos="7653020" algn="l"/>
              </a:tabLst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		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227" y="1562100"/>
            <a:ext cx="82645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4727" y="2349500"/>
            <a:ext cx="76200" cy="3276600"/>
          </a:xfrm>
          <a:custGeom>
            <a:avLst/>
            <a:gdLst/>
            <a:ahLst/>
            <a:cxnLst/>
            <a:rect l="l" t="t" r="r" b="b"/>
            <a:pathLst>
              <a:path w="76200" h="3276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5" y="59603"/>
                </a:lnTo>
                <a:lnTo>
                  <a:pt x="25145" y="51054"/>
                </a:lnTo>
                <a:lnTo>
                  <a:pt x="50291" y="51054"/>
                </a:lnTo>
                <a:lnTo>
                  <a:pt x="50291" y="59100"/>
                </a:lnTo>
                <a:lnTo>
                  <a:pt x="76200" y="76200"/>
                </a:lnTo>
                <a:close/>
              </a:path>
              <a:path w="76200" h="3276600">
                <a:moveTo>
                  <a:pt x="38100" y="3225546"/>
                </a:moveTo>
                <a:lnTo>
                  <a:pt x="0" y="3200400"/>
                </a:lnTo>
                <a:lnTo>
                  <a:pt x="25146" y="3250691"/>
                </a:lnTo>
                <a:lnTo>
                  <a:pt x="25146" y="3225546"/>
                </a:lnTo>
                <a:lnTo>
                  <a:pt x="38100" y="3225546"/>
                </a:lnTo>
                <a:close/>
              </a:path>
              <a:path w="76200" h="3276600">
                <a:moveTo>
                  <a:pt x="38100" y="51054"/>
                </a:moveTo>
                <a:lnTo>
                  <a:pt x="25145" y="51054"/>
                </a:lnTo>
                <a:lnTo>
                  <a:pt x="25145" y="59603"/>
                </a:lnTo>
                <a:lnTo>
                  <a:pt x="38100" y="51054"/>
                </a:lnTo>
                <a:close/>
              </a:path>
              <a:path w="76200" h="3276600">
                <a:moveTo>
                  <a:pt x="50292" y="3217499"/>
                </a:moveTo>
                <a:lnTo>
                  <a:pt x="50291" y="59100"/>
                </a:lnTo>
                <a:lnTo>
                  <a:pt x="38100" y="51054"/>
                </a:lnTo>
                <a:lnTo>
                  <a:pt x="25145" y="59603"/>
                </a:lnTo>
                <a:lnTo>
                  <a:pt x="25146" y="3216996"/>
                </a:lnTo>
                <a:lnTo>
                  <a:pt x="38100" y="3225546"/>
                </a:lnTo>
                <a:lnTo>
                  <a:pt x="50292" y="3217499"/>
                </a:lnTo>
                <a:close/>
              </a:path>
              <a:path w="76200" h="3276600">
                <a:moveTo>
                  <a:pt x="50292" y="3252216"/>
                </a:moveTo>
                <a:lnTo>
                  <a:pt x="50292" y="3225546"/>
                </a:lnTo>
                <a:lnTo>
                  <a:pt x="25146" y="3225546"/>
                </a:lnTo>
                <a:lnTo>
                  <a:pt x="25146" y="3250691"/>
                </a:lnTo>
                <a:lnTo>
                  <a:pt x="38100" y="3276600"/>
                </a:lnTo>
                <a:lnTo>
                  <a:pt x="50292" y="3252216"/>
                </a:lnTo>
                <a:close/>
              </a:path>
              <a:path w="76200" h="3276600">
                <a:moveTo>
                  <a:pt x="50291" y="59100"/>
                </a:moveTo>
                <a:lnTo>
                  <a:pt x="50291" y="51054"/>
                </a:lnTo>
                <a:lnTo>
                  <a:pt x="38100" y="51054"/>
                </a:lnTo>
                <a:lnTo>
                  <a:pt x="50291" y="59100"/>
                </a:lnTo>
                <a:close/>
              </a:path>
              <a:path w="76200" h="3276600">
                <a:moveTo>
                  <a:pt x="76200" y="3200400"/>
                </a:moveTo>
                <a:lnTo>
                  <a:pt x="38100" y="3225546"/>
                </a:lnTo>
                <a:lnTo>
                  <a:pt x="50292" y="3225546"/>
                </a:lnTo>
                <a:lnTo>
                  <a:pt x="50292" y="3252216"/>
                </a:lnTo>
                <a:lnTo>
                  <a:pt x="76200" y="3200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2128" y="318770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13761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3700" y="4025900"/>
            <a:ext cx="533400" cy="1447800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71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13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95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53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8272" y="37211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777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8002" y="3721100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9750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67147" y="3719576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46650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18402" y="3719576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97904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06472" y="2898901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5973" y="2930652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27446" y="28829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06947" y="29146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14703" y="516890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205" y="5208270"/>
            <a:ext cx="80010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59483" y="4326890"/>
            <a:ext cx="742950" cy="749935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8"/>
                </a:moveTo>
                <a:lnTo>
                  <a:pt x="196596" y="0"/>
                </a:lnTo>
                <a:lnTo>
                  <a:pt x="0" y="557022"/>
                </a:lnTo>
                <a:lnTo>
                  <a:pt x="546354" y="749808"/>
                </a:lnTo>
                <a:lnTo>
                  <a:pt x="742950" y="19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7400000">
            <a:off x="1565442" y="4506527"/>
            <a:ext cx="577888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500" y="3568700"/>
            <a:ext cx="1440180" cy="579120"/>
          </a:xfrm>
          <a:custGeom>
            <a:avLst/>
            <a:gdLst/>
            <a:ahLst/>
            <a:cxnLst/>
            <a:rect l="l" t="t" r="r" b="b"/>
            <a:pathLst>
              <a:path w="1440180" h="579120">
                <a:moveTo>
                  <a:pt x="0" y="0"/>
                </a:moveTo>
                <a:lnTo>
                  <a:pt x="0" y="579120"/>
                </a:lnTo>
                <a:lnTo>
                  <a:pt x="1440180" y="579120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3002" y="3600450"/>
            <a:ext cx="12814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16500" y="24257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53052" y="2152650"/>
            <a:ext cx="412496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650240" algn="l"/>
                <a:tab pos="3714115" algn="l"/>
              </a:tabLst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	 	cn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60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227" y="1562100"/>
            <a:ext cx="82645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4727" y="2349500"/>
            <a:ext cx="76200" cy="3276600"/>
          </a:xfrm>
          <a:custGeom>
            <a:avLst/>
            <a:gdLst/>
            <a:ahLst/>
            <a:cxnLst/>
            <a:rect l="l" t="t" r="r" b="b"/>
            <a:pathLst>
              <a:path w="76200" h="3276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5" y="59603"/>
                </a:lnTo>
                <a:lnTo>
                  <a:pt x="25145" y="51054"/>
                </a:lnTo>
                <a:lnTo>
                  <a:pt x="50291" y="51054"/>
                </a:lnTo>
                <a:lnTo>
                  <a:pt x="50291" y="59100"/>
                </a:lnTo>
                <a:lnTo>
                  <a:pt x="76200" y="76200"/>
                </a:lnTo>
                <a:close/>
              </a:path>
              <a:path w="76200" h="3276600">
                <a:moveTo>
                  <a:pt x="38100" y="3225546"/>
                </a:moveTo>
                <a:lnTo>
                  <a:pt x="0" y="3200400"/>
                </a:lnTo>
                <a:lnTo>
                  <a:pt x="25146" y="3250691"/>
                </a:lnTo>
                <a:lnTo>
                  <a:pt x="25146" y="3225546"/>
                </a:lnTo>
                <a:lnTo>
                  <a:pt x="38100" y="3225546"/>
                </a:lnTo>
                <a:close/>
              </a:path>
              <a:path w="76200" h="3276600">
                <a:moveTo>
                  <a:pt x="38100" y="51054"/>
                </a:moveTo>
                <a:lnTo>
                  <a:pt x="25145" y="51054"/>
                </a:lnTo>
                <a:lnTo>
                  <a:pt x="25145" y="59603"/>
                </a:lnTo>
                <a:lnTo>
                  <a:pt x="38100" y="51054"/>
                </a:lnTo>
                <a:close/>
              </a:path>
              <a:path w="76200" h="3276600">
                <a:moveTo>
                  <a:pt x="50292" y="3217499"/>
                </a:moveTo>
                <a:lnTo>
                  <a:pt x="50291" y="59100"/>
                </a:lnTo>
                <a:lnTo>
                  <a:pt x="38100" y="51054"/>
                </a:lnTo>
                <a:lnTo>
                  <a:pt x="25145" y="59603"/>
                </a:lnTo>
                <a:lnTo>
                  <a:pt x="25146" y="3216996"/>
                </a:lnTo>
                <a:lnTo>
                  <a:pt x="38100" y="3225546"/>
                </a:lnTo>
                <a:lnTo>
                  <a:pt x="50292" y="3217499"/>
                </a:lnTo>
                <a:close/>
              </a:path>
              <a:path w="76200" h="3276600">
                <a:moveTo>
                  <a:pt x="50292" y="3252216"/>
                </a:moveTo>
                <a:lnTo>
                  <a:pt x="50292" y="3225546"/>
                </a:lnTo>
                <a:lnTo>
                  <a:pt x="25146" y="3225546"/>
                </a:lnTo>
                <a:lnTo>
                  <a:pt x="25146" y="3250691"/>
                </a:lnTo>
                <a:lnTo>
                  <a:pt x="38100" y="3276600"/>
                </a:lnTo>
                <a:lnTo>
                  <a:pt x="50292" y="3252216"/>
                </a:lnTo>
                <a:close/>
              </a:path>
              <a:path w="76200" h="3276600">
                <a:moveTo>
                  <a:pt x="50291" y="59100"/>
                </a:moveTo>
                <a:lnTo>
                  <a:pt x="50291" y="51054"/>
                </a:lnTo>
                <a:lnTo>
                  <a:pt x="38100" y="51054"/>
                </a:lnTo>
                <a:lnTo>
                  <a:pt x="50291" y="59100"/>
                </a:lnTo>
                <a:close/>
              </a:path>
              <a:path w="76200" h="3276600">
                <a:moveTo>
                  <a:pt x="76200" y="3200400"/>
                </a:moveTo>
                <a:lnTo>
                  <a:pt x="38100" y="3225546"/>
                </a:lnTo>
                <a:lnTo>
                  <a:pt x="50292" y="3225546"/>
                </a:lnTo>
                <a:lnTo>
                  <a:pt x="50292" y="3252216"/>
                </a:lnTo>
                <a:lnTo>
                  <a:pt x="76200" y="3200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2321" y="4025900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58597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2128" y="318770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13761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3700" y="4025900"/>
            <a:ext cx="533400" cy="1447800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71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13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95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53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8272" y="37211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4777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8002" y="3721100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9750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67147" y="3719576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46650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18402" y="3719576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97904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06472" y="2898901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85973" y="2930652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27446" y="28829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06947" y="29146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14703" y="516890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94205" y="5208270"/>
            <a:ext cx="80010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9483" y="4326890"/>
            <a:ext cx="742950" cy="749935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8"/>
                </a:moveTo>
                <a:lnTo>
                  <a:pt x="196596" y="0"/>
                </a:lnTo>
                <a:lnTo>
                  <a:pt x="0" y="557022"/>
                </a:lnTo>
                <a:lnTo>
                  <a:pt x="546354" y="749808"/>
                </a:lnTo>
                <a:lnTo>
                  <a:pt x="742950" y="19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 rot="17400000">
            <a:off x="1565442" y="4506527"/>
            <a:ext cx="577888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500" y="3568700"/>
            <a:ext cx="1440180" cy="579120"/>
          </a:xfrm>
          <a:custGeom>
            <a:avLst/>
            <a:gdLst/>
            <a:ahLst/>
            <a:cxnLst/>
            <a:rect l="l" t="t" r="r" b="b"/>
            <a:pathLst>
              <a:path w="1440180" h="579120">
                <a:moveTo>
                  <a:pt x="0" y="0"/>
                </a:moveTo>
                <a:lnTo>
                  <a:pt x="0" y="579120"/>
                </a:lnTo>
                <a:lnTo>
                  <a:pt x="1440180" y="579120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3002" y="3600450"/>
            <a:ext cx="12814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16500" y="24257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53052" y="2152650"/>
            <a:ext cx="412496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650240" algn="l"/>
                <a:tab pos="3714115" algn="l"/>
              </a:tabLst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	 	cn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60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67802" y="3751326"/>
            <a:ext cx="41020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35297" y="4561833"/>
            <a:ext cx="431800" cy="4324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15"/>
              </a:lnSpc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227" y="1562100"/>
            <a:ext cx="82645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6281" y="546893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69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5718" y="546893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68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727" y="2349500"/>
            <a:ext cx="76200" cy="3276600"/>
          </a:xfrm>
          <a:custGeom>
            <a:avLst/>
            <a:gdLst/>
            <a:ahLst/>
            <a:cxnLst/>
            <a:rect l="l" t="t" r="r" b="b"/>
            <a:pathLst>
              <a:path w="76200" h="3276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5" y="59603"/>
                </a:lnTo>
                <a:lnTo>
                  <a:pt x="25145" y="51054"/>
                </a:lnTo>
                <a:lnTo>
                  <a:pt x="50291" y="51054"/>
                </a:lnTo>
                <a:lnTo>
                  <a:pt x="50291" y="59100"/>
                </a:lnTo>
                <a:lnTo>
                  <a:pt x="76200" y="76200"/>
                </a:lnTo>
                <a:close/>
              </a:path>
              <a:path w="76200" h="3276600">
                <a:moveTo>
                  <a:pt x="38100" y="3225546"/>
                </a:moveTo>
                <a:lnTo>
                  <a:pt x="0" y="3200400"/>
                </a:lnTo>
                <a:lnTo>
                  <a:pt x="25146" y="3250691"/>
                </a:lnTo>
                <a:lnTo>
                  <a:pt x="25146" y="3225546"/>
                </a:lnTo>
                <a:lnTo>
                  <a:pt x="38100" y="3225546"/>
                </a:lnTo>
                <a:close/>
              </a:path>
              <a:path w="76200" h="3276600">
                <a:moveTo>
                  <a:pt x="38100" y="51054"/>
                </a:moveTo>
                <a:lnTo>
                  <a:pt x="25145" y="51054"/>
                </a:lnTo>
                <a:lnTo>
                  <a:pt x="25145" y="59603"/>
                </a:lnTo>
                <a:lnTo>
                  <a:pt x="38100" y="51054"/>
                </a:lnTo>
                <a:close/>
              </a:path>
              <a:path w="76200" h="3276600">
                <a:moveTo>
                  <a:pt x="50292" y="3217499"/>
                </a:moveTo>
                <a:lnTo>
                  <a:pt x="50291" y="59100"/>
                </a:lnTo>
                <a:lnTo>
                  <a:pt x="38100" y="51054"/>
                </a:lnTo>
                <a:lnTo>
                  <a:pt x="25145" y="59603"/>
                </a:lnTo>
                <a:lnTo>
                  <a:pt x="25146" y="3216996"/>
                </a:lnTo>
                <a:lnTo>
                  <a:pt x="38100" y="3225546"/>
                </a:lnTo>
                <a:lnTo>
                  <a:pt x="50292" y="3217499"/>
                </a:lnTo>
                <a:close/>
              </a:path>
              <a:path w="76200" h="3276600">
                <a:moveTo>
                  <a:pt x="50292" y="3252216"/>
                </a:moveTo>
                <a:lnTo>
                  <a:pt x="50292" y="3225546"/>
                </a:lnTo>
                <a:lnTo>
                  <a:pt x="25146" y="3225546"/>
                </a:lnTo>
                <a:lnTo>
                  <a:pt x="25146" y="3250691"/>
                </a:lnTo>
                <a:lnTo>
                  <a:pt x="38100" y="3276600"/>
                </a:lnTo>
                <a:lnTo>
                  <a:pt x="50292" y="3252216"/>
                </a:lnTo>
                <a:close/>
              </a:path>
              <a:path w="76200" h="3276600">
                <a:moveTo>
                  <a:pt x="50291" y="59100"/>
                </a:moveTo>
                <a:lnTo>
                  <a:pt x="50291" y="51054"/>
                </a:lnTo>
                <a:lnTo>
                  <a:pt x="38100" y="51054"/>
                </a:lnTo>
                <a:lnTo>
                  <a:pt x="50291" y="59100"/>
                </a:lnTo>
                <a:close/>
              </a:path>
              <a:path w="76200" h="3276600">
                <a:moveTo>
                  <a:pt x="76200" y="3200400"/>
                </a:moveTo>
                <a:lnTo>
                  <a:pt x="38100" y="3225546"/>
                </a:lnTo>
                <a:lnTo>
                  <a:pt x="50292" y="3225546"/>
                </a:lnTo>
                <a:lnTo>
                  <a:pt x="50292" y="3252216"/>
                </a:lnTo>
                <a:lnTo>
                  <a:pt x="76200" y="3200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00" y="52451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2286000" y="508253"/>
                </a:moveTo>
                <a:lnTo>
                  <a:pt x="2286000" y="101346"/>
                </a:lnTo>
                <a:lnTo>
                  <a:pt x="2277987" y="62043"/>
                </a:lnTo>
                <a:lnTo>
                  <a:pt x="2256186" y="29813"/>
                </a:lnTo>
                <a:lnTo>
                  <a:pt x="2223956" y="8012"/>
                </a:lnTo>
                <a:lnTo>
                  <a:pt x="2184654" y="0"/>
                </a:lnTo>
                <a:lnTo>
                  <a:pt x="101346" y="0"/>
                </a:lnTo>
                <a:lnTo>
                  <a:pt x="62043" y="8012"/>
                </a:lnTo>
                <a:lnTo>
                  <a:pt x="29813" y="29813"/>
                </a:lnTo>
                <a:lnTo>
                  <a:pt x="8012" y="62043"/>
                </a:lnTo>
                <a:lnTo>
                  <a:pt x="0" y="101346"/>
                </a:lnTo>
                <a:lnTo>
                  <a:pt x="0" y="508254"/>
                </a:lnTo>
                <a:lnTo>
                  <a:pt x="8012" y="547556"/>
                </a:lnTo>
                <a:lnTo>
                  <a:pt x="29813" y="579786"/>
                </a:lnTo>
                <a:lnTo>
                  <a:pt x="62043" y="601587"/>
                </a:lnTo>
                <a:lnTo>
                  <a:pt x="101346" y="609600"/>
                </a:lnTo>
                <a:lnTo>
                  <a:pt x="2184654" y="609600"/>
                </a:lnTo>
                <a:lnTo>
                  <a:pt x="2223956" y="601587"/>
                </a:lnTo>
                <a:lnTo>
                  <a:pt x="2256186" y="579786"/>
                </a:lnTo>
                <a:lnTo>
                  <a:pt x="2277987" y="547556"/>
                </a:lnTo>
                <a:lnTo>
                  <a:pt x="2286000" y="50825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6300" y="51689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2286000" y="508253"/>
                </a:moveTo>
                <a:lnTo>
                  <a:pt x="2286000" y="101346"/>
                </a:lnTo>
                <a:lnTo>
                  <a:pt x="2277987" y="62043"/>
                </a:lnTo>
                <a:lnTo>
                  <a:pt x="2256186" y="29813"/>
                </a:lnTo>
                <a:lnTo>
                  <a:pt x="2223956" y="8012"/>
                </a:lnTo>
                <a:lnTo>
                  <a:pt x="2184654" y="0"/>
                </a:lnTo>
                <a:lnTo>
                  <a:pt x="101346" y="0"/>
                </a:lnTo>
                <a:lnTo>
                  <a:pt x="62043" y="8012"/>
                </a:lnTo>
                <a:lnTo>
                  <a:pt x="29813" y="29813"/>
                </a:lnTo>
                <a:lnTo>
                  <a:pt x="8012" y="62043"/>
                </a:lnTo>
                <a:lnTo>
                  <a:pt x="0" y="101346"/>
                </a:lnTo>
                <a:lnTo>
                  <a:pt x="0" y="508254"/>
                </a:lnTo>
                <a:lnTo>
                  <a:pt x="8012" y="547556"/>
                </a:lnTo>
                <a:lnTo>
                  <a:pt x="29813" y="579786"/>
                </a:lnTo>
                <a:lnTo>
                  <a:pt x="62043" y="601587"/>
                </a:lnTo>
                <a:lnTo>
                  <a:pt x="101346" y="609600"/>
                </a:lnTo>
                <a:lnTo>
                  <a:pt x="2184654" y="609600"/>
                </a:lnTo>
                <a:lnTo>
                  <a:pt x="2223956" y="601587"/>
                </a:lnTo>
                <a:lnTo>
                  <a:pt x="2256186" y="579786"/>
                </a:lnTo>
                <a:lnTo>
                  <a:pt x="2277987" y="547556"/>
                </a:lnTo>
                <a:lnTo>
                  <a:pt x="2286000" y="50825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6300" y="51689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101346" y="0"/>
                </a:moveTo>
                <a:lnTo>
                  <a:pt x="62043" y="8012"/>
                </a:lnTo>
                <a:lnTo>
                  <a:pt x="29813" y="29813"/>
                </a:lnTo>
                <a:lnTo>
                  <a:pt x="8012" y="62043"/>
                </a:lnTo>
                <a:lnTo>
                  <a:pt x="0" y="101346"/>
                </a:lnTo>
                <a:lnTo>
                  <a:pt x="0" y="508254"/>
                </a:lnTo>
                <a:lnTo>
                  <a:pt x="8012" y="547556"/>
                </a:lnTo>
                <a:lnTo>
                  <a:pt x="29813" y="579786"/>
                </a:lnTo>
                <a:lnTo>
                  <a:pt x="62043" y="601587"/>
                </a:lnTo>
                <a:lnTo>
                  <a:pt x="101346" y="609600"/>
                </a:lnTo>
                <a:lnTo>
                  <a:pt x="2184654" y="609600"/>
                </a:lnTo>
                <a:lnTo>
                  <a:pt x="2223956" y="601587"/>
                </a:lnTo>
                <a:lnTo>
                  <a:pt x="2256186" y="579786"/>
                </a:lnTo>
                <a:lnTo>
                  <a:pt x="2277987" y="547556"/>
                </a:lnTo>
                <a:lnTo>
                  <a:pt x="2286000" y="508253"/>
                </a:lnTo>
                <a:lnTo>
                  <a:pt x="2286000" y="101346"/>
                </a:lnTo>
                <a:lnTo>
                  <a:pt x="2277987" y="62043"/>
                </a:lnTo>
                <a:lnTo>
                  <a:pt x="2256186" y="29813"/>
                </a:lnTo>
                <a:lnTo>
                  <a:pt x="2223956" y="8012"/>
                </a:lnTo>
                <a:lnTo>
                  <a:pt x="2184654" y="0"/>
                </a:lnTo>
                <a:lnTo>
                  <a:pt x="10134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2321" y="4025900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58597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2128" y="318770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13761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3700" y="4025900"/>
            <a:ext cx="533400" cy="1447800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71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13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95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53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8272" y="37211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777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8002" y="3721100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9750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67147" y="3719576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46650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18402" y="3719576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97904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06472" y="2898901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85973" y="2930652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27446" y="28829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6947" y="29146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14703" y="516890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94205" y="5208270"/>
            <a:ext cx="80010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9483" y="4326890"/>
            <a:ext cx="742950" cy="749935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8"/>
                </a:moveTo>
                <a:lnTo>
                  <a:pt x="196596" y="0"/>
                </a:lnTo>
                <a:lnTo>
                  <a:pt x="0" y="557022"/>
                </a:lnTo>
                <a:lnTo>
                  <a:pt x="546354" y="749808"/>
                </a:lnTo>
                <a:lnTo>
                  <a:pt x="742950" y="19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 rot="17400000">
            <a:off x="1565442" y="4506527"/>
            <a:ext cx="577888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00" y="3568700"/>
            <a:ext cx="1440180" cy="579120"/>
          </a:xfrm>
          <a:custGeom>
            <a:avLst/>
            <a:gdLst/>
            <a:ahLst/>
            <a:cxnLst/>
            <a:rect l="l" t="t" r="r" b="b"/>
            <a:pathLst>
              <a:path w="1440180" h="579120">
                <a:moveTo>
                  <a:pt x="0" y="0"/>
                </a:moveTo>
                <a:lnTo>
                  <a:pt x="0" y="579120"/>
                </a:lnTo>
                <a:lnTo>
                  <a:pt x="1440180" y="579120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3002" y="3600450"/>
            <a:ext cx="12814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16500" y="24257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353052" y="2152650"/>
            <a:ext cx="412496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650240" algn="l"/>
                <a:tab pos="3714115" algn="l"/>
              </a:tabLst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	 	cn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60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67802" y="3751326"/>
            <a:ext cx="41020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17709" y="5200662"/>
            <a:ext cx="188213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#leaves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9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74254" y="5208270"/>
            <a:ext cx="80073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35297" y="4561833"/>
            <a:ext cx="431800" cy="4324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15"/>
              </a:lnSpc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10" dirty="0"/>
              <a:t>Recursion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227" y="1562100"/>
            <a:ext cx="82645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+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0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6281" y="546893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69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5718" y="546893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68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727" y="2349500"/>
            <a:ext cx="76200" cy="3276600"/>
          </a:xfrm>
          <a:custGeom>
            <a:avLst/>
            <a:gdLst/>
            <a:ahLst/>
            <a:cxnLst/>
            <a:rect l="l" t="t" r="r" b="b"/>
            <a:pathLst>
              <a:path w="76200" h="3276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5" y="59603"/>
                </a:lnTo>
                <a:lnTo>
                  <a:pt x="25145" y="51054"/>
                </a:lnTo>
                <a:lnTo>
                  <a:pt x="50291" y="51054"/>
                </a:lnTo>
                <a:lnTo>
                  <a:pt x="50291" y="59100"/>
                </a:lnTo>
                <a:lnTo>
                  <a:pt x="76200" y="76200"/>
                </a:lnTo>
                <a:close/>
              </a:path>
              <a:path w="76200" h="3276600">
                <a:moveTo>
                  <a:pt x="38100" y="3225546"/>
                </a:moveTo>
                <a:lnTo>
                  <a:pt x="0" y="3200400"/>
                </a:lnTo>
                <a:lnTo>
                  <a:pt x="25146" y="3250691"/>
                </a:lnTo>
                <a:lnTo>
                  <a:pt x="25146" y="3225546"/>
                </a:lnTo>
                <a:lnTo>
                  <a:pt x="38100" y="3225546"/>
                </a:lnTo>
                <a:close/>
              </a:path>
              <a:path w="76200" h="3276600">
                <a:moveTo>
                  <a:pt x="38100" y="51054"/>
                </a:moveTo>
                <a:lnTo>
                  <a:pt x="25145" y="51054"/>
                </a:lnTo>
                <a:lnTo>
                  <a:pt x="25145" y="59603"/>
                </a:lnTo>
                <a:lnTo>
                  <a:pt x="38100" y="51054"/>
                </a:lnTo>
                <a:close/>
              </a:path>
              <a:path w="76200" h="3276600">
                <a:moveTo>
                  <a:pt x="50292" y="3217499"/>
                </a:moveTo>
                <a:lnTo>
                  <a:pt x="50291" y="59100"/>
                </a:lnTo>
                <a:lnTo>
                  <a:pt x="38100" y="51054"/>
                </a:lnTo>
                <a:lnTo>
                  <a:pt x="25145" y="59603"/>
                </a:lnTo>
                <a:lnTo>
                  <a:pt x="25146" y="3216996"/>
                </a:lnTo>
                <a:lnTo>
                  <a:pt x="38100" y="3225546"/>
                </a:lnTo>
                <a:lnTo>
                  <a:pt x="50292" y="3217499"/>
                </a:lnTo>
                <a:close/>
              </a:path>
              <a:path w="76200" h="3276600">
                <a:moveTo>
                  <a:pt x="50292" y="3252216"/>
                </a:moveTo>
                <a:lnTo>
                  <a:pt x="50292" y="3225546"/>
                </a:lnTo>
                <a:lnTo>
                  <a:pt x="25146" y="3225546"/>
                </a:lnTo>
                <a:lnTo>
                  <a:pt x="25146" y="3250691"/>
                </a:lnTo>
                <a:lnTo>
                  <a:pt x="38100" y="3276600"/>
                </a:lnTo>
                <a:lnTo>
                  <a:pt x="50292" y="3252216"/>
                </a:lnTo>
                <a:close/>
              </a:path>
              <a:path w="76200" h="3276600">
                <a:moveTo>
                  <a:pt x="50291" y="59100"/>
                </a:moveTo>
                <a:lnTo>
                  <a:pt x="50291" y="51054"/>
                </a:lnTo>
                <a:lnTo>
                  <a:pt x="38100" y="51054"/>
                </a:lnTo>
                <a:lnTo>
                  <a:pt x="50291" y="59100"/>
                </a:lnTo>
                <a:close/>
              </a:path>
              <a:path w="76200" h="3276600">
                <a:moveTo>
                  <a:pt x="76200" y="3200400"/>
                </a:moveTo>
                <a:lnTo>
                  <a:pt x="38100" y="3225546"/>
                </a:lnTo>
                <a:lnTo>
                  <a:pt x="50292" y="3225546"/>
                </a:lnTo>
                <a:lnTo>
                  <a:pt x="50292" y="3252216"/>
                </a:lnTo>
                <a:lnTo>
                  <a:pt x="76200" y="3200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2500" y="52451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2286000" y="508253"/>
                </a:moveTo>
                <a:lnTo>
                  <a:pt x="2286000" y="101346"/>
                </a:lnTo>
                <a:lnTo>
                  <a:pt x="2277987" y="62043"/>
                </a:lnTo>
                <a:lnTo>
                  <a:pt x="2256186" y="29813"/>
                </a:lnTo>
                <a:lnTo>
                  <a:pt x="2223956" y="8012"/>
                </a:lnTo>
                <a:lnTo>
                  <a:pt x="2184654" y="0"/>
                </a:lnTo>
                <a:lnTo>
                  <a:pt x="101346" y="0"/>
                </a:lnTo>
                <a:lnTo>
                  <a:pt x="62043" y="8012"/>
                </a:lnTo>
                <a:lnTo>
                  <a:pt x="29813" y="29813"/>
                </a:lnTo>
                <a:lnTo>
                  <a:pt x="8012" y="62043"/>
                </a:lnTo>
                <a:lnTo>
                  <a:pt x="0" y="101346"/>
                </a:lnTo>
                <a:lnTo>
                  <a:pt x="0" y="508254"/>
                </a:lnTo>
                <a:lnTo>
                  <a:pt x="8012" y="547556"/>
                </a:lnTo>
                <a:lnTo>
                  <a:pt x="29813" y="579786"/>
                </a:lnTo>
                <a:lnTo>
                  <a:pt x="62043" y="601587"/>
                </a:lnTo>
                <a:lnTo>
                  <a:pt x="101346" y="609600"/>
                </a:lnTo>
                <a:lnTo>
                  <a:pt x="2184654" y="609600"/>
                </a:lnTo>
                <a:lnTo>
                  <a:pt x="2223956" y="601587"/>
                </a:lnTo>
                <a:lnTo>
                  <a:pt x="2256186" y="579786"/>
                </a:lnTo>
                <a:lnTo>
                  <a:pt x="2277987" y="547556"/>
                </a:lnTo>
                <a:lnTo>
                  <a:pt x="2286000" y="50825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6300" y="51689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2286000" y="508253"/>
                </a:moveTo>
                <a:lnTo>
                  <a:pt x="2286000" y="101346"/>
                </a:lnTo>
                <a:lnTo>
                  <a:pt x="2277987" y="62043"/>
                </a:lnTo>
                <a:lnTo>
                  <a:pt x="2256186" y="29813"/>
                </a:lnTo>
                <a:lnTo>
                  <a:pt x="2223956" y="8012"/>
                </a:lnTo>
                <a:lnTo>
                  <a:pt x="2184654" y="0"/>
                </a:lnTo>
                <a:lnTo>
                  <a:pt x="101346" y="0"/>
                </a:lnTo>
                <a:lnTo>
                  <a:pt x="62043" y="8012"/>
                </a:lnTo>
                <a:lnTo>
                  <a:pt x="29813" y="29813"/>
                </a:lnTo>
                <a:lnTo>
                  <a:pt x="8012" y="62043"/>
                </a:lnTo>
                <a:lnTo>
                  <a:pt x="0" y="101346"/>
                </a:lnTo>
                <a:lnTo>
                  <a:pt x="0" y="508254"/>
                </a:lnTo>
                <a:lnTo>
                  <a:pt x="8012" y="547556"/>
                </a:lnTo>
                <a:lnTo>
                  <a:pt x="29813" y="579786"/>
                </a:lnTo>
                <a:lnTo>
                  <a:pt x="62043" y="601587"/>
                </a:lnTo>
                <a:lnTo>
                  <a:pt x="101346" y="609600"/>
                </a:lnTo>
                <a:lnTo>
                  <a:pt x="2184654" y="609600"/>
                </a:lnTo>
                <a:lnTo>
                  <a:pt x="2223956" y="601587"/>
                </a:lnTo>
                <a:lnTo>
                  <a:pt x="2256186" y="579786"/>
                </a:lnTo>
                <a:lnTo>
                  <a:pt x="2277987" y="547556"/>
                </a:lnTo>
                <a:lnTo>
                  <a:pt x="2286000" y="50825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6300" y="5168900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101346" y="0"/>
                </a:moveTo>
                <a:lnTo>
                  <a:pt x="62043" y="8012"/>
                </a:lnTo>
                <a:lnTo>
                  <a:pt x="29813" y="29813"/>
                </a:lnTo>
                <a:lnTo>
                  <a:pt x="8012" y="62043"/>
                </a:lnTo>
                <a:lnTo>
                  <a:pt x="0" y="101346"/>
                </a:lnTo>
                <a:lnTo>
                  <a:pt x="0" y="508254"/>
                </a:lnTo>
                <a:lnTo>
                  <a:pt x="8012" y="547556"/>
                </a:lnTo>
                <a:lnTo>
                  <a:pt x="29813" y="579786"/>
                </a:lnTo>
                <a:lnTo>
                  <a:pt x="62043" y="601587"/>
                </a:lnTo>
                <a:lnTo>
                  <a:pt x="101346" y="609600"/>
                </a:lnTo>
                <a:lnTo>
                  <a:pt x="2184654" y="609600"/>
                </a:lnTo>
                <a:lnTo>
                  <a:pt x="2223956" y="601587"/>
                </a:lnTo>
                <a:lnTo>
                  <a:pt x="2256186" y="579786"/>
                </a:lnTo>
                <a:lnTo>
                  <a:pt x="2277987" y="547556"/>
                </a:lnTo>
                <a:lnTo>
                  <a:pt x="2286000" y="508253"/>
                </a:lnTo>
                <a:lnTo>
                  <a:pt x="2286000" y="101346"/>
                </a:lnTo>
                <a:lnTo>
                  <a:pt x="2277987" y="62043"/>
                </a:lnTo>
                <a:lnTo>
                  <a:pt x="2256186" y="29813"/>
                </a:lnTo>
                <a:lnTo>
                  <a:pt x="2223956" y="8012"/>
                </a:lnTo>
                <a:lnTo>
                  <a:pt x="2184654" y="0"/>
                </a:lnTo>
                <a:lnTo>
                  <a:pt x="10134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2321" y="4025900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58597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2128" y="318770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13761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3700" y="4025900"/>
            <a:ext cx="533400" cy="1447800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5300" y="25019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9300" y="25019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550" y="2120900"/>
            <a:ext cx="568960" cy="579120"/>
          </a:xfrm>
          <a:custGeom>
            <a:avLst/>
            <a:gdLst/>
            <a:ahLst/>
            <a:cxnLst/>
            <a:rect l="l" t="t" r="r" b="b"/>
            <a:pathLst>
              <a:path w="568960" h="579119">
                <a:moveTo>
                  <a:pt x="0" y="0"/>
                </a:moveTo>
                <a:lnTo>
                  <a:pt x="0" y="579119"/>
                </a:lnTo>
                <a:lnTo>
                  <a:pt x="568451" y="579119"/>
                </a:lnTo>
                <a:lnTo>
                  <a:pt x="568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71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199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1300" y="31877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95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5300" y="31877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8272" y="37211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2" y="579120"/>
                </a:lnTo>
                <a:lnTo>
                  <a:pt x="8846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777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8002" y="3721100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97503" y="37528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67147" y="3719576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46650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18402" y="3719576"/>
            <a:ext cx="883919" cy="579120"/>
          </a:xfrm>
          <a:custGeom>
            <a:avLst/>
            <a:gdLst/>
            <a:ahLst/>
            <a:cxnLst/>
            <a:rect l="l" t="t" r="r" b="b"/>
            <a:pathLst>
              <a:path w="883920" h="579120">
                <a:moveTo>
                  <a:pt x="0" y="0"/>
                </a:moveTo>
                <a:lnTo>
                  <a:pt x="0" y="579120"/>
                </a:lnTo>
                <a:lnTo>
                  <a:pt x="883920" y="579120"/>
                </a:lnTo>
                <a:lnTo>
                  <a:pt x="883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97904" y="3751326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06472" y="2898901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89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85973" y="2930652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27446" y="2882900"/>
            <a:ext cx="885190" cy="579120"/>
          </a:xfrm>
          <a:custGeom>
            <a:avLst/>
            <a:gdLst/>
            <a:ahLst/>
            <a:cxnLst/>
            <a:rect l="l" t="t" r="r" b="b"/>
            <a:pathLst>
              <a:path w="885190" h="579120">
                <a:moveTo>
                  <a:pt x="0" y="0"/>
                </a:moveTo>
                <a:lnTo>
                  <a:pt x="0" y="579120"/>
                </a:lnTo>
                <a:lnTo>
                  <a:pt x="884681" y="579120"/>
                </a:lnTo>
                <a:lnTo>
                  <a:pt x="8846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6947" y="2914650"/>
            <a:ext cx="7258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14703" y="516890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94205" y="5208270"/>
            <a:ext cx="80010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9483" y="4326890"/>
            <a:ext cx="742950" cy="749935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8"/>
                </a:moveTo>
                <a:lnTo>
                  <a:pt x="196596" y="0"/>
                </a:lnTo>
                <a:lnTo>
                  <a:pt x="0" y="557022"/>
                </a:lnTo>
                <a:lnTo>
                  <a:pt x="546354" y="749808"/>
                </a:lnTo>
                <a:lnTo>
                  <a:pt x="742950" y="19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 rot="17400000">
            <a:off x="1565442" y="4506527"/>
            <a:ext cx="577888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00" y="3568700"/>
            <a:ext cx="1440180" cy="579120"/>
          </a:xfrm>
          <a:custGeom>
            <a:avLst/>
            <a:gdLst/>
            <a:ahLst/>
            <a:cxnLst/>
            <a:rect l="l" t="t" r="r" b="b"/>
            <a:pathLst>
              <a:path w="1440180" h="579120">
                <a:moveTo>
                  <a:pt x="0" y="0"/>
                </a:moveTo>
                <a:lnTo>
                  <a:pt x="0" y="579120"/>
                </a:lnTo>
                <a:lnTo>
                  <a:pt x="1440180" y="579120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3002" y="3600450"/>
            <a:ext cx="12814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16500" y="24257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353052" y="2152650"/>
            <a:ext cx="412496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650240" algn="l"/>
                <a:tab pos="3714115" algn="l"/>
              </a:tabLst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	 	cn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60"/>
              </a:spcBef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67802" y="3751326"/>
            <a:ext cx="41020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17709" y="5200662"/>
            <a:ext cx="188213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#leaves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9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74254" y="5208270"/>
            <a:ext cx="80073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78700" y="57785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935297" y="4561833"/>
            <a:ext cx="431800" cy="4324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15"/>
              </a:lnSpc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2697" y="5848350"/>
            <a:ext cx="280797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Total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spc="-7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1523" y="660286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L1.52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1305" y="1815846"/>
            <a:ext cx="6982459" cy="311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95" indent="-22669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340995" algn="l"/>
                <a:tab pos="341630" algn="l"/>
              </a:tabLst>
            </a:pP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lg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more slowly than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150" spc="-7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9395" marR="704215" indent="-226695">
              <a:lnSpc>
                <a:spcPts val="3450"/>
              </a:lnSpc>
              <a:spcBef>
                <a:spcPts val="113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Therefore, merge sort asymptotically  beats </a:t>
            </a:r>
            <a:r>
              <a:rPr sz="3200" dirty="0">
                <a:latin typeface="Times New Roman"/>
                <a:cs typeface="Times New Roman"/>
              </a:rPr>
              <a:t>insertion </a:t>
            </a:r>
            <a:r>
              <a:rPr sz="3200" spc="-5" dirty="0">
                <a:latin typeface="Times New Roman"/>
                <a:cs typeface="Times New Roman"/>
              </a:rPr>
              <a:t>sort </a:t>
            </a:r>
            <a:r>
              <a:rPr sz="3200" dirty="0">
                <a:latin typeface="Times New Roman"/>
                <a:cs typeface="Times New Roman"/>
              </a:rPr>
              <a:t>in the </a:t>
            </a:r>
            <a:r>
              <a:rPr sz="3200" spc="-5" dirty="0">
                <a:latin typeface="Times New Roman"/>
                <a:cs typeface="Times New Roman"/>
              </a:rPr>
              <a:t>worst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case.</a:t>
            </a:r>
            <a:endParaRPr sz="3200">
              <a:latin typeface="Times New Roman"/>
              <a:cs typeface="Times New Roman"/>
            </a:endParaRPr>
          </a:p>
          <a:p>
            <a:pPr marL="239395" marR="612140" indent="-226695">
              <a:lnSpc>
                <a:spcPts val="3450"/>
              </a:lnSpc>
              <a:spcBef>
                <a:spcPts val="1150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In practice, </a:t>
            </a:r>
            <a:r>
              <a:rPr sz="3200" dirty="0">
                <a:latin typeface="Times New Roman"/>
                <a:cs typeface="Times New Roman"/>
              </a:rPr>
              <a:t>merge </a:t>
            </a:r>
            <a:r>
              <a:rPr sz="3200" spc="-5" dirty="0">
                <a:latin typeface="Times New Roman"/>
                <a:cs typeface="Times New Roman"/>
              </a:rPr>
              <a:t>sort beats </a:t>
            </a:r>
            <a:r>
              <a:rPr sz="3200" dirty="0">
                <a:latin typeface="Times New Roman"/>
                <a:cs typeface="Times New Roman"/>
              </a:rPr>
              <a:t>insertion  </a:t>
            </a:r>
            <a:r>
              <a:rPr sz="3200" spc="-5" dirty="0">
                <a:latin typeface="Times New Roman"/>
                <a:cs typeface="Times New Roman"/>
              </a:rPr>
              <a:t>sort for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&gt;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30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so.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70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dirty="0">
                <a:latin typeface="Times New Roman"/>
                <a:cs typeface="Times New Roman"/>
              </a:rPr>
              <a:t>Go </a:t>
            </a:r>
            <a:r>
              <a:rPr sz="3200" spc="-5" dirty="0">
                <a:latin typeface="Times New Roman"/>
                <a:cs typeface="Times New Roman"/>
              </a:rPr>
              <a:t>test it out for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yourself!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>
              <a:lnSpc>
                <a:spcPct val="100000"/>
              </a:lnSpc>
            </a:pPr>
            <a:r>
              <a:rPr spc="-5" dirty="0"/>
              <a:t>Analysis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10664" y="6602865"/>
            <a:ext cx="356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1305" y="1619250"/>
            <a:ext cx="7075805" cy="1650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i="1" spc="-5" dirty="0">
                <a:latin typeface="Times New Roman"/>
                <a:cs typeface="Times New Roman"/>
              </a:rPr>
              <a:t>The </a:t>
            </a:r>
            <a:r>
              <a:rPr sz="3200" i="1" dirty="0">
                <a:latin typeface="Times New Roman"/>
                <a:cs typeface="Times New Roman"/>
              </a:rPr>
              <a:t>theoretical </a:t>
            </a:r>
            <a:r>
              <a:rPr sz="3200" i="1" spc="-5" dirty="0">
                <a:latin typeface="Times New Roman"/>
                <a:cs typeface="Times New Roman"/>
              </a:rPr>
              <a:t>study of </a:t>
            </a:r>
            <a:r>
              <a:rPr sz="3200" i="1" dirty="0">
                <a:latin typeface="Times New Roman"/>
                <a:cs typeface="Times New Roman"/>
              </a:rPr>
              <a:t>computer-program  performance and </a:t>
            </a:r>
            <a:r>
              <a:rPr sz="3200" i="1" spc="-5" dirty="0">
                <a:latin typeface="Times New Roman"/>
                <a:cs typeface="Times New Roman"/>
              </a:rPr>
              <a:t>resource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usage.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Times New Roman"/>
                <a:cs typeface="Times New Roman"/>
              </a:rPr>
              <a:t>What’s more important than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performance?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41" y="3314700"/>
            <a:ext cx="2732405" cy="244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modularity</a:t>
            </a:r>
            <a:endParaRPr sz="320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3835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dirty="0">
                <a:latin typeface="Times New Roman"/>
                <a:cs typeface="Times New Roman"/>
              </a:rPr>
              <a:t>correctness</a:t>
            </a:r>
          </a:p>
          <a:p>
            <a:pPr marL="257175" indent="-244475">
              <a:lnSpc>
                <a:spcPts val="3835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maintainability</a:t>
            </a:r>
            <a:endParaRPr sz="320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3835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functionality</a:t>
            </a:r>
            <a:endParaRPr sz="320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3835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dirty="0">
                <a:latin typeface="Times New Roman"/>
                <a:cs typeface="Times New Roman"/>
              </a:rPr>
              <a:t>robustness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7943" y="3314750"/>
            <a:ext cx="3102610" cy="244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user-friendliness</a:t>
            </a:r>
            <a:endParaRPr sz="320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3835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programmer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endParaRPr sz="3200" dirty="0">
              <a:latin typeface="Times New Roman"/>
              <a:cs typeface="Times New Roman"/>
            </a:endParaRPr>
          </a:p>
          <a:p>
            <a:pPr marL="257810" indent="-245110">
              <a:lnSpc>
                <a:spcPts val="3835"/>
              </a:lnSpc>
              <a:buClr>
                <a:srgbClr val="CC0000"/>
              </a:buClr>
              <a:buChar char="•"/>
              <a:tabLst>
                <a:tab pos="258445" algn="l"/>
              </a:tabLst>
            </a:pPr>
            <a:r>
              <a:rPr sz="3200" spc="-5" dirty="0">
                <a:latin typeface="Times New Roman"/>
                <a:cs typeface="Times New Roman"/>
              </a:rPr>
              <a:t>simplicity</a:t>
            </a:r>
            <a:endParaRPr sz="320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3835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extensibility</a:t>
            </a:r>
            <a:endParaRPr sz="320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3835"/>
              </a:lnSpc>
              <a:buClr>
                <a:srgbClr val="CC0000"/>
              </a:buClr>
              <a:buChar char="•"/>
              <a:tabLst>
                <a:tab pos="257810" algn="l"/>
              </a:tabLst>
            </a:pPr>
            <a:r>
              <a:rPr sz="3200" spc="-5" dirty="0">
                <a:latin typeface="Times New Roman"/>
                <a:cs typeface="Times New Roman"/>
              </a:rPr>
              <a:t>reliability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296163"/>
            <a:ext cx="6374765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90"/>
              </a:lnSpc>
            </a:pPr>
            <a:r>
              <a:rPr dirty="0"/>
              <a:t>Why </a:t>
            </a:r>
            <a:r>
              <a:rPr spc="-5" dirty="0"/>
              <a:t>study algorithms</a:t>
            </a:r>
            <a:r>
              <a:rPr spc="-50" dirty="0"/>
              <a:t> </a:t>
            </a:r>
            <a:r>
              <a:rPr spc="-5" dirty="0"/>
              <a:t>and  </a:t>
            </a:r>
            <a:r>
              <a:rPr spc="-10" dirty="0"/>
              <a:t>performance?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10664" y="6602865"/>
            <a:ext cx="356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756" y="1619250"/>
            <a:ext cx="8009890" cy="473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95" indent="-226695">
              <a:lnSpc>
                <a:spcPct val="100000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Algorithms help us to understand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scalability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9395" marR="17145" indent="-226695">
              <a:lnSpc>
                <a:spcPts val="3450"/>
              </a:lnSpc>
              <a:spcBef>
                <a:spcPts val="1270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Performance often draws </a:t>
            </a:r>
            <a:r>
              <a:rPr sz="3200" dirty="0">
                <a:latin typeface="Times New Roman"/>
                <a:cs typeface="Times New Roman"/>
              </a:rPr>
              <a:t>the line </a:t>
            </a:r>
            <a:r>
              <a:rPr sz="3200" spc="-5" dirty="0">
                <a:latin typeface="Times New Roman"/>
                <a:cs typeface="Times New Roman"/>
              </a:rPr>
              <a:t>between what 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feasible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what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impossible.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ts val="3645"/>
              </a:lnSpc>
              <a:spcBef>
                <a:spcPts val="70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Algorithmic </a:t>
            </a:r>
            <a:r>
              <a:rPr sz="3200" dirty="0">
                <a:latin typeface="Times New Roman"/>
                <a:cs typeface="Times New Roman"/>
              </a:rPr>
              <a:t>mathematics </a:t>
            </a:r>
            <a:r>
              <a:rPr sz="3200" spc="-5" dirty="0">
                <a:latin typeface="Times New Roman"/>
                <a:cs typeface="Times New Roman"/>
              </a:rPr>
              <a:t>provides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239395">
              <a:lnSpc>
                <a:spcPts val="3645"/>
              </a:lnSpc>
            </a:pPr>
            <a:r>
              <a:rPr sz="3200" spc="-5" dirty="0">
                <a:latin typeface="Times New Roman"/>
                <a:cs typeface="Times New Roman"/>
              </a:rPr>
              <a:t>for talking about program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behavior.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Performance </a:t>
            </a:r>
            <a:r>
              <a:rPr sz="3200" dirty="0">
                <a:latin typeface="Times New Roman"/>
                <a:cs typeface="Times New Roman"/>
              </a:rPr>
              <a:t>is the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currency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computing.</a:t>
            </a:r>
            <a:endParaRPr sz="3200">
              <a:latin typeface="Times New Roman"/>
              <a:cs typeface="Times New Roman"/>
            </a:endParaRPr>
          </a:p>
          <a:p>
            <a:pPr marL="239395" marR="5080" indent="-226695">
              <a:lnSpc>
                <a:spcPts val="345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dirty="0">
                <a:latin typeface="Times New Roman"/>
                <a:cs typeface="Times New Roman"/>
              </a:rPr>
              <a:t>The lessons </a:t>
            </a:r>
            <a:r>
              <a:rPr sz="3200" spc="-5" dirty="0">
                <a:latin typeface="Times New Roman"/>
                <a:cs typeface="Times New Roman"/>
              </a:rPr>
              <a:t>of program performance generalize 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other </a:t>
            </a:r>
            <a:r>
              <a:rPr sz="3200" dirty="0">
                <a:latin typeface="Times New Roman"/>
                <a:cs typeface="Times New Roman"/>
              </a:rPr>
              <a:t>computing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resources.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70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Speed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The </a:t>
            </a:r>
            <a:r>
              <a:rPr spc="-5" dirty="0"/>
              <a:t>problem </a:t>
            </a:r>
            <a:r>
              <a:rPr dirty="0"/>
              <a:t>of</a:t>
            </a:r>
            <a:r>
              <a:rPr spc="-70" dirty="0"/>
              <a:t> </a:t>
            </a:r>
            <a:r>
              <a:rPr spc="-5" dirty="0"/>
              <a:t>sorting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10664" y="6602865"/>
            <a:ext cx="356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725" y="2019300"/>
            <a:ext cx="7319009" cy="404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9565" algn="l"/>
                <a:tab pos="536448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Input: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	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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150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…,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150" i="1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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numbers.</a:t>
            </a:r>
            <a:endParaRPr sz="3200">
              <a:latin typeface="Times New Roman"/>
              <a:cs typeface="Times New Roman"/>
            </a:endParaRPr>
          </a:p>
          <a:p>
            <a:pPr marL="12700" marR="286385" indent="-635">
              <a:lnSpc>
                <a:spcPct val="100000"/>
              </a:lnSpc>
              <a:spcBef>
                <a:spcPts val="2910"/>
              </a:spcBef>
              <a:tabLst>
                <a:tab pos="824865" algn="l"/>
                <a:tab pos="358838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Output:</a:t>
            </a:r>
            <a:r>
              <a:rPr sz="3200" b="1" i="1" spc="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permutation	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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3150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315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200" i="1" spc="-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3150" i="1" spc="-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</a:t>
            </a:r>
            <a:r>
              <a:rPr sz="3200" spc="2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  </a:t>
            </a:r>
            <a:r>
              <a:rPr sz="3200" spc="-5" dirty="0">
                <a:latin typeface="Times New Roman"/>
                <a:cs typeface="Times New Roman"/>
              </a:rPr>
              <a:t>that	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315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315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350" baseline="17241" dirty="0">
                <a:solidFill>
                  <a:srgbClr val="009A9A"/>
                </a:solidFill>
                <a:latin typeface="Times New Roman"/>
                <a:cs typeface="Times New Roman"/>
              </a:rPr>
              <a:t>…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3150" i="1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150" i="1" spc="-42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58620">
              <a:lnSpc>
                <a:spcPct val="100000"/>
              </a:lnSpc>
              <a:spcBef>
                <a:spcPts val="3425"/>
              </a:spcBef>
            </a:pPr>
            <a:r>
              <a:rPr sz="3200" b="1" spc="-5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2055495">
              <a:lnSpc>
                <a:spcPct val="100000"/>
              </a:lnSpc>
              <a:spcBef>
                <a:spcPts val="810"/>
              </a:spcBef>
              <a:tabLst>
                <a:tab pos="3319145" algn="l"/>
                <a:tab pos="3725545" algn="l"/>
                <a:tab pos="4131945" algn="l"/>
                <a:tab pos="4538345" algn="l"/>
                <a:tab pos="4944745" algn="l"/>
                <a:tab pos="535051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Input:	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  <a:p>
            <a:pPr marL="2055495">
              <a:lnSpc>
                <a:spcPct val="100000"/>
              </a:lnSpc>
              <a:spcBef>
                <a:spcPts val="1560"/>
              </a:spcBef>
              <a:tabLst>
                <a:tab pos="3566160" algn="l"/>
                <a:tab pos="3972560" algn="l"/>
                <a:tab pos="4378960" algn="l"/>
                <a:tab pos="4785360" algn="l"/>
                <a:tab pos="5191125" algn="l"/>
                <a:tab pos="559752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Output:	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	3	4	6	8	9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Insertion</a:t>
            </a:r>
            <a:r>
              <a:rPr spc="-5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5450" y="1444752"/>
            <a:ext cx="142557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90" dirty="0">
                <a:solidFill>
                  <a:srgbClr val="CC0000"/>
                </a:solidFill>
                <a:latin typeface="Lucida Sans Unicode"/>
                <a:cs typeface="Lucida Sans Unicode"/>
              </a:rPr>
              <a:t>⊳  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[1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. .</a:t>
            </a:r>
            <a:r>
              <a:rPr sz="2400" spc="4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2002" y="1546352"/>
            <a:ext cx="2926080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NSERTION</a:t>
            </a:r>
            <a:r>
              <a:rPr sz="2400" spc="-5" dirty="0">
                <a:latin typeface="Times New Roman"/>
                <a:cs typeface="Times New Roman"/>
              </a:rPr>
              <a:t>-S</a:t>
            </a:r>
            <a:r>
              <a:rPr sz="1800" spc="-5" dirty="0">
                <a:latin typeface="Times New Roman"/>
                <a:cs typeface="Times New Roman"/>
              </a:rPr>
              <a:t>ORT 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2400" spc="-1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ts val="2875"/>
              </a:lnSpc>
              <a:spcBef>
                <a:spcPts val="200"/>
              </a:spcBef>
            </a:pPr>
            <a:r>
              <a:rPr sz="2400" b="1" spc="-5" dirty="0">
                <a:latin typeface="Times New Roman"/>
                <a:cs typeface="Times New Roman"/>
              </a:rPr>
              <a:t>for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← 2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501140" marR="5080" indent="-441325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key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←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] 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 ← j –</a:t>
            </a:r>
            <a:r>
              <a:rPr sz="2400" i="1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950" y="3033776"/>
            <a:ext cx="3184525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 &gt;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24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1155700" marR="258445" indent="-441325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do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1]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←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] 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i ← i –</a:t>
            </a:r>
            <a:r>
              <a:rPr sz="2400" i="1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1]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2400" spc="-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2177" y="1608074"/>
            <a:ext cx="228600" cy="2819400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228600" y="0"/>
                </a:moveTo>
                <a:lnTo>
                  <a:pt x="170857" y="32060"/>
                </a:lnTo>
                <a:lnTo>
                  <a:pt x="147732" y="68770"/>
                </a:lnTo>
                <a:lnTo>
                  <a:pt x="129878" y="116275"/>
                </a:lnTo>
                <a:lnTo>
                  <a:pt x="118374" y="172331"/>
                </a:lnTo>
                <a:lnTo>
                  <a:pt x="114300" y="234695"/>
                </a:lnTo>
                <a:lnTo>
                  <a:pt x="114300" y="1175003"/>
                </a:lnTo>
                <a:lnTo>
                  <a:pt x="110225" y="1237368"/>
                </a:lnTo>
                <a:lnTo>
                  <a:pt x="98721" y="1293424"/>
                </a:lnTo>
                <a:lnTo>
                  <a:pt x="80867" y="1340929"/>
                </a:lnTo>
                <a:lnTo>
                  <a:pt x="57742" y="1377639"/>
                </a:lnTo>
                <a:lnTo>
                  <a:pt x="0" y="1409700"/>
                </a:lnTo>
                <a:lnTo>
                  <a:pt x="30427" y="1418089"/>
                </a:lnTo>
                <a:lnTo>
                  <a:pt x="80867" y="1478470"/>
                </a:lnTo>
                <a:lnTo>
                  <a:pt x="98721" y="1525975"/>
                </a:lnTo>
                <a:lnTo>
                  <a:pt x="110225" y="1582031"/>
                </a:lnTo>
                <a:lnTo>
                  <a:pt x="114300" y="1644396"/>
                </a:lnTo>
                <a:lnTo>
                  <a:pt x="114300" y="2584704"/>
                </a:lnTo>
                <a:lnTo>
                  <a:pt x="118374" y="2647068"/>
                </a:lnTo>
                <a:lnTo>
                  <a:pt x="129878" y="2703124"/>
                </a:lnTo>
                <a:lnTo>
                  <a:pt x="147732" y="2750629"/>
                </a:lnTo>
                <a:lnTo>
                  <a:pt x="170857" y="2787339"/>
                </a:lnTo>
                <a:lnTo>
                  <a:pt x="198172" y="2811010"/>
                </a:lnTo>
                <a:lnTo>
                  <a:pt x="228600" y="28194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3645" y="2759202"/>
            <a:ext cx="230886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“pseudocode”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2001-5 Erik D. Demaine and Charles E.</a:t>
            </a:r>
            <a:r>
              <a:rPr spc="5" dirty="0"/>
              <a:t> </a:t>
            </a:r>
            <a:r>
              <a:rPr spc="-5" dirty="0"/>
              <a:t>Leiserson</a:t>
            </a:r>
          </a:p>
          <a:p>
            <a:pPr marL="21590" algn="ctr">
              <a:lnSpc>
                <a:spcPts val="1560"/>
              </a:lnSpc>
            </a:pPr>
            <a:r>
              <a:rPr sz="1400" spc="-5" dirty="0"/>
              <a:t>Introduction </a:t>
            </a:r>
            <a:r>
              <a:rPr sz="1400" dirty="0"/>
              <a:t>to</a:t>
            </a:r>
            <a:r>
              <a:rPr sz="1400" spc="-95" dirty="0"/>
              <a:t> </a:t>
            </a:r>
            <a:r>
              <a:rPr sz="1400" spc="-5" dirty="0"/>
              <a:t>Algorithms</a:t>
            </a:r>
            <a:endParaRPr sz="1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September </a:t>
            </a:r>
            <a:r>
              <a:rPr dirty="0"/>
              <a:t>7,</a:t>
            </a:r>
            <a:r>
              <a:rPr spc="-70" dirty="0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10664" y="6602865"/>
            <a:ext cx="356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latin typeface="Times New Roman"/>
                <a:cs typeface="Times New Roman"/>
              </a:rPr>
              <a:t>L1.6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.046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6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6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6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6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3015</Words>
  <Application>Microsoft Office PowerPoint</Application>
  <PresentationFormat>Custom</PresentationFormat>
  <Paragraphs>1045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6.046 Lecture Template</vt:lpstr>
      <vt:lpstr>Design and Analysis of Algorithms</vt:lpstr>
      <vt:lpstr>Contents</vt:lpstr>
      <vt:lpstr>What is an Algorithm? </vt:lpstr>
      <vt:lpstr>What are the most important features of an algorithm?</vt:lpstr>
      <vt:lpstr>phases</vt:lpstr>
      <vt:lpstr>Analysis of algorithms</vt:lpstr>
      <vt:lpstr>Why study algorithms and  performance?</vt:lpstr>
      <vt:lpstr>The problem of sorting</vt:lpstr>
      <vt:lpstr>Insertion sort</vt:lpstr>
      <vt:lpstr>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Running time</vt:lpstr>
      <vt:lpstr>Kinds of analyses</vt:lpstr>
      <vt:lpstr>Machine-independent time</vt:lpstr>
      <vt:lpstr>-notation</vt:lpstr>
      <vt:lpstr>Asymptotic performance</vt:lpstr>
      <vt:lpstr>Insertion sort analysis</vt:lpstr>
      <vt:lpstr>Merge sort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Recurrence for merge sort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subject>Introduction to Algorithms</dc:subject>
  <dc:creator>Charles E. Leiserson</dc:creator>
  <cp:lastModifiedBy>Aatka</cp:lastModifiedBy>
  <cp:revision>9</cp:revision>
  <dcterms:created xsi:type="dcterms:W3CDTF">2017-09-03T16:10:46Z</dcterms:created>
  <dcterms:modified xsi:type="dcterms:W3CDTF">2017-09-05T04:59:07Z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2006-04-26T00:00:00Z</vt:filetime>
  </property>
  <property fmtid="{D5CDD505-2E9C-101B-9397-08002B2CF9AE}" pid="3" name="Creator">
    <vt:lpwstr>Acrobat PDFMaker 6.0 for PowerPoint</vt:lpwstr>
  </property>
  <property fmtid="{D5CDD505-2E9C-101B-9397-08002B2CF9AE}" pid="4" name="LastSaved">
    <vt:filetime>2017-09-03T00:00:00Z</vt:filetime>
  </property>
</Properties>
</file>