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0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538F-F101-4297-B621-CF819980C19A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4D0B-641C-4CE5-A180-209D21BB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2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– STUBS AND DRIVERS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 – BSCS – FALL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0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Stubs: If the function A you are testing calls another function B,</a:t>
            </a:r>
            <a:br>
              <a:rPr lang="en-US" dirty="0"/>
            </a:br>
            <a:r>
              <a:rPr lang="en-US" dirty="0"/>
              <a:t>then use a simplified version of function B, called a stub.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stub returns a value that is sufficient for testing. The stub does</a:t>
            </a:r>
            <a:br>
              <a:rPr lang="en-US" dirty="0"/>
            </a:br>
            <a:r>
              <a:rPr lang="en-US" dirty="0"/>
              <a:t>not need to perform the real calculation.</a:t>
            </a:r>
          </a:p>
          <a:p>
            <a:r>
              <a:rPr lang="en-US" dirty="0"/>
              <a:t>//Program </a:t>
            </a:r>
            <a:r>
              <a:rPr lang="en-US" dirty="0" smtClean="0"/>
              <a:t>12</a:t>
            </a:r>
          </a:p>
          <a:p>
            <a:r>
              <a:rPr lang="en-US" dirty="0" smtClean="0"/>
              <a:t>void </a:t>
            </a:r>
            <a:r>
              <a:rPr lang="en-US" dirty="0" err="1"/>
              <a:t>function_under_test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&amp; x, </a:t>
            </a:r>
            <a:r>
              <a:rPr lang="en-US" dirty="0" err="1"/>
              <a:t>int</a:t>
            </a:r>
            <a:r>
              <a:rPr lang="en-US" dirty="0"/>
              <a:t>&amp;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{ ... p = price(x); </a:t>
            </a:r>
            <a:r>
              <a:rPr lang="en-US" dirty="0" smtClean="0"/>
              <a:t>...}</a:t>
            </a:r>
          </a:p>
          <a:p>
            <a:r>
              <a:rPr lang="en-US" dirty="0" smtClean="0"/>
              <a:t>double </a:t>
            </a:r>
            <a:r>
              <a:rPr lang="en-US" dirty="0"/>
              <a:t>price(</a:t>
            </a:r>
            <a:r>
              <a:rPr lang="en-US" dirty="0" err="1"/>
              <a:t>int</a:t>
            </a:r>
            <a:r>
              <a:rPr lang="en-US" dirty="0"/>
              <a:t> x) {return 10.00</a:t>
            </a:r>
            <a:r>
              <a:rPr lang="en-US" dirty="0" smtClean="0"/>
              <a:t>;}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returned by function price is good enough for testing. </a:t>
            </a:r>
            <a:br>
              <a:rPr lang="en-US" dirty="0"/>
            </a:br>
            <a:r>
              <a:rPr lang="en-US" dirty="0"/>
              <a:t>The real price() function may not yet have been tested, or even</a:t>
            </a:r>
            <a:br>
              <a:rPr lang="en-US" dirty="0"/>
            </a:br>
            <a:r>
              <a:rPr lang="en-US" dirty="0"/>
              <a:t>written.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8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Test driver: allows you to call a function and display its return values.</a:t>
            </a:r>
            <a:br>
              <a:rPr lang="en-US" dirty="0"/>
            </a:br>
            <a:r>
              <a:rPr lang="en-US" dirty="0"/>
              <a:t>should be as simple as possible</a:t>
            </a:r>
            <a:br>
              <a:rPr lang="en-US" dirty="0"/>
            </a:br>
            <a:r>
              <a:rPr lang="en-US" dirty="0"/>
              <a:t>"throw away" code</a:t>
            </a:r>
          </a:p>
          <a:p>
            <a:r>
              <a:rPr lang="en-US" dirty="0"/>
              <a:t>// Program 11// </a:t>
            </a:r>
            <a:r>
              <a:rPr lang="en-US" dirty="0" err="1"/>
              <a:t>Savitch</a:t>
            </a:r>
            <a:r>
              <a:rPr lang="en-US" dirty="0"/>
              <a:t> Problem Solving with C++, 4.10//Driver program for the function </a:t>
            </a:r>
            <a:endParaRPr lang="en-US" dirty="0" smtClean="0"/>
          </a:p>
          <a:p>
            <a:r>
              <a:rPr lang="en-US" dirty="0" err="1" smtClean="0"/>
              <a:t>get_input</a:t>
            </a:r>
            <a:r>
              <a:rPr lang="en-US" dirty="0" err="1"/>
              <a:t>.#include</a:t>
            </a:r>
            <a:r>
              <a:rPr lang="en-US" dirty="0"/>
              <a:t> &lt;</a:t>
            </a:r>
            <a:r>
              <a:rPr lang="en-US" dirty="0" err="1"/>
              <a:t>iostream.h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</a:t>
            </a:r>
            <a:r>
              <a:rPr lang="en-US" dirty="0" err="1"/>
              <a:t>get_input</a:t>
            </a:r>
            <a:r>
              <a:rPr lang="en-US" dirty="0"/>
              <a:t>(x&amp; cost, </a:t>
            </a:r>
            <a:r>
              <a:rPr lang="en-US" dirty="0" err="1"/>
              <a:t>int</a:t>
            </a:r>
            <a:r>
              <a:rPr lang="en-US" dirty="0"/>
              <a:t>&amp; 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</a:t>
            </a:r>
            <a:r>
              <a:rPr lang="en-US" b="1" dirty="0">
                <a:solidFill>
                  <a:srgbClr val="FF0000"/>
                </a:solidFill>
              </a:rPr>
              <a:t>Precondition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is ready to enters values correctly. 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 err="1">
                <a:solidFill>
                  <a:srgbClr val="FF0000"/>
                </a:solidFill>
              </a:rPr>
              <a:t>Postconditions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value of cost has been set to the //wholesale cost of one item. The value of turnover has been //set to the expected number of days until the item is sold.</a:t>
            </a:r>
          </a:p>
        </p:txBody>
      </p:sp>
    </p:spTree>
    <p:extLst>
      <p:ext uri="{BB962C8B-B14F-4D97-AF65-F5344CB8AC3E}">
        <p14:creationId xmlns:p14="http://schemas.microsoft.com/office/powerpoint/2010/main" val="264752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Driver 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17759" r="72535" b="13809"/>
          <a:stretch/>
        </p:blipFill>
        <p:spPr bwMode="auto">
          <a:xfrm>
            <a:off x="990600" y="1447800"/>
            <a:ext cx="655320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18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200" i="1" dirty="0"/>
              <a:t>Stubs </a:t>
            </a:r>
            <a:r>
              <a:rPr lang="en-US" sz="2200" dirty="0"/>
              <a:t>and </a:t>
            </a:r>
            <a:r>
              <a:rPr lang="en-US" sz="2200" i="1" dirty="0"/>
              <a:t>drivers </a:t>
            </a:r>
            <a:r>
              <a:rPr lang="en-US" sz="2200" dirty="0"/>
              <a:t>are very helpful tools for testing and debugging programs that use </a:t>
            </a:r>
            <a:r>
              <a:rPr lang="en-US" sz="2200" dirty="0" smtClean="0"/>
              <a:t>functions. They </a:t>
            </a:r>
            <a:r>
              <a:rPr lang="en-US" sz="2200" dirty="0"/>
              <a:t>allow you to test the individual functions in a program, in isolation from </a:t>
            </a:r>
            <a:r>
              <a:rPr lang="en-US" sz="2200" dirty="0" smtClean="0"/>
              <a:t>the parts </a:t>
            </a:r>
            <a:r>
              <a:rPr lang="en-US" sz="2200" dirty="0"/>
              <a:t>of the program that call the </a:t>
            </a:r>
            <a:r>
              <a:rPr lang="en-US" sz="2200" dirty="0" smtClean="0"/>
              <a:t>functions. </a:t>
            </a:r>
          </a:p>
          <a:p>
            <a:r>
              <a:rPr lang="en-US" sz="2200" dirty="0" smtClean="0"/>
              <a:t>A </a:t>
            </a:r>
            <a:r>
              <a:rPr lang="en-US" sz="2200" i="1" dirty="0"/>
              <a:t>stub </a:t>
            </a:r>
            <a:r>
              <a:rPr lang="en-US" sz="2200" dirty="0"/>
              <a:t>is a dummy function that is called instead of the actual function it represents. </a:t>
            </a:r>
            <a:r>
              <a:rPr lang="en-US" sz="2200" dirty="0" smtClean="0"/>
              <a:t>It usually </a:t>
            </a:r>
            <a:r>
              <a:rPr lang="en-US" sz="2200" dirty="0"/>
              <a:t>displays a test message acknowledging that it was called, and nothing more. </a:t>
            </a:r>
            <a:r>
              <a:rPr lang="en-US" sz="2200" dirty="0" smtClean="0"/>
              <a:t>For example</a:t>
            </a:r>
            <a:r>
              <a:rPr lang="en-US" sz="2200" dirty="0"/>
              <a:t>, if a stub were used for the </a:t>
            </a:r>
            <a:r>
              <a:rPr lang="en-US" sz="2200" dirty="0" err="1"/>
              <a:t>showFees</a:t>
            </a:r>
            <a:r>
              <a:rPr lang="en-US" sz="2200" dirty="0"/>
              <a:t> </a:t>
            </a:r>
            <a:r>
              <a:rPr lang="en-US" sz="2200" dirty="0" smtClean="0"/>
              <a:t>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void </a:t>
            </a:r>
            <a:r>
              <a:rPr lang="en-US" dirty="0" err="1"/>
              <a:t>showFees</a:t>
            </a:r>
            <a:r>
              <a:rPr lang="en-US" dirty="0"/>
              <a:t>(double </a:t>
            </a:r>
            <a:r>
              <a:rPr lang="en-US" dirty="0" err="1"/>
              <a:t>memberRate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months)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 &lt;&lt; "The </a:t>
            </a:r>
            <a:r>
              <a:rPr lang="en-US" dirty="0" err="1"/>
              <a:t>showFees</a:t>
            </a:r>
            <a:r>
              <a:rPr lang="en-US" dirty="0"/>
              <a:t> function was called with "</a:t>
            </a:r>
          </a:p>
          <a:p>
            <a:r>
              <a:rPr lang="en-US" dirty="0"/>
              <a:t>&lt;&lt; "the following arguments:\n"</a:t>
            </a:r>
          </a:p>
          <a:p>
            <a:r>
              <a:rPr lang="en-US" dirty="0"/>
              <a:t>&lt;&lt; "</a:t>
            </a:r>
            <a:r>
              <a:rPr lang="en-US" dirty="0" err="1"/>
              <a:t>memberRate</a:t>
            </a:r>
            <a:r>
              <a:rPr lang="en-US" dirty="0"/>
              <a:t>: " &lt;&lt; </a:t>
            </a:r>
            <a:r>
              <a:rPr lang="en-US" dirty="0" err="1"/>
              <a:t>memberRate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endParaRPr lang="en-US" dirty="0"/>
          </a:p>
          <a:p>
            <a:r>
              <a:rPr lang="en-US" dirty="0"/>
              <a:t>&lt;&lt; "months: " &lt;&lt; months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 OUTPUT WITH STUB FUNCTION 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16763" r="26624" b="24677"/>
          <a:stretch/>
        </p:blipFill>
        <p:spPr bwMode="auto">
          <a:xfrm>
            <a:off x="457200" y="1524000"/>
            <a:ext cx="8458200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2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4" t="16178" r="45226" b="7108"/>
          <a:stretch/>
        </p:blipFill>
        <p:spPr bwMode="auto">
          <a:xfrm>
            <a:off x="381001" y="152400"/>
            <a:ext cx="8382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11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TDD – STUBS AND DRIVERS </vt:lpstr>
      <vt:lpstr>Stubs</vt:lpstr>
      <vt:lpstr>Test Driver</vt:lpstr>
      <vt:lpstr>Driver </vt:lpstr>
      <vt:lpstr>PowerPoint Presentation</vt:lpstr>
      <vt:lpstr>PowerPoint Presentation</vt:lpstr>
      <vt:lpstr>PROGRAM OUTPUT WITH STUB FUNCTION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– STUBS AND DRIVERS </dc:title>
  <dc:creator>mohsin</dc:creator>
  <cp:lastModifiedBy>mohsin</cp:lastModifiedBy>
  <cp:revision>2</cp:revision>
  <dcterms:created xsi:type="dcterms:W3CDTF">2017-09-21T07:59:46Z</dcterms:created>
  <dcterms:modified xsi:type="dcterms:W3CDTF">2017-09-22T04:51:26Z</dcterms:modified>
</cp:coreProperties>
</file>