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4" r:id="rId5"/>
    <p:sldId id="259" r:id="rId6"/>
    <p:sldId id="260" r:id="rId7"/>
    <p:sldId id="261" r:id="rId8"/>
    <p:sldId id="262" r:id="rId9"/>
    <p:sldId id="263" r:id="rId10"/>
    <p:sldId id="269" r:id="rId11"/>
    <p:sldId id="265" r:id="rId12"/>
    <p:sldId id="266"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3/9/2015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BOOKMARKING APPLICATION</a:t>
            </a:r>
            <a:endParaRPr lang="en-US" dirty="0"/>
          </a:p>
        </p:txBody>
      </p:sp>
      <p:sp>
        <p:nvSpPr>
          <p:cNvPr id="3" name="Subtitle 2"/>
          <p:cNvSpPr>
            <a:spLocks noGrp="1"/>
          </p:cNvSpPr>
          <p:nvPr>
            <p:ph type="subTitle" idx="1"/>
          </p:nvPr>
        </p:nvSpPr>
        <p:spPr/>
        <p:txBody>
          <a:bodyPr/>
          <a:lstStyle/>
          <a:p>
            <a:r>
              <a:rPr lang="en-US" dirty="0" smtClean="0"/>
              <a:t>Software Engineering Project – Review 1</a:t>
            </a:r>
            <a:endParaRPr lang="en-US" dirty="0"/>
          </a:p>
        </p:txBody>
      </p:sp>
    </p:spTree>
    <p:extLst>
      <p:ext uri="{BB962C8B-B14F-4D97-AF65-F5344CB8AC3E}">
        <p14:creationId xmlns:p14="http://schemas.microsoft.com/office/powerpoint/2010/main" val="3943155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Use Case </a:t>
            </a:r>
            <a:r>
              <a:rPr lang="en-IN" b="1" dirty="0" smtClean="0"/>
              <a:t>Diagram</a:t>
            </a:r>
            <a:endParaRPr lang="en-US" dirty="0"/>
          </a:p>
        </p:txBody>
      </p:sp>
      <p:pic>
        <p:nvPicPr>
          <p:cNvPr id="4" name="Content Placeholder 3"/>
          <p:cNvPicPr>
            <a:picLocks noGrp="1" noChangeAspect="1"/>
          </p:cNvPicPr>
          <p:nvPr>
            <p:ph idx="1"/>
          </p:nvPr>
        </p:nvPicPr>
        <p:blipFill>
          <a:blip r:embed="rId2"/>
          <a:stretch>
            <a:fillRect/>
          </a:stretch>
        </p:blipFill>
        <p:spPr>
          <a:xfrm>
            <a:off x="4517286" y="272577"/>
            <a:ext cx="6018104" cy="6303322"/>
          </a:xfrm>
          <a:prstGeom prst="rect">
            <a:avLst/>
          </a:prstGeom>
        </p:spPr>
      </p:pic>
    </p:spTree>
    <p:extLst>
      <p:ext uri="{BB962C8B-B14F-4D97-AF65-F5344CB8AC3E}">
        <p14:creationId xmlns:p14="http://schemas.microsoft.com/office/powerpoint/2010/main" val="459900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Requirements</a:t>
            </a:r>
            <a:r>
              <a:rPr lang="en-US" dirty="0"/>
              <a:t/>
            </a:r>
            <a:br>
              <a:rPr lang="en-US" dirty="0"/>
            </a:br>
            <a:endParaRPr lang="en-US" dirty="0"/>
          </a:p>
        </p:txBody>
      </p:sp>
      <p:sp>
        <p:nvSpPr>
          <p:cNvPr id="3" name="Content Placeholder 2"/>
          <p:cNvSpPr>
            <a:spLocks noGrp="1"/>
          </p:cNvSpPr>
          <p:nvPr>
            <p:ph idx="1"/>
          </p:nvPr>
        </p:nvSpPr>
        <p:spPr/>
        <p:txBody>
          <a:bodyPr/>
          <a:lstStyle/>
          <a:p>
            <a:pPr marL="0" lvl="0" indent="0">
              <a:buNone/>
            </a:pPr>
            <a:r>
              <a:rPr lang="en-IN" b="1" dirty="0"/>
              <a:t> </a:t>
            </a:r>
            <a:r>
              <a:rPr lang="en-IN" b="1" dirty="0" smtClean="0"/>
              <a:t>  Functional </a:t>
            </a:r>
            <a:r>
              <a:rPr lang="en-IN" b="1" dirty="0"/>
              <a:t>Requirement</a:t>
            </a:r>
            <a:endParaRPr lang="en-US" sz="1600" dirty="0"/>
          </a:p>
          <a:p>
            <a:pPr lvl="1"/>
            <a:r>
              <a:rPr lang="en-IN" dirty="0"/>
              <a:t>Register</a:t>
            </a:r>
            <a:endParaRPr lang="en-US" sz="1600" dirty="0"/>
          </a:p>
          <a:p>
            <a:pPr lvl="1"/>
            <a:r>
              <a:rPr lang="en-IN" dirty="0"/>
              <a:t>Log in</a:t>
            </a:r>
            <a:endParaRPr lang="en-US" sz="1600" dirty="0"/>
          </a:p>
          <a:p>
            <a:pPr lvl="1"/>
            <a:r>
              <a:rPr lang="en-IN" dirty="0"/>
              <a:t>Add New Bookmark</a:t>
            </a:r>
            <a:endParaRPr lang="en-US" sz="1600" dirty="0"/>
          </a:p>
          <a:p>
            <a:pPr lvl="1"/>
            <a:r>
              <a:rPr lang="en-IN" dirty="0"/>
              <a:t>Bookmark Current Page</a:t>
            </a:r>
            <a:endParaRPr lang="en-US" sz="1600" dirty="0"/>
          </a:p>
          <a:p>
            <a:pPr lvl="1"/>
            <a:r>
              <a:rPr lang="en-IN" dirty="0"/>
              <a:t>New Category</a:t>
            </a:r>
            <a:endParaRPr lang="en-US" sz="1600" dirty="0"/>
          </a:p>
          <a:p>
            <a:pPr lvl="1"/>
            <a:r>
              <a:rPr lang="en-IN" dirty="0"/>
              <a:t>Manage Category</a:t>
            </a:r>
            <a:endParaRPr lang="en-US" sz="1600" dirty="0"/>
          </a:p>
          <a:p>
            <a:pPr lvl="1"/>
            <a:r>
              <a:rPr lang="en-IN" dirty="0"/>
              <a:t>Manage Bookmarks</a:t>
            </a:r>
            <a:endParaRPr lang="en-US" sz="1600" dirty="0"/>
          </a:p>
          <a:p>
            <a:pPr lvl="1"/>
            <a:r>
              <a:rPr lang="en-IN" dirty="0"/>
              <a:t>User Account</a:t>
            </a:r>
            <a:endParaRPr lang="en-US" sz="1600" dirty="0"/>
          </a:p>
        </p:txBody>
      </p:sp>
    </p:spTree>
    <p:extLst>
      <p:ext uri="{BB962C8B-B14F-4D97-AF65-F5344CB8AC3E}">
        <p14:creationId xmlns:p14="http://schemas.microsoft.com/office/powerpoint/2010/main" val="3924741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Non Functional Requirements</a:t>
            </a:r>
            <a:endParaRPr lang="en-US" dirty="0"/>
          </a:p>
        </p:txBody>
      </p:sp>
      <p:sp>
        <p:nvSpPr>
          <p:cNvPr id="3" name="Content Placeholder 2"/>
          <p:cNvSpPr>
            <a:spLocks noGrp="1"/>
          </p:cNvSpPr>
          <p:nvPr>
            <p:ph idx="1"/>
          </p:nvPr>
        </p:nvSpPr>
        <p:spPr/>
        <p:txBody>
          <a:bodyPr>
            <a:normAutofit/>
          </a:bodyPr>
          <a:lstStyle/>
          <a:p>
            <a:pPr lvl="0"/>
            <a:r>
              <a:rPr lang="en-IN" dirty="0"/>
              <a:t>Accessibility: </a:t>
            </a:r>
            <a:br>
              <a:rPr lang="en-IN" dirty="0"/>
            </a:br>
            <a:r>
              <a:rPr lang="en-IN" dirty="0"/>
              <a:t>Anyone can use the application, there is no restriction to any person. The application can be accessed from the following internet enabled browsers: </a:t>
            </a:r>
            <a:br>
              <a:rPr lang="en-IN" dirty="0"/>
            </a:br>
            <a:r>
              <a:rPr lang="en-IN" dirty="0"/>
              <a:t>Google Chrome, Mozilla Firefox and Internet Explorer (Version 8 and above). And minimum system specification required are: 500MB RAM, Core2Duo or higher processor.</a:t>
            </a:r>
            <a:endParaRPr lang="en-US" dirty="0"/>
          </a:p>
          <a:p>
            <a:pPr lvl="0"/>
            <a:r>
              <a:rPr lang="en-IN" dirty="0"/>
              <a:t>Security: </a:t>
            </a:r>
            <a:br>
              <a:rPr lang="en-IN" dirty="0"/>
            </a:br>
            <a:r>
              <a:rPr lang="en-IN" dirty="0"/>
              <a:t>The application will be hosted on safe and secure cloud servers. All the registration information of the users will be safe and secure and will not be shared with any third party and the email will not be spammed</a:t>
            </a:r>
            <a:r>
              <a:rPr lang="en-IN" dirty="0" smtClean="0"/>
              <a:t>.</a:t>
            </a:r>
            <a:endParaRPr lang="en-US" dirty="0"/>
          </a:p>
        </p:txBody>
      </p:sp>
    </p:spTree>
    <p:extLst>
      <p:ext uri="{BB962C8B-B14F-4D97-AF65-F5344CB8AC3E}">
        <p14:creationId xmlns:p14="http://schemas.microsoft.com/office/powerpoint/2010/main" val="3436690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Non Functional Requirements</a:t>
            </a:r>
            <a:endParaRPr lang="en-US" dirty="0"/>
          </a:p>
        </p:txBody>
      </p:sp>
      <p:sp>
        <p:nvSpPr>
          <p:cNvPr id="3" name="Content Placeholder 2"/>
          <p:cNvSpPr>
            <a:spLocks noGrp="1"/>
          </p:cNvSpPr>
          <p:nvPr>
            <p:ph idx="1"/>
          </p:nvPr>
        </p:nvSpPr>
        <p:spPr/>
        <p:txBody>
          <a:bodyPr>
            <a:normAutofit/>
          </a:bodyPr>
          <a:lstStyle/>
          <a:p>
            <a:pPr lvl="0"/>
            <a:r>
              <a:rPr lang="en-IN" dirty="0" smtClean="0"/>
              <a:t>Failure </a:t>
            </a:r>
            <a:r>
              <a:rPr lang="en-IN" dirty="0"/>
              <a:t>Management: </a:t>
            </a:r>
            <a:br>
              <a:rPr lang="en-IN" dirty="0"/>
            </a:br>
            <a:r>
              <a:rPr lang="en-IN" dirty="0"/>
              <a:t>In case of any disaster or unexpected failure the user’s data will not be compromised because it will be stored on reliable servers. And the application will be up and running within 1 hour in case of unexpected failure</a:t>
            </a:r>
            <a:r>
              <a:rPr lang="en-IN" dirty="0" smtClean="0"/>
              <a:t>.</a:t>
            </a:r>
          </a:p>
          <a:p>
            <a:pPr lvl="0"/>
            <a:r>
              <a:rPr lang="en-IN" dirty="0"/>
              <a:t>Price: </a:t>
            </a:r>
            <a:br>
              <a:rPr lang="en-IN" dirty="0"/>
            </a:br>
            <a:r>
              <a:rPr lang="en-IN" dirty="0"/>
              <a:t>The application is free to use. No charges of any kind to use the application will be collected.</a:t>
            </a:r>
            <a:endParaRPr lang="en-US" dirty="0"/>
          </a:p>
          <a:p>
            <a:pPr lvl="0"/>
            <a:r>
              <a:rPr lang="en-IN" dirty="0"/>
              <a:t>Response time: </a:t>
            </a:r>
            <a:br>
              <a:rPr lang="en-IN" dirty="0"/>
            </a:br>
            <a:r>
              <a:rPr lang="en-IN" dirty="0"/>
              <a:t>The response time of the application will depend on the bandwidth of the internet at which the user is accessing the application. However the minimum time to load the application from our server side will be not more than 1.5 sec</a:t>
            </a:r>
            <a:r>
              <a:rPr lang="en-IN" dirty="0" smtClean="0"/>
              <a:t>.</a:t>
            </a:r>
            <a:endParaRPr lang="en-US" dirty="0"/>
          </a:p>
        </p:txBody>
      </p:sp>
    </p:spTree>
    <p:extLst>
      <p:ext uri="{BB962C8B-B14F-4D97-AF65-F5344CB8AC3E}">
        <p14:creationId xmlns:p14="http://schemas.microsoft.com/office/powerpoint/2010/main" val="6979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Non Functional Requirements</a:t>
            </a:r>
            <a:endParaRPr lang="en-US" dirty="0"/>
          </a:p>
        </p:txBody>
      </p:sp>
      <p:sp>
        <p:nvSpPr>
          <p:cNvPr id="3" name="Content Placeholder 2"/>
          <p:cNvSpPr>
            <a:spLocks noGrp="1"/>
          </p:cNvSpPr>
          <p:nvPr>
            <p:ph idx="1"/>
          </p:nvPr>
        </p:nvSpPr>
        <p:spPr/>
        <p:txBody>
          <a:bodyPr>
            <a:normAutofit/>
          </a:bodyPr>
          <a:lstStyle/>
          <a:p>
            <a:pPr lvl="0"/>
            <a:r>
              <a:rPr lang="en-IN" dirty="0" smtClean="0"/>
              <a:t>Usability</a:t>
            </a:r>
            <a:r>
              <a:rPr lang="en-IN" dirty="0"/>
              <a:t>: </a:t>
            </a:r>
            <a:br>
              <a:rPr lang="en-IN" dirty="0"/>
            </a:br>
            <a:r>
              <a:rPr lang="en-IN" dirty="0"/>
              <a:t>It will be extremely easy to use the application. It would take about 3 minutes to get to know all the features of application and how to use it. The new user registration will take 30 seconds.</a:t>
            </a:r>
            <a:endParaRPr lang="en-US" dirty="0"/>
          </a:p>
          <a:p>
            <a:pPr lvl="0"/>
            <a:r>
              <a:rPr lang="en-IN" dirty="0"/>
              <a:t>Scalability: </a:t>
            </a:r>
            <a:br>
              <a:rPr lang="en-IN" dirty="0"/>
            </a:br>
            <a:r>
              <a:rPr lang="en-IN" dirty="0"/>
              <a:t>The application will be designed keeping in mind the population using the internet and so there will be real time monitoring of number of users registering for it and the extra window will be implemented. Also since the application will be hosted on cloud based servers, they can be unscaled anytime according to requirement.</a:t>
            </a:r>
            <a:endParaRPr lang="en-US" dirty="0"/>
          </a:p>
        </p:txBody>
      </p:sp>
    </p:spTree>
    <p:extLst>
      <p:ext uri="{BB962C8B-B14F-4D97-AF65-F5344CB8AC3E}">
        <p14:creationId xmlns:p14="http://schemas.microsoft.com/office/powerpoint/2010/main" val="76655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INTRODUCTION</a:t>
            </a:r>
            <a:endParaRPr lang="en-US" sz="3200" dirty="0"/>
          </a:p>
        </p:txBody>
      </p:sp>
      <p:sp>
        <p:nvSpPr>
          <p:cNvPr id="3" name="Content Placeholder 2"/>
          <p:cNvSpPr>
            <a:spLocks noGrp="1"/>
          </p:cNvSpPr>
          <p:nvPr>
            <p:ph idx="1"/>
          </p:nvPr>
        </p:nvSpPr>
        <p:spPr/>
        <p:txBody>
          <a:bodyPr/>
          <a:lstStyle/>
          <a:p>
            <a:pPr marL="0" indent="0">
              <a:buNone/>
            </a:pPr>
            <a:r>
              <a:rPr lang="en-US" dirty="0" smtClean="0"/>
              <a:t>Objective:</a:t>
            </a:r>
          </a:p>
          <a:p>
            <a:pPr marL="0" indent="0">
              <a:buNone/>
            </a:pPr>
            <a:r>
              <a:rPr lang="en-US" dirty="0" smtClean="0"/>
              <a:t>To develop an online bookmarking application with which users can save, manage, organize and access their bookmarks from virtually any internet enabled computer device, be it mobile/laptop/tablet.</a:t>
            </a:r>
            <a:endParaRPr lang="en-US" dirty="0"/>
          </a:p>
          <a:p>
            <a:pPr marL="0" indent="0">
              <a:buNone/>
            </a:pPr>
            <a:endParaRPr lang="en-US" dirty="0" smtClean="0"/>
          </a:p>
        </p:txBody>
      </p:sp>
    </p:spTree>
    <p:extLst>
      <p:ext uri="{BB962C8B-B14F-4D97-AF65-F5344CB8AC3E}">
        <p14:creationId xmlns:p14="http://schemas.microsoft.com/office/powerpoint/2010/main" val="1668733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Problem Statement</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With the ever increasing number of websites and use of internet for numerous things, bookmarking important websites have significantly grown. But the present system has limited functionality, one cannot access their saved bookmarks from different computer. Our application will directly address this problem and provide mechanism to organize bookmarks, effectively manage them and the ability to access them from multiple devices.</a:t>
            </a:r>
            <a:endParaRPr lang="en-US" dirty="0"/>
          </a:p>
          <a:p>
            <a:endParaRPr lang="en-US" dirty="0"/>
          </a:p>
        </p:txBody>
      </p:sp>
    </p:spTree>
    <p:extLst>
      <p:ext uri="{BB962C8B-B14F-4D97-AF65-F5344CB8AC3E}">
        <p14:creationId xmlns:p14="http://schemas.microsoft.com/office/powerpoint/2010/main" val="168183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Background Information</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As we know that bookmarking webpages is a need of many. With increasing number of multipurpose computer devices, one need to access their bookmarks from multiple devices. The problem is, one cannot access the bookmarks saved on one device or one web browser on other. The target users here are all the people using internet who use bookmarks to save links and URL.</a:t>
            </a:r>
            <a:endParaRPr lang="en-US" dirty="0"/>
          </a:p>
          <a:p>
            <a:r>
              <a:rPr lang="en-IN" dirty="0"/>
              <a:t>Their exist number of systems for saving bookmarks but none are similar to ours. The existing bookmarking systems are: the web browser integrated bookmarking systems which are available in all major web browsers such as Google Chrome, Mozilla Firefox, Internet Explorer, Opera, Safari, etc.</a:t>
            </a:r>
            <a:endParaRPr lang="en-US" dirty="0"/>
          </a:p>
          <a:p>
            <a:endParaRPr lang="en-US" dirty="0"/>
          </a:p>
        </p:txBody>
      </p:sp>
    </p:spTree>
    <p:extLst>
      <p:ext uri="{BB962C8B-B14F-4D97-AF65-F5344CB8AC3E}">
        <p14:creationId xmlns:p14="http://schemas.microsoft.com/office/powerpoint/2010/main" val="401751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Project Objectives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Online user account: The application will have user accounts for each of its user, where one registers with the application to get their account.</a:t>
            </a:r>
            <a:endParaRPr lang="en-US" dirty="0"/>
          </a:p>
          <a:p>
            <a:pPr lvl="0"/>
            <a:r>
              <a:rPr lang="en-IN" dirty="0"/>
              <a:t>Online bookmarks storage: The bookmarks will be stored online instead of local hard drives in the user accounts.</a:t>
            </a:r>
            <a:endParaRPr lang="en-US" dirty="0"/>
          </a:p>
          <a:p>
            <a:pPr lvl="0"/>
            <a:r>
              <a:rPr lang="en-IN" dirty="0"/>
              <a:t>Bookmarks classification and categorization: Bookmarks can be classified and organized by the user as they want.</a:t>
            </a:r>
            <a:endParaRPr lang="en-US" dirty="0"/>
          </a:p>
          <a:p>
            <a:pPr lvl="0"/>
            <a:r>
              <a:rPr lang="en-IN" dirty="0"/>
              <a:t>Quick Link Tabs: This will categorise main bookmarks separately for fast and easy access.</a:t>
            </a:r>
            <a:endParaRPr lang="en-US" dirty="0"/>
          </a:p>
          <a:p>
            <a:pPr lvl="0"/>
            <a:r>
              <a:rPr lang="en-IN" dirty="0"/>
              <a:t>User Interface: All of the process of user registration, bookmark classification will be done on a user interface.</a:t>
            </a:r>
            <a:endParaRPr lang="en-US" dirty="0"/>
          </a:p>
          <a:p>
            <a:endParaRPr lang="en-US" dirty="0"/>
          </a:p>
        </p:txBody>
      </p:sp>
    </p:spTree>
    <p:extLst>
      <p:ext uri="{BB962C8B-B14F-4D97-AF65-F5344CB8AC3E}">
        <p14:creationId xmlns:p14="http://schemas.microsoft.com/office/powerpoint/2010/main" val="344497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Feasibility Study</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Through online research we found that there doesn’t already exist such a feasible system, this gives the application a complete leverage over the market. And millions of people use bookmarks which gives us big market.</a:t>
            </a:r>
            <a:endParaRPr lang="en-US" dirty="0"/>
          </a:p>
          <a:p>
            <a:r>
              <a:rPr lang="en-IN" dirty="0"/>
              <a:t>The project execution plan is properly designed considering number of factors in account. Also we have taken additional time frame just in case of unexpected delays.</a:t>
            </a:r>
            <a:endParaRPr lang="en-US" dirty="0"/>
          </a:p>
          <a:p>
            <a:r>
              <a:rPr lang="en-IN" dirty="0"/>
              <a:t>The application will be quite feasible technically, because it will be an online application which means it just need browser and internet connection to run, it does not depend much on the user system. Operation does not involve much other than timely upgrades.</a:t>
            </a:r>
            <a:endParaRPr lang="en-US" dirty="0"/>
          </a:p>
          <a:p>
            <a:endParaRPr lang="en-US" dirty="0"/>
          </a:p>
        </p:txBody>
      </p:sp>
    </p:spTree>
    <p:extLst>
      <p:ext uri="{BB962C8B-B14F-4D97-AF65-F5344CB8AC3E}">
        <p14:creationId xmlns:p14="http://schemas.microsoft.com/office/powerpoint/2010/main" val="1898826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Process Model</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Incremental Model:</a:t>
            </a:r>
            <a:endParaRPr lang="en-US" dirty="0"/>
          </a:p>
          <a:p>
            <a:pPr marL="0" indent="0">
              <a:buNone/>
            </a:pPr>
            <a:r>
              <a:rPr lang="en-IN" dirty="0"/>
              <a:t>Rather than delivering the system as a one time delivery, the development and delivery is broken down into increments with each increment delivering part of the required functionality.</a:t>
            </a:r>
            <a:endParaRPr lang="en-US" dirty="0"/>
          </a:p>
          <a:p>
            <a:pPr marL="0" indent="0">
              <a:buNone/>
            </a:pPr>
            <a:r>
              <a:rPr lang="en-IN" dirty="0"/>
              <a:t>The reason we chose incremental model:</a:t>
            </a:r>
            <a:endParaRPr lang="en-US" dirty="0"/>
          </a:p>
          <a:p>
            <a:pPr lvl="0"/>
            <a:r>
              <a:rPr lang="en-IN" dirty="0"/>
              <a:t>So that we can develop the system in Increments.</a:t>
            </a:r>
            <a:endParaRPr lang="en-US" dirty="0"/>
          </a:p>
          <a:p>
            <a:pPr lvl="0"/>
            <a:r>
              <a:rPr lang="en-IN" dirty="0"/>
              <a:t>By developing system in increments we will be able to evaluate each increment before proceeding to the development of the next increment.</a:t>
            </a:r>
            <a:endParaRPr lang="en-US" dirty="0"/>
          </a:p>
          <a:p>
            <a:pPr lvl="0"/>
            <a:r>
              <a:rPr lang="en-IN" dirty="0"/>
              <a:t>By this we can assign each of the member with work in increments wise.</a:t>
            </a:r>
            <a:endParaRPr lang="en-US" dirty="0"/>
          </a:p>
          <a:p>
            <a:endParaRPr lang="en-US" dirty="0"/>
          </a:p>
        </p:txBody>
      </p:sp>
    </p:spTree>
    <p:extLst>
      <p:ext uri="{BB962C8B-B14F-4D97-AF65-F5344CB8AC3E}">
        <p14:creationId xmlns:p14="http://schemas.microsoft.com/office/powerpoint/2010/main" val="1092792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Deliverables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Online bookmarks storage.</a:t>
            </a:r>
            <a:endParaRPr lang="en-US" dirty="0"/>
          </a:p>
          <a:p>
            <a:pPr lvl="0"/>
            <a:r>
              <a:rPr lang="en-IN" dirty="0"/>
              <a:t>User account to manage and store bookmarks.</a:t>
            </a:r>
            <a:endParaRPr lang="en-US" dirty="0"/>
          </a:p>
          <a:p>
            <a:pPr lvl="0"/>
            <a:r>
              <a:rPr lang="en-IN" dirty="0"/>
              <a:t>Bookmarks classification and organization.</a:t>
            </a:r>
            <a:endParaRPr lang="en-US" dirty="0"/>
          </a:p>
          <a:p>
            <a:pPr lvl="0"/>
            <a:r>
              <a:rPr lang="en-IN" dirty="0"/>
              <a:t>Accessibility from multiple computers enabled with browser and </a:t>
            </a:r>
            <a:r>
              <a:rPr lang="en-IN" dirty="0" smtClean="0"/>
              <a:t>internet.</a:t>
            </a:r>
            <a:endParaRPr lang="en-US" dirty="0"/>
          </a:p>
        </p:txBody>
      </p:sp>
    </p:spTree>
    <p:extLst>
      <p:ext uri="{BB962C8B-B14F-4D97-AF65-F5344CB8AC3E}">
        <p14:creationId xmlns:p14="http://schemas.microsoft.com/office/powerpoint/2010/main" val="360286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Stakeholders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Project Development and Design Team</a:t>
            </a:r>
            <a:endParaRPr lang="en-US" dirty="0"/>
          </a:p>
          <a:p>
            <a:r>
              <a:rPr lang="en-IN" dirty="0"/>
              <a:t>Customers/Users</a:t>
            </a:r>
            <a:endParaRPr lang="en-US" dirty="0"/>
          </a:p>
        </p:txBody>
      </p:sp>
    </p:spTree>
    <p:extLst>
      <p:ext uri="{BB962C8B-B14F-4D97-AF65-F5344CB8AC3E}">
        <p14:creationId xmlns:p14="http://schemas.microsoft.com/office/powerpoint/2010/main" val="3940129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693</TotalTime>
  <Words>619</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Wingdings 2</vt:lpstr>
      <vt:lpstr>Frame</vt:lpstr>
      <vt:lpstr>ONLINE BOOKMARKING APPLICATION</vt:lpstr>
      <vt:lpstr>INTRODUCTION</vt:lpstr>
      <vt:lpstr>Problem Statement </vt:lpstr>
      <vt:lpstr>Background Information </vt:lpstr>
      <vt:lpstr>Project Objectives </vt:lpstr>
      <vt:lpstr>Feasibility Study </vt:lpstr>
      <vt:lpstr>Process Model </vt:lpstr>
      <vt:lpstr>Deliverables </vt:lpstr>
      <vt:lpstr>Stakeholders </vt:lpstr>
      <vt:lpstr>Use Case Diagram</vt:lpstr>
      <vt:lpstr>Requirements </vt:lpstr>
      <vt:lpstr>Non Functional Requirements</vt:lpstr>
      <vt:lpstr>Non Functional Requirements</vt:lpstr>
      <vt:lpstr>Non Functional Requirements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BOOKMARKING APPLICATION</dc:title>
  <dc:creator>aumiomentp@gmail.com</dc:creator>
  <cp:lastModifiedBy>aumiomentp@gmail.com</cp:lastModifiedBy>
  <cp:revision>6</cp:revision>
  <dcterms:created xsi:type="dcterms:W3CDTF">2015-03-09T04:59:45Z</dcterms:created>
  <dcterms:modified xsi:type="dcterms:W3CDTF">2015-03-09T16:33:45Z</dcterms:modified>
</cp:coreProperties>
</file>