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0" r:id="rId13"/>
    <p:sldId id="271" r:id="rId14"/>
    <p:sldId id="272" r:id="rId15"/>
    <p:sldId id="273" r:id="rId16"/>
    <p:sldId id="267" r:id="rId17"/>
    <p:sldId id="268" r:id="rId18"/>
    <p:sldId id="269" r:id="rId19"/>
    <p:sldId id="275" r:id="rId20"/>
    <p:sldId id="276" r:id="rId21"/>
    <p:sldId id="277" r:id="rId22"/>
    <p:sldId id="278"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04F8C23-F88E-47BF-A6AB-C6BCE539F2E9}" type="datetimeFigureOut">
              <a:rPr lang="en-IN" smtClean="0"/>
              <a:t>13-04-2022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6D604DC-C59C-4E9A-B45F-A0FB4CC94DE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2142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F8C23-F88E-47BF-A6AB-C6BCE539F2E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182200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F8C23-F88E-47BF-A6AB-C6BCE539F2E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415271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F8C23-F88E-47BF-A6AB-C6BCE539F2E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66864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F8C23-F88E-47BF-A6AB-C6BCE539F2E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604DC-C59C-4E9A-B45F-A0FB4CC94DEE}"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569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F8C23-F88E-47BF-A6AB-C6BCE539F2E9}"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239673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F8C23-F88E-47BF-A6AB-C6BCE539F2E9}"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185562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F8C23-F88E-47BF-A6AB-C6BCE539F2E9}"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698999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F8C23-F88E-47BF-A6AB-C6BCE539F2E9}"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85400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F8C23-F88E-47BF-A6AB-C6BCE539F2E9}"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393542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F8C23-F88E-47BF-A6AB-C6BCE539F2E9}"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604DC-C59C-4E9A-B45F-A0FB4CC94DEE}" type="slidenum">
              <a:rPr lang="en-IN" smtClean="0"/>
              <a:t>‹#›</a:t>
            </a:fld>
            <a:endParaRPr lang="en-IN"/>
          </a:p>
        </p:txBody>
      </p:sp>
    </p:spTree>
    <p:extLst>
      <p:ext uri="{BB962C8B-B14F-4D97-AF65-F5344CB8AC3E}">
        <p14:creationId xmlns:p14="http://schemas.microsoft.com/office/powerpoint/2010/main" val="351616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04F8C23-F88E-47BF-A6AB-C6BCE539F2E9}" type="datetimeFigureOut">
              <a:rPr lang="en-IN" smtClean="0"/>
              <a:t>13-04-2022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6D604DC-C59C-4E9A-B45F-A0FB4CC94DEE}" type="slidenum">
              <a:rPr lang="en-IN" smtClean="0"/>
              <a:t>‹#›</a:t>
            </a:fld>
            <a:endParaRPr lang="en-IN"/>
          </a:p>
        </p:txBody>
      </p:sp>
    </p:spTree>
    <p:extLst>
      <p:ext uri="{BB962C8B-B14F-4D97-AF65-F5344CB8AC3E}">
        <p14:creationId xmlns:p14="http://schemas.microsoft.com/office/powerpoint/2010/main" val="153557818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88FE-4029-4E6D-B93C-A311177E6049}"/>
              </a:ext>
            </a:extLst>
          </p:cNvPr>
          <p:cNvSpPr>
            <a:spLocks noGrp="1"/>
          </p:cNvSpPr>
          <p:nvPr>
            <p:ph type="ctrTitle"/>
          </p:nvPr>
        </p:nvSpPr>
        <p:spPr>
          <a:xfrm>
            <a:off x="1386840" y="677612"/>
            <a:ext cx="9418320" cy="2015657"/>
          </a:xfrm>
        </p:spPr>
        <p:txBody>
          <a:bodyPr/>
          <a:lstStyle/>
          <a:p>
            <a:pPr algn="ctr"/>
            <a:r>
              <a:rPr lang="en-US" sz="4400" dirty="0"/>
              <a:t>HOSTEL MANAGEMENT</a:t>
            </a:r>
            <a:endParaRPr lang="en-IN" sz="4400" dirty="0"/>
          </a:p>
        </p:txBody>
      </p:sp>
      <p:sp>
        <p:nvSpPr>
          <p:cNvPr id="3" name="Subtitle 2">
            <a:extLst>
              <a:ext uri="{FF2B5EF4-FFF2-40B4-BE49-F238E27FC236}">
                <a16:creationId xmlns:a16="http://schemas.microsoft.com/office/drawing/2014/main" id="{3D85E8DF-7387-4D70-B9B6-7D6EA0B3EA68}"/>
              </a:ext>
            </a:extLst>
          </p:cNvPr>
          <p:cNvSpPr>
            <a:spLocks noGrp="1"/>
          </p:cNvSpPr>
          <p:nvPr>
            <p:ph type="subTitle" idx="1"/>
          </p:nvPr>
        </p:nvSpPr>
        <p:spPr>
          <a:xfrm>
            <a:off x="8403782" y="4980368"/>
            <a:ext cx="3403602" cy="1515533"/>
          </a:xfrm>
        </p:spPr>
        <p:txBody>
          <a:bodyPr>
            <a:normAutofit fontScale="92500" lnSpcReduction="20000"/>
          </a:bodyPr>
          <a:lstStyle/>
          <a:p>
            <a:pPr algn="r"/>
            <a:r>
              <a:rPr lang="en-US" sz="1800" dirty="0">
                <a:solidFill>
                  <a:schemeClr val="tx1"/>
                </a:solidFill>
              </a:rPr>
              <a:t>PREPARED BY:</a:t>
            </a:r>
          </a:p>
          <a:p>
            <a:pPr algn="r"/>
            <a:r>
              <a:rPr lang="en-US" sz="1800" dirty="0">
                <a:solidFill>
                  <a:schemeClr val="tx1"/>
                </a:solidFill>
              </a:rPr>
              <a:t>19BCA014 – OM PATEL</a:t>
            </a:r>
          </a:p>
          <a:p>
            <a:pPr algn="r"/>
            <a:r>
              <a:rPr lang="en-US" sz="1800" dirty="0">
                <a:solidFill>
                  <a:schemeClr val="tx1"/>
                </a:solidFill>
              </a:rPr>
              <a:t>19BCA017 – DEV PATEL</a:t>
            </a:r>
          </a:p>
          <a:p>
            <a:pPr algn="r"/>
            <a:r>
              <a:rPr lang="en-US" sz="1800" dirty="0">
                <a:solidFill>
                  <a:schemeClr val="tx1"/>
                </a:solidFill>
              </a:rPr>
              <a:t>19BCA024 – SNEH GOSWAMI</a:t>
            </a:r>
          </a:p>
        </p:txBody>
      </p:sp>
      <p:sp>
        <p:nvSpPr>
          <p:cNvPr id="4" name="Subtitle 2">
            <a:extLst>
              <a:ext uri="{FF2B5EF4-FFF2-40B4-BE49-F238E27FC236}">
                <a16:creationId xmlns:a16="http://schemas.microsoft.com/office/drawing/2014/main" id="{03291DD6-9D95-463F-8CA1-61421E29887A}"/>
              </a:ext>
            </a:extLst>
          </p:cNvPr>
          <p:cNvSpPr txBox="1">
            <a:spLocks/>
          </p:cNvSpPr>
          <p:nvPr/>
        </p:nvSpPr>
        <p:spPr>
          <a:xfrm>
            <a:off x="632366" y="4980367"/>
            <a:ext cx="3403602" cy="151553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sz="1800" dirty="0"/>
              <a:t>UNDER THE GUIDANCE OF: </a:t>
            </a:r>
          </a:p>
          <a:p>
            <a:pPr algn="l"/>
            <a:r>
              <a:rPr lang="en-US" sz="1800" dirty="0"/>
              <a:t>KANU SIR</a:t>
            </a:r>
          </a:p>
        </p:txBody>
      </p:sp>
      <p:sp>
        <p:nvSpPr>
          <p:cNvPr id="5" name="Rectangle 4">
            <a:extLst>
              <a:ext uri="{FF2B5EF4-FFF2-40B4-BE49-F238E27FC236}">
                <a16:creationId xmlns:a16="http://schemas.microsoft.com/office/drawing/2014/main" id="{C9991259-5AC5-4FE3-A5CB-FFCCBBCC19CA}"/>
              </a:ext>
            </a:extLst>
          </p:cNvPr>
          <p:cNvSpPr/>
          <p:nvPr/>
        </p:nvSpPr>
        <p:spPr>
          <a:xfrm>
            <a:off x="4790995" y="2787134"/>
            <a:ext cx="2610010" cy="769441"/>
          </a:xfrm>
          <a:prstGeom prst="rect">
            <a:avLst/>
          </a:prstGeom>
        </p:spPr>
        <p:txBody>
          <a:bodyPr wrap="none">
            <a:spAutoFit/>
          </a:bodyPr>
          <a:lstStyle/>
          <a:p>
            <a:r>
              <a:rPr lang="en-US" sz="4400" dirty="0"/>
              <a:t>SYSTEM</a:t>
            </a:r>
            <a:endParaRPr lang="en-IN" sz="4400" dirty="0"/>
          </a:p>
        </p:txBody>
      </p:sp>
    </p:spTree>
    <p:extLst>
      <p:ext uri="{BB962C8B-B14F-4D97-AF65-F5344CB8AC3E}">
        <p14:creationId xmlns:p14="http://schemas.microsoft.com/office/powerpoint/2010/main" val="359992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9A4D9-E8F9-4D19-8471-AF5B0C0D4C39}"/>
              </a:ext>
            </a:extLst>
          </p:cNvPr>
          <p:cNvSpPr>
            <a:spLocks noGrp="1"/>
          </p:cNvSpPr>
          <p:nvPr>
            <p:ph type="title"/>
          </p:nvPr>
        </p:nvSpPr>
        <p:spPr>
          <a:xfrm>
            <a:off x="1002917" y="634701"/>
            <a:ext cx="9692640" cy="1325562"/>
          </a:xfrm>
        </p:spPr>
        <p:txBody>
          <a:bodyPr/>
          <a:lstStyle/>
          <a:p>
            <a:r>
              <a:rPr lang="en-IN" dirty="0">
                <a:latin typeface="Century Schoolbook (Headings)"/>
              </a:rPr>
              <a:t>ADMIN’S LOGIN PAGE:</a:t>
            </a:r>
            <a:br>
              <a:rPr lang="en-IN" dirty="0"/>
            </a:br>
            <a:endParaRPr lang="en-IN" dirty="0"/>
          </a:p>
        </p:txBody>
      </p:sp>
      <p:pic>
        <p:nvPicPr>
          <p:cNvPr id="4" name="Content Placeholder 3">
            <a:extLst>
              <a:ext uri="{FF2B5EF4-FFF2-40B4-BE49-F238E27FC236}">
                <a16:creationId xmlns:a16="http://schemas.microsoft.com/office/drawing/2014/main" id="{D72A0960-F9EF-4240-8BFC-75B86E36B39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807" t="11689" r="448" b="6487"/>
          <a:stretch/>
        </p:blipFill>
        <p:spPr bwMode="auto">
          <a:xfrm>
            <a:off x="1065670" y="1691322"/>
            <a:ext cx="8867224" cy="44674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9332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E8AF-8D60-40B2-BD96-C43A63726BD8}"/>
              </a:ext>
            </a:extLst>
          </p:cNvPr>
          <p:cNvSpPr>
            <a:spLocks noGrp="1"/>
          </p:cNvSpPr>
          <p:nvPr>
            <p:ph type="title"/>
          </p:nvPr>
        </p:nvSpPr>
        <p:spPr>
          <a:xfrm>
            <a:off x="930178" y="656906"/>
            <a:ext cx="9692640" cy="1325562"/>
          </a:xfrm>
        </p:spPr>
        <p:txBody>
          <a:bodyPr/>
          <a:lstStyle/>
          <a:p>
            <a:r>
              <a:rPr lang="en-IN" dirty="0"/>
              <a:t>ADMIN’S DASHBOARD:</a:t>
            </a:r>
            <a:br>
              <a:rPr lang="en-IN" dirty="0"/>
            </a:br>
            <a:endParaRPr lang="en-IN" dirty="0"/>
          </a:p>
        </p:txBody>
      </p:sp>
      <p:pic>
        <p:nvPicPr>
          <p:cNvPr id="4" name="Content Placeholder 3">
            <a:extLst>
              <a:ext uri="{FF2B5EF4-FFF2-40B4-BE49-F238E27FC236}">
                <a16:creationId xmlns:a16="http://schemas.microsoft.com/office/drawing/2014/main" id="{B0DE95A0-5495-467A-B658-95F49479B55A}"/>
              </a:ext>
            </a:extLst>
          </p:cNvPr>
          <p:cNvPicPr>
            <a:picLocks noGrp="1"/>
          </p:cNvPicPr>
          <p:nvPr>
            <p:ph idx="1"/>
          </p:nvPr>
        </p:nvPicPr>
        <p:blipFill>
          <a:blip r:embed="rId2"/>
          <a:stretch>
            <a:fillRect/>
          </a:stretch>
        </p:blipFill>
        <p:spPr>
          <a:xfrm>
            <a:off x="1046910" y="1982468"/>
            <a:ext cx="8594725" cy="3846778"/>
          </a:xfrm>
          <a:prstGeom prst="rect">
            <a:avLst/>
          </a:prstGeom>
        </p:spPr>
      </p:pic>
    </p:spTree>
    <p:extLst>
      <p:ext uri="{BB962C8B-B14F-4D97-AF65-F5344CB8AC3E}">
        <p14:creationId xmlns:p14="http://schemas.microsoft.com/office/powerpoint/2010/main" val="7898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6554-4652-4E16-BE50-9C08FF5BB6A2}"/>
              </a:ext>
            </a:extLst>
          </p:cNvPr>
          <p:cNvSpPr>
            <a:spLocks noGrp="1"/>
          </p:cNvSpPr>
          <p:nvPr>
            <p:ph type="title"/>
          </p:nvPr>
        </p:nvSpPr>
        <p:spPr>
          <a:xfrm>
            <a:off x="948108" y="598842"/>
            <a:ext cx="9692640" cy="1325562"/>
          </a:xfrm>
        </p:spPr>
        <p:txBody>
          <a:bodyPr>
            <a:normAutofit fontScale="90000"/>
          </a:bodyPr>
          <a:lstStyle/>
          <a:p>
            <a:r>
              <a:rPr lang="en-IN" dirty="0"/>
              <a:t>LIST OF REGISTERED STUDENTS:</a:t>
            </a:r>
            <a:br>
              <a:rPr lang="en-IN" dirty="0"/>
            </a:br>
            <a:endParaRPr lang="en-IN" dirty="0"/>
          </a:p>
        </p:txBody>
      </p:sp>
      <p:pic>
        <p:nvPicPr>
          <p:cNvPr id="4" name="Content Placeholder 3">
            <a:extLst>
              <a:ext uri="{FF2B5EF4-FFF2-40B4-BE49-F238E27FC236}">
                <a16:creationId xmlns:a16="http://schemas.microsoft.com/office/drawing/2014/main" id="{ABBBDFDF-2B22-4206-9BB1-E98F635B62EC}"/>
              </a:ext>
            </a:extLst>
          </p:cNvPr>
          <p:cNvPicPr>
            <a:picLocks noGrp="1"/>
          </p:cNvPicPr>
          <p:nvPr>
            <p:ph idx="1"/>
          </p:nvPr>
        </p:nvPicPr>
        <p:blipFill>
          <a:blip r:embed="rId2"/>
          <a:stretch>
            <a:fillRect/>
          </a:stretch>
        </p:blipFill>
        <p:spPr>
          <a:xfrm>
            <a:off x="1064840" y="1924404"/>
            <a:ext cx="8859089" cy="4099878"/>
          </a:xfrm>
          <a:prstGeom prst="rect">
            <a:avLst/>
          </a:prstGeom>
        </p:spPr>
      </p:pic>
    </p:spTree>
    <p:extLst>
      <p:ext uri="{BB962C8B-B14F-4D97-AF65-F5344CB8AC3E}">
        <p14:creationId xmlns:p14="http://schemas.microsoft.com/office/powerpoint/2010/main" val="82972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EFFC-C6E9-47DC-99B3-F4C9DEEDBFCB}"/>
              </a:ext>
            </a:extLst>
          </p:cNvPr>
          <p:cNvSpPr>
            <a:spLocks noGrp="1"/>
          </p:cNvSpPr>
          <p:nvPr>
            <p:ph type="title"/>
          </p:nvPr>
        </p:nvSpPr>
        <p:spPr>
          <a:xfrm>
            <a:off x="795708" y="580913"/>
            <a:ext cx="9692640" cy="1325562"/>
          </a:xfrm>
        </p:spPr>
        <p:txBody>
          <a:bodyPr/>
          <a:lstStyle/>
          <a:p>
            <a:r>
              <a:rPr lang="en-IN" dirty="0"/>
              <a:t>NUMBER OF ROOMS AVAILABLE:</a:t>
            </a:r>
            <a:br>
              <a:rPr lang="en-IN" dirty="0"/>
            </a:br>
            <a:endParaRPr lang="en-IN" dirty="0"/>
          </a:p>
        </p:txBody>
      </p:sp>
      <p:pic>
        <p:nvPicPr>
          <p:cNvPr id="4" name="Content Placeholder 3">
            <a:extLst>
              <a:ext uri="{FF2B5EF4-FFF2-40B4-BE49-F238E27FC236}">
                <a16:creationId xmlns:a16="http://schemas.microsoft.com/office/drawing/2014/main" id="{68B77EF8-DCC3-4FEF-A55B-666D6158452F}"/>
              </a:ext>
            </a:extLst>
          </p:cNvPr>
          <p:cNvPicPr>
            <a:picLocks noGrp="1"/>
          </p:cNvPicPr>
          <p:nvPr>
            <p:ph idx="1"/>
          </p:nvPr>
        </p:nvPicPr>
        <p:blipFill>
          <a:blip r:embed="rId2"/>
          <a:stretch>
            <a:fillRect/>
          </a:stretch>
        </p:blipFill>
        <p:spPr>
          <a:xfrm>
            <a:off x="930369" y="1991248"/>
            <a:ext cx="9110102" cy="4059928"/>
          </a:xfrm>
          <a:prstGeom prst="rect">
            <a:avLst/>
          </a:prstGeom>
        </p:spPr>
      </p:pic>
    </p:spTree>
    <p:extLst>
      <p:ext uri="{BB962C8B-B14F-4D97-AF65-F5344CB8AC3E}">
        <p14:creationId xmlns:p14="http://schemas.microsoft.com/office/powerpoint/2010/main" val="241518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0541-B805-408E-A77A-7FAAB5E955F5}"/>
              </a:ext>
            </a:extLst>
          </p:cNvPr>
          <p:cNvSpPr>
            <a:spLocks noGrp="1"/>
          </p:cNvSpPr>
          <p:nvPr>
            <p:ph type="title"/>
          </p:nvPr>
        </p:nvSpPr>
        <p:spPr>
          <a:xfrm>
            <a:off x="1237297" y="720474"/>
            <a:ext cx="9692640" cy="1325562"/>
          </a:xfrm>
        </p:spPr>
        <p:txBody>
          <a:bodyPr/>
          <a:lstStyle/>
          <a:p>
            <a:r>
              <a:rPr lang="en-IN" dirty="0"/>
              <a:t>LIST OF PROGRAMS:</a:t>
            </a:r>
            <a:br>
              <a:rPr lang="en-IN" dirty="0"/>
            </a:br>
            <a:endParaRPr lang="en-IN" dirty="0"/>
          </a:p>
        </p:txBody>
      </p:sp>
      <p:pic>
        <p:nvPicPr>
          <p:cNvPr id="4" name="Content Placeholder 3">
            <a:extLst>
              <a:ext uri="{FF2B5EF4-FFF2-40B4-BE49-F238E27FC236}">
                <a16:creationId xmlns:a16="http://schemas.microsoft.com/office/drawing/2014/main" id="{A959995D-099E-41CA-B09B-0C19AE1E3823}"/>
              </a:ext>
            </a:extLst>
          </p:cNvPr>
          <p:cNvPicPr>
            <a:picLocks noGrp="1"/>
          </p:cNvPicPr>
          <p:nvPr>
            <p:ph idx="1"/>
          </p:nvPr>
        </p:nvPicPr>
        <p:blipFill>
          <a:blip r:embed="rId2"/>
          <a:stretch>
            <a:fillRect/>
          </a:stretch>
        </p:blipFill>
        <p:spPr>
          <a:xfrm>
            <a:off x="1262063" y="2046036"/>
            <a:ext cx="8733584" cy="4157540"/>
          </a:xfrm>
          <a:prstGeom prst="rect">
            <a:avLst/>
          </a:prstGeom>
        </p:spPr>
      </p:pic>
    </p:spTree>
    <p:extLst>
      <p:ext uri="{BB962C8B-B14F-4D97-AF65-F5344CB8AC3E}">
        <p14:creationId xmlns:p14="http://schemas.microsoft.com/office/powerpoint/2010/main" val="2281739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67B4-682A-4A9D-BACF-B8B1DB6ECDBA}"/>
              </a:ext>
            </a:extLst>
          </p:cNvPr>
          <p:cNvSpPr>
            <a:spLocks noGrp="1"/>
          </p:cNvSpPr>
          <p:nvPr>
            <p:ph type="title"/>
          </p:nvPr>
        </p:nvSpPr>
        <p:spPr>
          <a:xfrm>
            <a:off x="1237488" y="670560"/>
            <a:ext cx="9692640" cy="1325562"/>
          </a:xfrm>
        </p:spPr>
        <p:txBody>
          <a:bodyPr/>
          <a:lstStyle/>
          <a:p>
            <a:r>
              <a:rPr lang="en-IN" dirty="0"/>
              <a:t>ADMIN ACCESS LOG:</a:t>
            </a:r>
            <a:br>
              <a:rPr lang="en-IN" dirty="0"/>
            </a:br>
            <a:endParaRPr lang="en-IN" dirty="0"/>
          </a:p>
        </p:txBody>
      </p:sp>
      <p:pic>
        <p:nvPicPr>
          <p:cNvPr id="4" name="Content Placeholder 3">
            <a:extLst>
              <a:ext uri="{FF2B5EF4-FFF2-40B4-BE49-F238E27FC236}">
                <a16:creationId xmlns:a16="http://schemas.microsoft.com/office/drawing/2014/main" id="{2DD9FAE6-49A7-4AD7-A5ED-AE6B8A2ECA00}"/>
              </a:ext>
            </a:extLst>
          </p:cNvPr>
          <p:cNvPicPr>
            <a:picLocks noGrp="1"/>
          </p:cNvPicPr>
          <p:nvPr>
            <p:ph idx="1"/>
          </p:nvPr>
        </p:nvPicPr>
        <p:blipFill>
          <a:blip r:embed="rId2"/>
          <a:stretch>
            <a:fillRect/>
          </a:stretch>
        </p:blipFill>
        <p:spPr>
          <a:xfrm>
            <a:off x="1261872" y="1783976"/>
            <a:ext cx="8617234" cy="4187879"/>
          </a:xfrm>
          <a:prstGeom prst="rect">
            <a:avLst/>
          </a:prstGeom>
        </p:spPr>
      </p:pic>
    </p:spTree>
    <p:extLst>
      <p:ext uri="{BB962C8B-B14F-4D97-AF65-F5344CB8AC3E}">
        <p14:creationId xmlns:p14="http://schemas.microsoft.com/office/powerpoint/2010/main" val="3010150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AD08-93BD-4186-B81C-FC7AFE77B6FA}"/>
              </a:ext>
            </a:extLst>
          </p:cNvPr>
          <p:cNvSpPr>
            <a:spLocks noGrp="1"/>
          </p:cNvSpPr>
          <p:nvPr>
            <p:ph type="title"/>
          </p:nvPr>
        </p:nvSpPr>
        <p:spPr>
          <a:xfrm>
            <a:off x="948107" y="527125"/>
            <a:ext cx="9692640" cy="1325562"/>
          </a:xfrm>
        </p:spPr>
        <p:txBody>
          <a:bodyPr>
            <a:normAutofit fontScale="90000"/>
          </a:bodyPr>
          <a:lstStyle/>
          <a:p>
            <a:r>
              <a:rPr lang="en-IN" dirty="0"/>
              <a:t> </a:t>
            </a:r>
            <a:br>
              <a:rPr lang="en-IN" dirty="0"/>
            </a:br>
            <a:r>
              <a:rPr lang="en-IN" dirty="0"/>
              <a:t>STUDENTS REGISTRATION : </a:t>
            </a:r>
            <a:br>
              <a:rPr lang="en-IN" dirty="0"/>
            </a:br>
            <a:endParaRPr lang="en-IN" dirty="0"/>
          </a:p>
        </p:txBody>
      </p:sp>
      <p:pic>
        <p:nvPicPr>
          <p:cNvPr id="4" name="Content Placeholder 3">
            <a:extLst>
              <a:ext uri="{FF2B5EF4-FFF2-40B4-BE49-F238E27FC236}">
                <a16:creationId xmlns:a16="http://schemas.microsoft.com/office/drawing/2014/main" id="{98198296-A4B4-4497-B30D-1EB79B4D30BD}"/>
              </a:ext>
            </a:extLst>
          </p:cNvPr>
          <p:cNvPicPr>
            <a:picLocks noGrp="1"/>
          </p:cNvPicPr>
          <p:nvPr>
            <p:ph idx="1"/>
          </p:nvPr>
        </p:nvPicPr>
        <p:blipFill>
          <a:blip r:embed="rId2"/>
          <a:stretch>
            <a:fillRect/>
          </a:stretch>
        </p:blipFill>
        <p:spPr>
          <a:xfrm>
            <a:off x="1046720" y="1976579"/>
            <a:ext cx="8939964" cy="4029773"/>
          </a:xfrm>
          <a:prstGeom prst="rect">
            <a:avLst/>
          </a:prstGeom>
        </p:spPr>
      </p:pic>
    </p:spTree>
    <p:extLst>
      <p:ext uri="{BB962C8B-B14F-4D97-AF65-F5344CB8AC3E}">
        <p14:creationId xmlns:p14="http://schemas.microsoft.com/office/powerpoint/2010/main" val="397970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3D97-A250-4445-ACDD-759352161963}"/>
              </a:ext>
            </a:extLst>
          </p:cNvPr>
          <p:cNvSpPr>
            <a:spLocks noGrp="1"/>
          </p:cNvSpPr>
          <p:nvPr>
            <p:ph type="title"/>
          </p:nvPr>
        </p:nvSpPr>
        <p:spPr>
          <a:xfrm>
            <a:off x="948108" y="0"/>
            <a:ext cx="9692640" cy="1325562"/>
          </a:xfrm>
        </p:spPr>
        <p:txBody>
          <a:bodyPr/>
          <a:lstStyle/>
          <a:p>
            <a:r>
              <a:rPr lang="en-IN" dirty="0">
                <a:latin typeface="Century Schoolbook (Headings)"/>
              </a:rPr>
              <a:t>USER’S LOGIN PAGE:</a:t>
            </a:r>
            <a:endParaRPr lang="en-IN" dirty="0"/>
          </a:p>
        </p:txBody>
      </p:sp>
      <p:pic>
        <p:nvPicPr>
          <p:cNvPr id="4" name="Content Placeholder 3">
            <a:extLst>
              <a:ext uri="{FF2B5EF4-FFF2-40B4-BE49-F238E27FC236}">
                <a16:creationId xmlns:a16="http://schemas.microsoft.com/office/drawing/2014/main" id="{36A609CF-A38F-4B10-8163-54484ABCF1D7}"/>
              </a:ext>
            </a:extLst>
          </p:cNvPr>
          <p:cNvPicPr>
            <a:picLocks noGrp="1"/>
          </p:cNvPicPr>
          <p:nvPr>
            <p:ph idx="1"/>
          </p:nvPr>
        </p:nvPicPr>
        <p:blipFill>
          <a:blip r:embed="rId2"/>
          <a:stretch>
            <a:fillRect/>
          </a:stretch>
        </p:blipFill>
        <p:spPr>
          <a:xfrm>
            <a:off x="1100698" y="1990022"/>
            <a:ext cx="8594725" cy="3939248"/>
          </a:xfrm>
          <a:prstGeom prst="rect">
            <a:avLst/>
          </a:prstGeom>
        </p:spPr>
      </p:pic>
    </p:spTree>
    <p:extLst>
      <p:ext uri="{BB962C8B-B14F-4D97-AF65-F5344CB8AC3E}">
        <p14:creationId xmlns:p14="http://schemas.microsoft.com/office/powerpoint/2010/main" val="113190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0973-DDEC-4F78-B690-6CD67E43AB57}"/>
              </a:ext>
            </a:extLst>
          </p:cNvPr>
          <p:cNvSpPr>
            <a:spLocks noGrp="1"/>
          </p:cNvSpPr>
          <p:nvPr>
            <p:ph type="title"/>
          </p:nvPr>
        </p:nvSpPr>
        <p:spPr>
          <a:xfrm>
            <a:off x="966037" y="0"/>
            <a:ext cx="9692640" cy="1325562"/>
          </a:xfrm>
        </p:spPr>
        <p:txBody>
          <a:bodyPr/>
          <a:lstStyle/>
          <a:p>
            <a:r>
              <a:rPr lang="en-IN" dirty="0"/>
              <a:t>USER’S DASHBOARD:</a:t>
            </a:r>
          </a:p>
        </p:txBody>
      </p:sp>
      <p:pic>
        <p:nvPicPr>
          <p:cNvPr id="4" name="Content Placeholder 3">
            <a:extLst>
              <a:ext uri="{FF2B5EF4-FFF2-40B4-BE49-F238E27FC236}">
                <a16:creationId xmlns:a16="http://schemas.microsoft.com/office/drawing/2014/main" id="{56BC17B2-9241-4168-91B4-2A1CC3EB6CDF}"/>
              </a:ext>
            </a:extLst>
          </p:cNvPr>
          <p:cNvPicPr>
            <a:picLocks noGrp="1"/>
          </p:cNvPicPr>
          <p:nvPr>
            <p:ph idx="1"/>
          </p:nvPr>
        </p:nvPicPr>
        <p:blipFill>
          <a:blip r:embed="rId2"/>
          <a:stretch>
            <a:fillRect/>
          </a:stretch>
        </p:blipFill>
        <p:spPr>
          <a:xfrm>
            <a:off x="1064839" y="1969853"/>
            <a:ext cx="8594725" cy="3943725"/>
          </a:xfrm>
          <a:prstGeom prst="rect">
            <a:avLst/>
          </a:prstGeom>
        </p:spPr>
      </p:pic>
    </p:spTree>
    <p:extLst>
      <p:ext uri="{BB962C8B-B14F-4D97-AF65-F5344CB8AC3E}">
        <p14:creationId xmlns:p14="http://schemas.microsoft.com/office/powerpoint/2010/main" val="1710927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62E3-FE3D-43F3-85BF-CFAF1A97BAAE}"/>
              </a:ext>
            </a:extLst>
          </p:cNvPr>
          <p:cNvSpPr>
            <a:spLocks noGrp="1"/>
          </p:cNvSpPr>
          <p:nvPr>
            <p:ph type="title"/>
          </p:nvPr>
        </p:nvSpPr>
        <p:spPr>
          <a:xfrm>
            <a:off x="1237297" y="704806"/>
            <a:ext cx="9692640" cy="1325562"/>
          </a:xfrm>
        </p:spPr>
        <p:txBody>
          <a:bodyPr/>
          <a:lstStyle/>
          <a:p>
            <a:r>
              <a:rPr lang="en-IN" dirty="0"/>
              <a:t>USER’S PROFILE:</a:t>
            </a:r>
            <a:br>
              <a:rPr lang="en-IN" dirty="0"/>
            </a:br>
            <a:endParaRPr lang="en-IN" dirty="0"/>
          </a:p>
        </p:txBody>
      </p:sp>
      <p:pic>
        <p:nvPicPr>
          <p:cNvPr id="4" name="Content Placeholder 3">
            <a:extLst>
              <a:ext uri="{FF2B5EF4-FFF2-40B4-BE49-F238E27FC236}">
                <a16:creationId xmlns:a16="http://schemas.microsoft.com/office/drawing/2014/main" id="{1A6CFD7F-38DF-400B-8FBF-6A0975DBC24C}"/>
              </a:ext>
            </a:extLst>
          </p:cNvPr>
          <p:cNvPicPr>
            <a:picLocks noGrp="1"/>
          </p:cNvPicPr>
          <p:nvPr>
            <p:ph idx="1"/>
          </p:nvPr>
        </p:nvPicPr>
        <p:blipFill>
          <a:blip r:embed="rId2"/>
          <a:stretch>
            <a:fillRect/>
          </a:stretch>
        </p:blipFill>
        <p:spPr>
          <a:xfrm>
            <a:off x="1262063" y="2030368"/>
            <a:ext cx="8594725" cy="3948201"/>
          </a:xfrm>
          <a:prstGeom prst="rect">
            <a:avLst/>
          </a:prstGeom>
        </p:spPr>
      </p:pic>
    </p:spTree>
    <p:extLst>
      <p:ext uri="{BB962C8B-B14F-4D97-AF65-F5344CB8AC3E}">
        <p14:creationId xmlns:p14="http://schemas.microsoft.com/office/powerpoint/2010/main" val="351914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B96A-9B3F-4027-9A13-B97C6DA16FC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A80AFF1-A473-4D7D-8A5E-D99C40FE053A}"/>
              </a:ext>
            </a:extLst>
          </p:cNvPr>
          <p:cNvSpPr>
            <a:spLocks noGrp="1"/>
          </p:cNvSpPr>
          <p:nvPr>
            <p:ph idx="1"/>
          </p:nvPr>
        </p:nvSpPr>
        <p:spPr>
          <a:xfrm>
            <a:off x="1295401" y="2423604"/>
            <a:ext cx="9601196" cy="3452264"/>
          </a:xfrm>
        </p:spPr>
        <p:txBody>
          <a:bodyPr>
            <a:normAutofit/>
          </a:bodyPr>
          <a:lstStyle/>
          <a:p>
            <a:r>
              <a:rPr lang="en-US" sz="1600" dirty="0"/>
              <a:t>The “HOSTEL MANAGEMENT SYSTEM” is an application developed for managing various activities in the hostel. </a:t>
            </a:r>
          </a:p>
          <a:p>
            <a:r>
              <a:rPr lang="en-US" sz="1600" dirty="0"/>
              <a:t>This project deals with the problems of managing a hostel and avoids the problems which occur when carried manually. This application is useful to avoid the manual data entry and is easy to access the data about the hostels. </a:t>
            </a:r>
          </a:p>
          <a:p>
            <a:r>
              <a:rPr lang="en-US" sz="1600" dirty="0"/>
              <a:t>Thereby the management of hostel becomes easier to maintain and access. The application is provided with easily understandable and user-friendly GUI.</a:t>
            </a:r>
          </a:p>
          <a:p>
            <a:r>
              <a:rPr lang="en-US" sz="1600" dirty="0"/>
              <a:t>The main objectives of the project are to reduce the human effort and processing time in maintaining the student and staff information, accessing the data more easily. </a:t>
            </a:r>
            <a:endParaRPr lang="en-IN" sz="1600" dirty="0"/>
          </a:p>
        </p:txBody>
      </p:sp>
    </p:spTree>
    <p:extLst>
      <p:ext uri="{BB962C8B-B14F-4D97-AF65-F5344CB8AC3E}">
        <p14:creationId xmlns:p14="http://schemas.microsoft.com/office/powerpoint/2010/main" val="1855099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B9F8-B987-446C-92A9-5D2ABA84785C}"/>
              </a:ext>
            </a:extLst>
          </p:cNvPr>
          <p:cNvSpPr>
            <a:spLocks noGrp="1"/>
          </p:cNvSpPr>
          <p:nvPr>
            <p:ph type="title"/>
          </p:nvPr>
        </p:nvSpPr>
        <p:spPr>
          <a:xfrm>
            <a:off x="472977" y="2894711"/>
            <a:ext cx="4045235" cy="1325562"/>
          </a:xfrm>
        </p:spPr>
        <p:txBody>
          <a:bodyPr>
            <a:normAutofit fontScale="90000"/>
          </a:bodyPr>
          <a:lstStyle/>
          <a:p>
            <a:r>
              <a:rPr lang="en-IN" dirty="0"/>
              <a:t>BOOK ROOMS:</a:t>
            </a:r>
            <a:br>
              <a:rPr lang="en-IN" dirty="0"/>
            </a:br>
            <a:endParaRPr lang="en-IN" dirty="0"/>
          </a:p>
        </p:txBody>
      </p:sp>
      <p:pic>
        <p:nvPicPr>
          <p:cNvPr id="4" name="Content Placeholder 3">
            <a:extLst>
              <a:ext uri="{FF2B5EF4-FFF2-40B4-BE49-F238E27FC236}">
                <a16:creationId xmlns:a16="http://schemas.microsoft.com/office/drawing/2014/main" id="{5FDF3124-6915-4252-9505-830AE9D9D95C}"/>
              </a:ext>
            </a:extLst>
          </p:cNvPr>
          <p:cNvPicPr>
            <a:picLocks noGrp="1"/>
          </p:cNvPicPr>
          <p:nvPr>
            <p:ph idx="1"/>
          </p:nvPr>
        </p:nvPicPr>
        <p:blipFill>
          <a:blip r:embed="rId2"/>
          <a:stretch>
            <a:fillRect/>
          </a:stretch>
        </p:blipFill>
        <p:spPr>
          <a:xfrm>
            <a:off x="4822870" y="113924"/>
            <a:ext cx="5764448" cy="2441015"/>
          </a:xfrm>
          <a:prstGeom prst="rect">
            <a:avLst/>
          </a:prstGeom>
        </p:spPr>
      </p:pic>
      <p:pic>
        <p:nvPicPr>
          <p:cNvPr id="5" name="Picture 4">
            <a:extLst>
              <a:ext uri="{FF2B5EF4-FFF2-40B4-BE49-F238E27FC236}">
                <a16:creationId xmlns:a16="http://schemas.microsoft.com/office/drawing/2014/main" id="{9DF60B84-954F-4EDC-BA7E-33DC8A5EFF00}"/>
              </a:ext>
            </a:extLst>
          </p:cNvPr>
          <p:cNvPicPr/>
          <p:nvPr/>
        </p:nvPicPr>
        <p:blipFill rotWithShape="1">
          <a:blip r:embed="rId3"/>
          <a:srcRect t="5817"/>
          <a:stretch/>
        </p:blipFill>
        <p:spPr>
          <a:xfrm>
            <a:off x="4822870" y="2554940"/>
            <a:ext cx="5764447" cy="2341316"/>
          </a:xfrm>
          <a:prstGeom prst="rect">
            <a:avLst/>
          </a:prstGeom>
        </p:spPr>
      </p:pic>
      <p:pic>
        <p:nvPicPr>
          <p:cNvPr id="6" name="Picture 5">
            <a:extLst>
              <a:ext uri="{FF2B5EF4-FFF2-40B4-BE49-F238E27FC236}">
                <a16:creationId xmlns:a16="http://schemas.microsoft.com/office/drawing/2014/main" id="{48F2EDBD-6CE5-4673-A488-FAD8694F8CC2}"/>
              </a:ext>
            </a:extLst>
          </p:cNvPr>
          <p:cNvPicPr/>
          <p:nvPr/>
        </p:nvPicPr>
        <p:blipFill rotWithShape="1">
          <a:blip r:embed="rId4"/>
          <a:srcRect l="34" r="1"/>
          <a:stretch/>
        </p:blipFill>
        <p:spPr>
          <a:xfrm>
            <a:off x="4822870" y="4869365"/>
            <a:ext cx="5764447" cy="1822893"/>
          </a:xfrm>
          <a:prstGeom prst="rect">
            <a:avLst/>
          </a:prstGeom>
        </p:spPr>
      </p:pic>
    </p:spTree>
    <p:extLst>
      <p:ext uri="{BB962C8B-B14F-4D97-AF65-F5344CB8AC3E}">
        <p14:creationId xmlns:p14="http://schemas.microsoft.com/office/powerpoint/2010/main" val="407522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886B-2E81-4750-8078-A3668CD9F74F}"/>
              </a:ext>
            </a:extLst>
          </p:cNvPr>
          <p:cNvSpPr>
            <a:spLocks noGrp="1"/>
          </p:cNvSpPr>
          <p:nvPr>
            <p:ph type="title"/>
          </p:nvPr>
        </p:nvSpPr>
        <p:spPr>
          <a:xfrm>
            <a:off x="1262063" y="589878"/>
            <a:ext cx="9692640" cy="1325562"/>
          </a:xfrm>
        </p:spPr>
        <p:txBody>
          <a:bodyPr>
            <a:normAutofit fontScale="90000"/>
          </a:bodyPr>
          <a:lstStyle/>
          <a:p>
            <a:r>
              <a:rPr lang="en-IN" b="1" dirty="0"/>
              <a:t> </a:t>
            </a:r>
            <a:br>
              <a:rPr lang="en-IN" dirty="0"/>
            </a:br>
            <a:r>
              <a:rPr lang="en-IN" dirty="0"/>
              <a:t>RESET PASSWORD :</a:t>
            </a:r>
            <a:br>
              <a:rPr lang="en-IN" dirty="0"/>
            </a:br>
            <a:endParaRPr lang="en-IN" dirty="0"/>
          </a:p>
        </p:txBody>
      </p:sp>
      <p:pic>
        <p:nvPicPr>
          <p:cNvPr id="4" name="Content Placeholder 3">
            <a:extLst>
              <a:ext uri="{FF2B5EF4-FFF2-40B4-BE49-F238E27FC236}">
                <a16:creationId xmlns:a16="http://schemas.microsoft.com/office/drawing/2014/main" id="{0DE31796-4F87-4C1F-AE20-0C97BE826FE4}"/>
              </a:ext>
            </a:extLst>
          </p:cNvPr>
          <p:cNvPicPr>
            <a:picLocks noGrp="1"/>
          </p:cNvPicPr>
          <p:nvPr>
            <p:ph idx="1"/>
          </p:nvPr>
        </p:nvPicPr>
        <p:blipFill>
          <a:blip r:embed="rId2"/>
          <a:stretch>
            <a:fillRect/>
          </a:stretch>
        </p:blipFill>
        <p:spPr>
          <a:xfrm>
            <a:off x="1262063" y="2048274"/>
            <a:ext cx="8594725" cy="3912390"/>
          </a:xfrm>
          <a:prstGeom prst="rect">
            <a:avLst/>
          </a:prstGeom>
        </p:spPr>
      </p:pic>
    </p:spTree>
    <p:extLst>
      <p:ext uri="{BB962C8B-B14F-4D97-AF65-F5344CB8AC3E}">
        <p14:creationId xmlns:p14="http://schemas.microsoft.com/office/powerpoint/2010/main" val="227920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CCB8-D5B9-4989-A323-FFB21158CDD1}"/>
              </a:ext>
            </a:extLst>
          </p:cNvPr>
          <p:cNvSpPr>
            <a:spLocks noGrp="1"/>
          </p:cNvSpPr>
          <p:nvPr>
            <p:ph type="title"/>
          </p:nvPr>
        </p:nvSpPr>
        <p:spPr>
          <a:xfrm>
            <a:off x="1249680" y="652630"/>
            <a:ext cx="9692640" cy="1325562"/>
          </a:xfrm>
        </p:spPr>
        <p:txBody>
          <a:bodyPr/>
          <a:lstStyle/>
          <a:p>
            <a:r>
              <a:rPr lang="en-IN" dirty="0"/>
              <a:t>USERS ACCESS LOGS:</a:t>
            </a:r>
            <a:br>
              <a:rPr lang="en-IN" dirty="0"/>
            </a:br>
            <a:endParaRPr lang="en-IN" dirty="0"/>
          </a:p>
        </p:txBody>
      </p:sp>
      <p:pic>
        <p:nvPicPr>
          <p:cNvPr id="4" name="Content Placeholder 3">
            <a:extLst>
              <a:ext uri="{FF2B5EF4-FFF2-40B4-BE49-F238E27FC236}">
                <a16:creationId xmlns:a16="http://schemas.microsoft.com/office/drawing/2014/main" id="{8F6EDFF1-1667-4670-9160-738DD168BAE6}"/>
              </a:ext>
            </a:extLst>
          </p:cNvPr>
          <p:cNvPicPr>
            <a:picLocks noGrp="1"/>
          </p:cNvPicPr>
          <p:nvPr>
            <p:ph idx="1"/>
          </p:nvPr>
        </p:nvPicPr>
        <p:blipFill>
          <a:blip r:embed="rId2"/>
          <a:stretch>
            <a:fillRect/>
          </a:stretch>
        </p:blipFill>
        <p:spPr>
          <a:xfrm>
            <a:off x="1262063" y="2162423"/>
            <a:ext cx="8594725" cy="3684092"/>
          </a:xfrm>
          <a:prstGeom prst="rect">
            <a:avLst/>
          </a:prstGeom>
        </p:spPr>
      </p:pic>
    </p:spTree>
    <p:extLst>
      <p:ext uri="{BB962C8B-B14F-4D97-AF65-F5344CB8AC3E}">
        <p14:creationId xmlns:p14="http://schemas.microsoft.com/office/powerpoint/2010/main" val="1676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57876-24EF-4DBA-A059-B4D91863341B}"/>
              </a:ext>
            </a:extLst>
          </p:cNvPr>
          <p:cNvSpPr>
            <a:spLocks noGrp="1"/>
          </p:cNvSpPr>
          <p:nvPr>
            <p:ph type="title"/>
          </p:nvPr>
        </p:nvSpPr>
        <p:spPr>
          <a:xfrm>
            <a:off x="1163260" y="858819"/>
            <a:ext cx="9692640" cy="1325562"/>
          </a:xfrm>
        </p:spPr>
        <p:txBody>
          <a:bodyPr/>
          <a:lstStyle/>
          <a:p>
            <a:r>
              <a:rPr lang="en-IN" dirty="0"/>
              <a:t>LOGOUT BUTTON :</a:t>
            </a:r>
            <a:br>
              <a:rPr lang="en-IN" dirty="0"/>
            </a:br>
            <a:endParaRPr lang="en-IN" dirty="0"/>
          </a:p>
        </p:txBody>
      </p:sp>
      <p:pic>
        <p:nvPicPr>
          <p:cNvPr id="4" name="Content Placeholder 3">
            <a:extLst>
              <a:ext uri="{FF2B5EF4-FFF2-40B4-BE49-F238E27FC236}">
                <a16:creationId xmlns:a16="http://schemas.microsoft.com/office/drawing/2014/main" id="{2941024C-424C-4B37-82B9-D0E8DC921573}"/>
              </a:ext>
            </a:extLst>
          </p:cNvPr>
          <p:cNvPicPr>
            <a:picLocks noGrp="1"/>
          </p:cNvPicPr>
          <p:nvPr>
            <p:ph idx="1"/>
          </p:nvPr>
        </p:nvPicPr>
        <p:blipFill>
          <a:blip r:embed="rId2"/>
          <a:stretch>
            <a:fillRect/>
          </a:stretch>
        </p:blipFill>
        <p:spPr>
          <a:xfrm>
            <a:off x="1111625" y="2052918"/>
            <a:ext cx="8673256" cy="3794680"/>
          </a:xfrm>
          <a:prstGeom prst="rect">
            <a:avLst/>
          </a:prstGeom>
        </p:spPr>
      </p:pic>
    </p:spTree>
    <p:extLst>
      <p:ext uri="{BB962C8B-B14F-4D97-AF65-F5344CB8AC3E}">
        <p14:creationId xmlns:p14="http://schemas.microsoft.com/office/powerpoint/2010/main" val="4004283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0E53-FB52-42EA-B400-801A9F834248}"/>
              </a:ext>
            </a:extLst>
          </p:cNvPr>
          <p:cNvSpPr>
            <a:spLocks noGrp="1"/>
          </p:cNvSpPr>
          <p:nvPr>
            <p:ph type="title"/>
          </p:nvPr>
        </p:nvSpPr>
        <p:spPr>
          <a:xfrm>
            <a:off x="4014037" y="3055027"/>
            <a:ext cx="3803186" cy="747946"/>
          </a:xfrm>
        </p:spPr>
        <p:txBody>
          <a:bodyPr/>
          <a:lstStyle/>
          <a:p>
            <a:r>
              <a:rPr lang="en-IN" dirty="0"/>
              <a:t>THANK YOU </a:t>
            </a:r>
          </a:p>
        </p:txBody>
      </p:sp>
    </p:spTree>
    <p:extLst>
      <p:ext uri="{BB962C8B-B14F-4D97-AF65-F5344CB8AC3E}">
        <p14:creationId xmlns:p14="http://schemas.microsoft.com/office/powerpoint/2010/main" val="200477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9CEF3A-F15E-4E92-88BC-44244E798585}"/>
              </a:ext>
            </a:extLst>
          </p:cNvPr>
          <p:cNvSpPr>
            <a:spLocks noGrp="1"/>
          </p:cNvSpPr>
          <p:nvPr>
            <p:ph type="title"/>
          </p:nvPr>
        </p:nvSpPr>
        <p:spPr>
          <a:xfrm>
            <a:off x="921213" y="401619"/>
            <a:ext cx="9692640" cy="1325562"/>
          </a:xfrm>
        </p:spPr>
        <p:txBody>
          <a:bodyPr/>
          <a:lstStyle/>
          <a:p>
            <a:r>
              <a:rPr lang="en-US" dirty="0"/>
              <a:t>PROJECT OVERVIEW:</a:t>
            </a:r>
            <a:endParaRPr lang="en-IN" dirty="0"/>
          </a:p>
        </p:txBody>
      </p:sp>
      <p:sp>
        <p:nvSpPr>
          <p:cNvPr id="5" name="Content Placeholder 4">
            <a:extLst>
              <a:ext uri="{FF2B5EF4-FFF2-40B4-BE49-F238E27FC236}">
                <a16:creationId xmlns:a16="http://schemas.microsoft.com/office/drawing/2014/main" id="{4DD44E36-400C-4417-9AF5-B4D74B47EF37}"/>
              </a:ext>
            </a:extLst>
          </p:cNvPr>
          <p:cNvSpPr>
            <a:spLocks noGrp="1"/>
          </p:cNvSpPr>
          <p:nvPr>
            <p:ph sz="half" idx="1"/>
          </p:nvPr>
        </p:nvSpPr>
        <p:spPr>
          <a:xfrm>
            <a:off x="796423" y="2482479"/>
            <a:ext cx="4873751" cy="3464598"/>
          </a:xfrm>
        </p:spPr>
        <p:txBody>
          <a:bodyPr>
            <a:noAutofit/>
          </a:bodyPr>
          <a:lstStyle/>
          <a:p>
            <a:r>
              <a:rPr lang="en-US" sz="1600" dirty="0"/>
              <a:t>Hostel Management System is designed for better interaction between Admin and Users.</a:t>
            </a:r>
          </a:p>
          <a:p>
            <a:r>
              <a:rPr lang="en-US" sz="1600" dirty="0"/>
              <a:t>This system will enable the Hostel in managing its activities, ensuring data access when necessary, and safely storing data.</a:t>
            </a:r>
          </a:p>
          <a:p>
            <a:r>
              <a:rPr lang="en-US" sz="1600" dirty="0"/>
              <a:t>Hostel Management Script is developed in PHP with MySQL database. It has admin and user roles. Admin has all the privileges to manage courses, rooms, student registration, manage students, and user access logs. Users have options to manage their profile, book hostels, manage rooms, etc. </a:t>
            </a:r>
          </a:p>
          <a:p>
            <a:endParaRPr lang="en-IN" sz="1600" dirty="0"/>
          </a:p>
        </p:txBody>
      </p:sp>
      <p:sp>
        <p:nvSpPr>
          <p:cNvPr id="6" name="Content Placeholder 5">
            <a:extLst>
              <a:ext uri="{FF2B5EF4-FFF2-40B4-BE49-F238E27FC236}">
                <a16:creationId xmlns:a16="http://schemas.microsoft.com/office/drawing/2014/main" id="{129C2B30-B757-43AA-AAE8-11FF65409559}"/>
              </a:ext>
            </a:extLst>
          </p:cNvPr>
          <p:cNvSpPr>
            <a:spLocks noGrp="1"/>
          </p:cNvSpPr>
          <p:nvPr>
            <p:ph sz="half" idx="2"/>
          </p:nvPr>
        </p:nvSpPr>
        <p:spPr>
          <a:xfrm>
            <a:off x="6172198" y="2405850"/>
            <a:ext cx="2856391" cy="3617856"/>
          </a:xfrm>
        </p:spPr>
        <p:txBody>
          <a:bodyPr>
            <a:noAutofit/>
          </a:bodyPr>
          <a:lstStyle/>
          <a:p>
            <a:pPr marL="0" indent="0">
              <a:buNone/>
            </a:pPr>
            <a:r>
              <a:rPr lang="en-IN" sz="1600" dirty="0"/>
              <a:t>Hostel Management Script has the following features:</a:t>
            </a:r>
          </a:p>
          <a:p>
            <a:r>
              <a:rPr lang="en-IN" sz="1600" dirty="0"/>
              <a:t>Dashboard</a:t>
            </a:r>
          </a:p>
          <a:p>
            <a:r>
              <a:rPr lang="en-IN" sz="1600" dirty="0"/>
              <a:t>Admin, User login</a:t>
            </a:r>
          </a:p>
          <a:p>
            <a:r>
              <a:rPr lang="en-IN" sz="1600" dirty="0"/>
              <a:t>Admin panel</a:t>
            </a:r>
          </a:p>
          <a:p>
            <a:r>
              <a:rPr lang="en-IN" sz="1600" dirty="0"/>
              <a:t>Dashboard</a:t>
            </a:r>
          </a:p>
          <a:p>
            <a:r>
              <a:rPr lang="en-IN" sz="1600" dirty="0"/>
              <a:t>Manage Courses</a:t>
            </a:r>
          </a:p>
          <a:p>
            <a:r>
              <a:rPr lang="en-IN" sz="1600" dirty="0"/>
              <a:t>Rooms</a:t>
            </a:r>
          </a:p>
          <a:p>
            <a:r>
              <a:rPr lang="en-IN" sz="1600" dirty="0"/>
              <a:t>Student Registration</a:t>
            </a:r>
          </a:p>
        </p:txBody>
      </p:sp>
      <p:sp>
        <p:nvSpPr>
          <p:cNvPr id="9" name="Content Placeholder 2">
            <a:extLst>
              <a:ext uri="{FF2B5EF4-FFF2-40B4-BE49-F238E27FC236}">
                <a16:creationId xmlns:a16="http://schemas.microsoft.com/office/drawing/2014/main" id="{CC5226E7-FF3E-4C3D-9FEE-505ACBE3FFD0}"/>
              </a:ext>
            </a:extLst>
          </p:cNvPr>
          <p:cNvSpPr txBox="1">
            <a:spLocks/>
          </p:cNvSpPr>
          <p:nvPr/>
        </p:nvSpPr>
        <p:spPr>
          <a:xfrm>
            <a:off x="8622091" y="3144000"/>
            <a:ext cx="2856392" cy="3014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en-IN" sz="1600" dirty="0"/>
              <a:t>User Access Logs</a:t>
            </a:r>
          </a:p>
          <a:p>
            <a:pPr>
              <a:buClr>
                <a:schemeClr val="accent1"/>
              </a:buClr>
            </a:pPr>
            <a:r>
              <a:rPr lang="en-IN" sz="1600" dirty="0"/>
              <a:t>User Panel</a:t>
            </a:r>
          </a:p>
          <a:p>
            <a:pPr>
              <a:buClr>
                <a:schemeClr val="accent1"/>
              </a:buClr>
            </a:pPr>
            <a:r>
              <a:rPr lang="en-IN" sz="1600" dirty="0"/>
              <a:t>Book Hostel</a:t>
            </a:r>
          </a:p>
          <a:p>
            <a:pPr>
              <a:buClr>
                <a:schemeClr val="accent1"/>
              </a:buClr>
            </a:pPr>
            <a:r>
              <a:rPr lang="en-IN" sz="1600" dirty="0"/>
              <a:t>Room Details</a:t>
            </a:r>
          </a:p>
          <a:p>
            <a:pPr>
              <a:buClr>
                <a:schemeClr val="accent1"/>
              </a:buClr>
            </a:pPr>
            <a:r>
              <a:rPr lang="en-IN" sz="1600" dirty="0"/>
              <a:t>My Profile</a:t>
            </a:r>
          </a:p>
          <a:p>
            <a:pPr>
              <a:buClr>
                <a:schemeClr val="accent1"/>
              </a:buClr>
            </a:pPr>
            <a:r>
              <a:rPr lang="en-IN" sz="1600" dirty="0"/>
              <a:t>Access Log</a:t>
            </a:r>
          </a:p>
          <a:p>
            <a:pPr>
              <a:buClr>
                <a:schemeClr val="accent1"/>
              </a:buClr>
            </a:pPr>
            <a:r>
              <a:rPr lang="en-IN" sz="1600" dirty="0"/>
              <a:t>Change Password</a:t>
            </a:r>
          </a:p>
          <a:p>
            <a:pPr>
              <a:buClr>
                <a:schemeClr val="accent1"/>
              </a:buClr>
            </a:pPr>
            <a:r>
              <a:rPr lang="en-IN" sz="1600" dirty="0"/>
              <a:t>Manage Students</a:t>
            </a:r>
          </a:p>
          <a:p>
            <a:endParaRPr lang="en-IN" sz="1600" dirty="0"/>
          </a:p>
        </p:txBody>
      </p:sp>
    </p:spTree>
    <p:extLst>
      <p:ext uri="{BB962C8B-B14F-4D97-AF65-F5344CB8AC3E}">
        <p14:creationId xmlns:p14="http://schemas.microsoft.com/office/powerpoint/2010/main" val="348918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8D14DB-BDA7-405D-BB2C-0E2CB2497ACD}"/>
              </a:ext>
            </a:extLst>
          </p:cNvPr>
          <p:cNvSpPr>
            <a:spLocks noGrp="1"/>
          </p:cNvSpPr>
          <p:nvPr>
            <p:ph type="title"/>
          </p:nvPr>
        </p:nvSpPr>
        <p:spPr/>
        <p:txBody>
          <a:bodyPr/>
          <a:lstStyle/>
          <a:p>
            <a:r>
              <a:rPr lang="en-US" dirty="0"/>
              <a:t>EXISTING SYSTEM</a:t>
            </a:r>
            <a:endParaRPr lang="en-IN" dirty="0"/>
          </a:p>
        </p:txBody>
      </p:sp>
      <p:sp>
        <p:nvSpPr>
          <p:cNvPr id="6" name="Content Placeholder 5">
            <a:extLst>
              <a:ext uri="{FF2B5EF4-FFF2-40B4-BE49-F238E27FC236}">
                <a16:creationId xmlns:a16="http://schemas.microsoft.com/office/drawing/2014/main" id="{9516E5CC-F244-4347-BDC4-20F3A533A185}"/>
              </a:ext>
            </a:extLst>
          </p:cNvPr>
          <p:cNvSpPr>
            <a:spLocks noGrp="1"/>
          </p:cNvSpPr>
          <p:nvPr>
            <p:ph idx="1"/>
          </p:nvPr>
        </p:nvSpPr>
        <p:spPr>
          <a:xfrm>
            <a:off x="1261872" y="2252828"/>
            <a:ext cx="9601196" cy="3318936"/>
          </a:xfrm>
        </p:spPr>
        <p:txBody>
          <a:bodyPr>
            <a:noAutofit/>
          </a:bodyPr>
          <a:lstStyle/>
          <a:p>
            <a:r>
              <a:rPr lang="en-US" sz="1600" dirty="0"/>
              <a:t>The existing system is manual based and need lot of efforts and consume enough time. In the existing system we can apply for the hostels online but the allotment processes are done manually. It may lead to corruption in the allocation process as well as hostel fee calculation.</a:t>
            </a:r>
          </a:p>
          <a:p>
            <a:r>
              <a:rPr lang="en-US" sz="1600" dirty="0"/>
              <a:t>Disadvantages are </a:t>
            </a:r>
          </a:p>
          <a:p>
            <a:pPr marL="457200" indent="-457200">
              <a:buFont typeface="+mj-lt"/>
              <a:buAutoNum type="arabicPeriod"/>
            </a:pPr>
            <a:r>
              <a:rPr lang="en-US" sz="1600" dirty="0"/>
              <a:t>More human power</a:t>
            </a:r>
          </a:p>
          <a:p>
            <a:pPr marL="457200" indent="-457200">
              <a:buFont typeface="+mj-lt"/>
              <a:buAutoNum type="arabicPeriod"/>
            </a:pPr>
            <a:r>
              <a:rPr lang="en-US" sz="1600" dirty="0"/>
              <a:t>More strength and manual labor needed</a:t>
            </a:r>
          </a:p>
          <a:p>
            <a:pPr marL="457200" indent="-457200">
              <a:buFont typeface="+mj-lt"/>
              <a:buAutoNum type="arabicPeriod"/>
            </a:pPr>
            <a:r>
              <a:rPr lang="en-US" sz="1600" dirty="0"/>
              <a:t>Low Security</a:t>
            </a:r>
          </a:p>
          <a:p>
            <a:pPr marL="457200" indent="-457200">
              <a:buFont typeface="+mj-lt"/>
              <a:buAutoNum type="arabicPeriod"/>
            </a:pPr>
            <a:r>
              <a:rPr lang="en-US" sz="1600" dirty="0"/>
              <a:t>Difficulty to handle</a:t>
            </a:r>
          </a:p>
          <a:p>
            <a:pPr marL="457200" indent="-457200">
              <a:buFont typeface="+mj-lt"/>
              <a:buAutoNum type="arabicPeriod"/>
            </a:pPr>
            <a:r>
              <a:rPr lang="en-US" sz="1600" dirty="0"/>
              <a:t>Difficulty updating data</a:t>
            </a:r>
          </a:p>
          <a:p>
            <a:pPr marL="457200" indent="-457200">
              <a:buFont typeface="+mj-lt"/>
              <a:buAutoNum type="arabicPeriod"/>
            </a:pPr>
            <a:r>
              <a:rPr lang="en-US" sz="1600" dirty="0"/>
              <a:t>Record keeping is difficult</a:t>
            </a:r>
          </a:p>
          <a:p>
            <a:endParaRPr lang="en-IN" sz="1600" dirty="0"/>
          </a:p>
        </p:txBody>
      </p:sp>
    </p:spTree>
    <p:extLst>
      <p:ext uri="{BB962C8B-B14F-4D97-AF65-F5344CB8AC3E}">
        <p14:creationId xmlns:p14="http://schemas.microsoft.com/office/powerpoint/2010/main" val="156054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7EF3E2-8650-4C3B-AC11-98471B3168E0}"/>
              </a:ext>
            </a:extLst>
          </p:cNvPr>
          <p:cNvSpPr>
            <a:spLocks noGrp="1"/>
          </p:cNvSpPr>
          <p:nvPr>
            <p:ph type="title"/>
          </p:nvPr>
        </p:nvSpPr>
        <p:spPr/>
        <p:txBody>
          <a:bodyPr/>
          <a:lstStyle/>
          <a:p>
            <a:r>
              <a:rPr lang="en-US" dirty="0"/>
              <a:t>PROJECT OBJECTIVE:</a:t>
            </a:r>
            <a:endParaRPr lang="en-IN" dirty="0"/>
          </a:p>
        </p:txBody>
      </p:sp>
      <p:sp>
        <p:nvSpPr>
          <p:cNvPr id="8" name="Content Placeholder 7">
            <a:extLst>
              <a:ext uri="{FF2B5EF4-FFF2-40B4-BE49-F238E27FC236}">
                <a16:creationId xmlns:a16="http://schemas.microsoft.com/office/drawing/2014/main" id="{7983D71A-6D6A-4BB2-B66A-ABA721DA2960}"/>
              </a:ext>
            </a:extLst>
          </p:cNvPr>
          <p:cNvSpPr>
            <a:spLocks noGrp="1"/>
          </p:cNvSpPr>
          <p:nvPr>
            <p:ph idx="1"/>
          </p:nvPr>
        </p:nvSpPr>
        <p:spPr>
          <a:xfrm>
            <a:off x="1100507" y="2506663"/>
            <a:ext cx="8595360" cy="4351337"/>
          </a:xfrm>
        </p:spPr>
        <p:txBody>
          <a:bodyPr>
            <a:normAutofit/>
          </a:bodyPr>
          <a:lstStyle/>
          <a:p>
            <a:r>
              <a:rPr lang="en-US" sz="1600" dirty="0"/>
              <a:t>The objective of our hostel management system is to overcome the drawbacks which are faced in existing system.</a:t>
            </a:r>
          </a:p>
          <a:p>
            <a:r>
              <a:rPr lang="en-US" sz="1600" dirty="0"/>
              <a:t>We can improve the efficiency of the system such as less human error, manual labor can be reduced, high security, Easy to handle, Easy data updating &amp; record keeping</a:t>
            </a:r>
            <a:endParaRPr lang="en-IN" sz="1600" dirty="0"/>
          </a:p>
        </p:txBody>
      </p:sp>
    </p:spTree>
    <p:extLst>
      <p:ext uri="{BB962C8B-B14F-4D97-AF65-F5344CB8AC3E}">
        <p14:creationId xmlns:p14="http://schemas.microsoft.com/office/powerpoint/2010/main" val="14714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D22-6E40-47B4-96B8-2ECBB170CC36}"/>
              </a:ext>
            </a:extLst>
          </p:cNvPr>
          <p:cNvSpPr>
            <a:spLocks noGrp="1"/>
          </p:cNvSpPr>
          <p:nvPr>
            <p:ph type="title"/>
          </p:nvPr>
        </p:nvSpPr>
        <p:spPr>
          <a:xfrm>
            <a:off x="992931" y="419548"/>
            <a:ext cx="9692640" cy="1325562"/>
          </a:xfrm>
        </p:spPr>
        <p:txBody>
          <a:bodyPr/>
          <a:lstStyle/>
          <a:p>
            <a:r>
              <a:rPr lang="en-US" dirty="0"/>
              <a:t>REQUIREMENT SPECIFICATION:</a:t>
            </a:r>
            <a:endParaRPr lang="en-IN" dirty="0"/>
          </a:p>
        </p:txBody>
      </p:sp>
      <p:sp>
        <p:nvSpPr>
          <p:cNvPr id="3" name="Content Placeholder 2">
            <a:extLst>
              <a:ext uri="{FF2B5EF4-FFF2-40B4-BE49-F238E27FC236}">
                <a16:creationId xmlns:a16="http://schemas.microsoft.com/office/drawing/2014/main" id="{C7444FD9-5999-47C4-A6E4-F7F7C562EB36}"/>
              </a:ext>
            </a:extLst>
          </p:cNvPr>
          <p:cNvSpPr>
            <a:spLocks noGrp="1"/>
          </p:cNvSpPr>
          <p:nvPr>
            <p:ph idx="1"/>
          </p:nvPr>
        </p:nvSpPr>
        <p:spPr>
          <a:xfrm>
            <a:off x="1100507" y="2357717"/>
            <a:ext cx="8595360" cy="4351337"/>
          </a:xfrm>
        </p:spPr>
        <p:txBody>
          <a:bodyPr>
            <a:normAutofit/>
          </a:bodyPr>
          <a:lstStyle/>
          <a:p>
            <a:pPr>
              <a:buFont typeface="Wingdings" panose="05000000000000000000" pitchFamily="2" charset="2"/>
              <a:buChar char="Ø"/>
            </a:pPr>
            <a:r>
              <a:rPr lang="en-IN" sz="1800" dirty="0"/>
              <a:t>Minimum Hardware Requirements: </a:t>
            </a:r>
          </a:p>
          <a:p>
            <a:pPr marL="457200" indent="-457200">
              <a:buFont typeface="+mj-lt"/>
              <a:buAutoNum type="arabicParenR"/>
            </a:pPr>
            <a:r>
              <a:rPr lang="en-IN" sz="1800" dirty="0"/>
              <a:t>Processor : p4/dual core </a:t>
            </a:r>
          </a:p>
          <a:p>
            <a:pPr marL="457200" indent="-457200">
              <a:buFont typeface="+mj-lt"/>
              <a:buAutoNum type="arabicParenR"/>
            </a:pPr>
            <a:r>
              <a:rPr lang="en-IN" sz="1800" dirty="0"/>
              <a:t>Ram : 512MB to 5GB </a:t>
            </a:r>
          </a:p>
          <a:p>
            <a:pPr marL="457200" indent="-457200">
              <a:buFont typeface="+mj-lt"/>
              <a:buAutoNum type="arabicParenR"/>
            </a:pPr>
            <a:r>
              <a:rPr lang="en-IN" sz="1800" dirty="0"/>
              <a:t>Hard disk : 3 GB</a:t>
            </a:r>
          </a:p>
          <a:p>
            <a:pPr marL="0" indent="0">
              <a:buNone/>
            </a:pPr>
            <a:endParaRPr lang="en-IN" sz="1800" dirty="0"/>
          </a:p>
          <a:p>
            <a:pPr>
              <a:buFont typeface="Wingdings" panose="05000000000000000000" pitchFamily="2" charset="2"/>
              <a:buChar char="Ø"/>
            </a:pPr>
            <a:r>
              <a:rPr lang="en-IN" sz="1800" dirty="0"/>
              <a:t>Minimum software requirement: </a:t>
            </a:r>
          </a:p>
          <a:p>
            <a:pPr marL="457200" indent="-457200">
              <a:buFont typeface="+mj-lt"/>
              <a:buAutoNum type="arabicParenR"/>
            </a:pPr>
            <a:r>
              <a:rPr lang="en-IN" sz="1800" dirty="0"/>
              <a:t>OS : Microsoft Windows XP or later/vista/7/8/and Linux </a:t>
            </a:r>
          </a:p>
          <a:p>
            <a:pPr marL="457200" indent="-457200">
              <a:buFont typeface="+mj-lt"/>
              <a:buAutoNum type="arabicParenR"/>
            </a:pPr>
            <a:r>
              <a:rPr lang="en-IN" sz="1800" dirty="0"/>
              <a:t>Browser : Mozilla Firefox, google chrome, opera </a:t>
            </a:r>
          </a:p>
        </p:txBody>
      </p:sp>
    </p:spTree>
    <p:extLst>
      <p:ext uri="{BB962C8B-B14F-4D97-AF65-F5344CB8AC3E}">
        <p14:creationId xmlns:p14="http://schemas.microsoft.com/office/powerpoint/2010/main" val="128388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6AB3-024B-4ED4-9835-90AA24012E99}"/>
              </a:ext>
            </a:extLst>
          </p:cNvPr>
          <p:cNvSpPr>
            <a:spLocks noGrp="1"/>
          </p:cNvSpPr>
          <p:nvPr>
            <p:ph type="title"/>
          </p:nvPr>
        </p:nvSpPr>
        <p:spPr>
          <a:xfrm>
            <a:off x="838200" y="2766218"/>
            <a:ext cx="4913792" cy="1325563"/>
          </a:xfrm>
        </p:spPr>
        <p:txBody>
          <a:bodyPr>
            <a:noAutofit/>
          </a:bodyPr>
          <a:lstStyle/>
          <a:p>
            <a:r>
              <a:rPr lang="en-US" dirty="0"/>
              <a:t>USE CASE DIAGRAM:</a:t>
            </a:r>
            <a:endParaRPr lang="en-IN" dirty="0"/>
          </a:p>
        </p:txBody>
      </p:sp>
      <p:pic>
        <p:nvPicPr>
          <p:cNvPr id="5" name="Picture 4">
            <a:extLst>
              <a:ext uri="{FF2B5EF4-FFF2-40B4-BE49-F238E27FC236}">
                <a16:creationId xmlns:a16="http://schemas.microsoft.com/office/drawing/2014/main" id="{C19F45CB-8022-4A8F-998A-15101919FFF3}"/>
              </a:ext>
            </a:extLst>
          </p:cNvPr>
          <p:cNvPicPr>
            <a:picLocks noChangeAspect="1"/>
          </p:cNvPicPr>
          <p:nvPr/>
        </p:nvPicPr>
        <p:blipFill rotWithShape="1">
          <a:blip r:embed="rId2">
            <a:extLst>
              <a:ext uri="{28A0092B-C50C-407E-A947-70E740481C1C}">
                <a14:useLocalDpi xmlns:a14="http://schemas.microsoft.com/office/drawing/2010/main" val="0"/>
              </a:ext>
            </a:extLst>
          </a:blip>
          <a:srcRect l="29709" t="13204" r="31408" b="5324"/>
          <a:stretch/>
        </p:blipFill>
        <p:spPr>
          <a:xfrm>
            <a:off x="5108359" y="-1"/>
            <a:ext cx="5751991" cy="6858000"/>
          </a:xfrm>
          <a:prstGeom prst="rect">
            <a:avLst/>
          </a:prstGeom>
        </p:spPr>
      </p:pic>
    </p:spTree>
    <p:extLst>
      <p:ext uri="{BB962C8B-B14F-4D97-AF65-F5344CB8AC3E}">
        <p14:creationId xmlns:p14="http://schemas.microsoft.com/office/powerpoint/2010/main" val="747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6AB3-024B-4ED4-9835-90AA24012E99}"/>
              </a:ext>
            </a:extLst>
          </p:cNvPr>
          <p:cNvSpPr>
            <a:spLocks noGrp="1"/>
          </p:cNvSpPr>
          <p:nvPr>
            <p:ph type="title"/>
          </p:nvPr>
        </p:nvSpPr>
        <p:spPr>
          <a:xfrm>
            <a:off x="838200" y="2766218"/>
            <a:ext cx="4913792" cy="1325563"/>
          </a:xfrm>
        </p:spPr>
        <p:txBody>
          <a:bodyPr>
            <a:noAutofit/>
          </a:bodyPr>
          <a:lstStyle/>
          <a:p>
            <a:r>
              <a:rPr lang="en-US" dirty="0"/>
              <a:t>ACTIVITY DIAGRAM:</a:t>
            </a:r>
            <a:br>
              <a:rPr lang="en-US" dirty="0"/>
            </a:br>
            <a:r>
              <a:rPr lang="en-US" dirty="0"/>
              <a:t>ADMIN</a:t>
            </a:r>
            <a:endParaRPr lang="en-IN" dirty="0"/>
          </a:p>
        </p:txBody>
      </p:sp>
      <p:pic>
        <p:nvPicPr>
          <p:cNvPr id="4" name="Picture 3">
            <a:extLst>
              <a:ext uri="{FF2B5EF4-FFF2-40B4-BE49-F238E27FC236}">
                <a16:creationId xmlns:a16="http://schemas.microsoft.com/office/drawing/2014/main" id="{129E4E05-13C2-41E4-B240-869C26528E1C}"/>
              </a:ext>
            </a:extLst>
          </p:cNvPr>
          <p:cNvPicPr>
            <a:picLocks noChangeAspect="1"/>
          </p:cNvPicPr>
          <p:nvPr/>
        </p:nvPicPr>
        <p:blipFill rotWithShape="1">
          <a:blip r:embed="rId2">
            <a:extLst>
              <a:ext uri="{28A0092B-C50C-407E-A947-70E740481C1C}">
                <a14:useLocalDpi xmlns:a14="http://schemas.microsoft.com/office/drawing/2010/main" val="0"/>
              </a:ext>
            </a:extLst>
          </a:blip>
          <a:srcRect l="29054" t="12945" r="31807" b="4855"/>
          <a:stretch/>
        </p:blipFill>
        <p:spPr>
          <a:xfrm>
            <a:off x="5030680" y="-23023"/>
            <a:ext cx="5824490" cy="6881023"/>
          </a:xfrm>
          <a:prstGeom prst="rect">
            <a:avLst/>
          </a:prstGeom>
        </p:spPr>
      </p:pic>
    </p:spTree>
    <p:extLst>
      <p:ext uri="{BB962C8B-B14F-4D97-AF65-F5344CB8AC3E}">
        <p14:creationId xmlns:p14="http://schemas.microsoft.com/office/powerpoint/2010/main" val="1697322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6AB3-024B-4ED4-9835-90AA24012E99}"/>
              </a:ext>
            </a:extLst>
          </p:cNvPr>
          <p:cNvSpPr>
            <a:spLocks noGrp="1"/>
          </p:cNvSpPr>
          <p:nvPr>
            <p:ph type="title"/>
          </p:nvPr>
        </p:nvSpPr>
        <p:spPr>
          <a:xfrm>
            <a:off x="838200" y="2766218"/>
            <a:ext cx="4913792" cy="1325563"/>
          </a:xfrm>
        </p:spPr>
        <p:txBody>
          <a:bodyPr>
            <a:noAutofit/>
          </a:bodyPr>
          <a:lstStyle/>
          <a:p>
            <a:r>
              <a:rPr lang="en-US" dirty="0"/>
              <a:t>ACTIVITY DIAGRAM:</a:t>
            </a:r>
            <a:br>
              <a:rPr lang="en-US" dirty="0"/>
            </a:br>
            <a:r>
              <a:rPr lang="en-US" dirty="0"/>
              <a:t>USER</a:t>
            </a:r>
            <a:endParaRPr lang="en-IN" dirty="0"/>
          </a:p>
        </p:txBody>
      </p:sp>
      <p:pic>
        <p:nvPicPr>
          <p:cNvPr id="4" name="Picture 3">
            <a:extLst>
              <a:ext uri="{FF2B5EF4-FFF2-40B4-BE49-F238E27FC236}">
                <a16:creationId xmlns:a16="http://schemas.microsoft.com/office/drawing/2014/main" id="{8C2E5663-4C5B-43BE-BDA3-5446EE11AD90}"/>
              </a:ext>
            </a:extLst>
          </p:cNvPr>
          <p:cNvPicPr>
            <a:picLocks noChangeAspect="1"/>
          </p:cNvPicPr>
          <p:nvPr/>
        </p:nvPicPr>
        <p:blipFill rotWithShape="1">
          <a:blip r:embed="rId2">
            <a:extLst>
              <a:ext uri="{28A0092B-C50C-407E-A947-70E740481C1C}">
                <a14:useLocalDpi xmlns:a14="http://schemas.microsoft.com/office/drawing/2010/main" val="0"/>
              </a:ext>
            </a:extLst>
          </a:blip>
          <a:srcRect l="28762" t="12816" r="30935" b="4595"/>
          <a:stretch/>
        </p:blipFill>
        <p:spPr>
          <a:xfrm>
            <a:off x="5148311" y="-1"/>
            <a:ext cx="5949692" cy="6858000"/>
          </a:xfrm>
          <a:prstGeom prst="rect">
            <a:avLst/>
          </a:prstGeom>
        </p:spPr>
      </p:pic>
    </p:spTree>
    <p:extLst>
      <p:ext uri="{BB962C8B-B14F-4D97-AF65-F5344CB8AC3E}">
        <p14:creationId xmlns:p14="http://schemas.microsoft.com/office/powerpoint/2010/main" val="7043399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225</TotalTime>
  <Words>508</Words>
  <Application>Microsoft Office PowerPoint</Application>
  <PresentationFormat>Widescreen</PresentationFormat>
  <Paragraphs>72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Century Schoolbook</vt:lpstr>
      <vt:lpstr>Century Schoolbook (Headings)</vt:lpstr>
      <vt:lpstr>Wingdings</vt:lpstr>
      <vt:lpstr>Wingdings 2</vt:lpstr>
      <vt:lpstr>View</vt:lpstr>
      <vt:lpstr>HOSTEL MANAGEMENT</vt:lpstr>
      <vt:lpstr>INTRODUCTION:</vt:lpstr>
      <vt:lpstr>PROJECT OVERVIEW:</vt:lpstr>
      <vt:lpstr>EXISTING SYSTEM</vt:lpstr>
      <vt:lpstr>PROJECT OBJECTIVE:</vt:lpstr>
      <vt:lpstr>REQUIREMENT SPECIFICATION:</vt:lpstr>
      <vt:lpstr>USE CASE DIAGRAM:</vt:lpstr>
      <vt:lpstr>ACTIVITY DIAGRAM: ADMIN</vt:lpstr>
      <vt:lpstr>ACTIVITY DIAGRAM: USER</vt:lpstr>
      <vt:lpstr>ADMIN’S LOGIN PAGE: </vt:lpstr>
      <vt:lpstr>ADMIN’S DASHBOARD: </vt:lpstr>
      <vt:lpstr>LIST OF REGISTERED STUDENTS: </vt:lpstr>
      <vt:lpstr>NUMBER OF ROOMS AVAILABLE: </vt:lpstr>
      <vt:lpstr>LIST OF PROGRAMS: </vt:lpstr>
      <vt:lpstr>ADMIN ACCESS LOG: </vt:lpstr>
      <vt:lpstr>  STUDENTS REGISTRATION :  </vt:lpstr>
      <vt:lpstr>USER’S LOGIN PAGE:</vt:lpstr>
      <vt:lpstr>USER’S DASHBOARD:</vt:lpstr>
      <vt:lpstr>USER’S PROFILE: </vt:lpstr>
      <vt:lpstr>BOOK ROOMS: </vt:lpstr>
      <vt:lpstr>  RESET PASSWORD : </vt:lpstr>
      <vt:lpstr>USERS ACCESS LOGS: </vt:lpstr>
      <vt:lpstr>LOGOUT BUTTON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dc:title>
  <dc:creator>manav patel</dc:creator>
  <cp:lastModifiedBy>19BCA017 DEV PATEL</cp:lastModifiedBy>
  <cp:revision>18</cp:revision>
  <dcterms:created xsi:type="dcterms:W3CDTF">2022-04-13T11:50:04Z</dcterms:created>
  <dcterms:modified xsi:type="dcterms:W3CDTF">2022-04-13T16:03:01Z</dcterms:modified>
</cp:coreProperties>
</file>