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3"/>
  </p:notesMasterIdLst>
  <p:handoutMasterIdLst>
    <p:handoutMasterId r:id="rId14"/>
  </p:handoutMasterIdLst>
  <p:sldIdLst>
    <p:sldId id="256" r:id="rId2"/>
    <p:sldId id="358" r:id="rId3"/>
    <p:sldId id="379" r:id="rId4"/>
    <p:sldId id="413" r:id="rId5"/>
    <p:sldId id="406" r:id="rId6"/>
    <p:sldId id="414" r:id="rId7"/>
    <p:sldId id="415" r:id="rId8"/>
    <p:sldId id="399" r:id="rId9"/>
    <p:sldId id="400" r:id="rId10"/>
    <p:sldId id="416" r:id="rId11"/>
    <p:sldId id="354" r:id="rId12"/>
  </p:sldIdLst>
  <p:sldSz cx="12192000" cy="6858000"/>
  <p:notesSz cx="6797675" cy="9926638"/>
  <p:embeddedFontLst>
    <p:embeddedFont>
      <p:font typeface="Fira Sans Extra Condensed" panose="020B0503050000020004" pitchFamily="34" charset="0"/>
      <p:regular r:id="rId15"/>
      <p:bold r:id="rId16"/>
    </p:embeddedFont>
    <p:embeddedFont>
      <p:font typeface="ShellHeavy" panose="00000700000000000000" pitchFamily="50" charset="0"/>
      <p:regular r:id="rId17"/>
      <p:bold r:id="rId18"/>
    </p:embeddedFont>
    <p:embeddedFont>
      <p:font typeface="ShellMedium" panose="00000600000000000000" pitchFamily="50" charset="0"/>
      <p:regular r:id="rId19"/>
    </p:embeddedFont>
  </p:embeddedFont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2442" autoAdjust="0"/>
  </p:normalViewPr>
  <p:slideViewPr>
    <p:cSldViewPr snapToGrid="0" snapToObjects="1" showGuides="1">
      <p:cViewPr varScale="1">
        <p:scale>
          <a:sx n="76" d="100"/>
          <a:sy n="76" d="100"/>
        </p:scale>
        <p:origin x="260" y="64"/>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napToObjects="1" showGuides="1">
      <p:cViewPr varScale="1">
        <p:scale>
          <a:sx n="62" d="100"/>
          <a:sy n="62" d="100"/>
        </p:scale>
        <p:origin x="3240" y="67"/>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GB" dirty="0">
              <a:latin typeface="ShellMedium" panose="00000600000000000000" pitchFamily="50" charset="0"/>
            </a:endParaRPr>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78688C09-A274-4C07-9395-CBE67C0DE912}" type="datetimeFigureOut">
              <a:rPr lang="en-GB" smtClean="0">
                <a:latin typeface="ShellMedium" panose="00000600000000000000" pitchFamily="50" charset="0"/>
              </a:rPr>
              <a:pPr/>
              <a:t>18/09/2023</a:t>
            </a:fld>
            <a:endParaRPr lang="en-GB" dirty="0">
              <a:latin typeface="ShellMedium" panose="00000600000000000000" pitchFamily="50" charset="0"/>
            </a:endParaRPr>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n-GB" dirty="0">
              <a:latin typeface="ShellMedium" panose="00000600000000000000" pitchFamily="50" charset="0"/>
            </a:endParaRPr>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18B005D9-1AAC-4E6D-B9B3-BB8CB4FD9D30}" type="slidenum">
              <a:rPr lang="en-GB" smtClean="0">
                <a:latin typeface="ShellMedium" panose="00000600000000000000" pitchFamily="50" charset="0"/>
              </a:rPr>
              <a:pPr/>
              <a:t>‹#›</a:t>
            </a:fld>
            <a:endParaRPr lang="en-GB" dirty="0">
              <a:latin typeface="ShellMedium" panose="00000600000000000000" pitchFamily="50" charset="0"/>
            </a:endParaRPr>
          </a:p>
        </p:txBody>
      </p:sp>
    </p:spTree>
    <p:extLst>
      <p:ext uri="{BB962C8B-B14F-4D97-AF65-F5344CB8AC3E}">
        <p14:creationId xmlns:p14="http://schemas.microsoft.com/office/powerpoint/2010/main" val="2967973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atin typeface="Futura Medium" pitchFamily="2" charset="0"/>
              </a:defRPr>
            </a:lvl1pPr>
          </a:lstStyle>
          <a:p>
            <a:endParaRPr lang="en-GB" dirty="0">
              <a:latin typeface="ShellMedium" panose="00000600000000000000" pitchFamily="50" charset="0"/>
            </a:endParaRPr>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atin typeface="Futura Medium" pitchFamily="2" charset="0"/>
              </a:defRPr>
            </a:lvl1pPr>
          </a:lstStyle>
          <a:p>
            <a:fld id="{E8910CE4-810D-4C84-B7AD-48C304FEA169}" type="datetimeFigureOut">
              <a:rPr lang="en-GB" smtClean="0">
                <a:latin typeface="ShellMedium" panose="00000600000000000000" pitchFamily="50" charset="0"/>
              </a:rPr>
              <a:pPr/>
              <a:t>18/09/2023</a:t>
            </a:fld>
            <a:endParaRPr lang="en-GB" dirty="0">
              <a:latin typeface="ShellMedium" panose="00000600000000000000" pitchFamily="50" charset="0"/>
            </a:endParaRPr>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GB" dirty="0">
              <a:latin typeface="ShellMedium" panose="00000600000000000000" pitchFamily="50" charset="0"/>
            </a:endParaRPr>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atin typeface="Futura Medium" pitchFamily="2" charset="0"/>
              </a:defRPr>
            </a:lvl1pPr>
          </a:lstStyle>
          <a:p>
            <a:endParaRPr lang="en-GB" dirty="0">
              <a:latin typeface="ShellMedium" panose="00000600000000000000" pitchFamily="50" charset="0"/>
            </a:endParaRPr>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atin typeface="Futura Medium" pitchFamily="2" charset="0"/>
              </a:defRPr>
            </a:lvl1pPr>
          </a:lstStyle>
          <a:p>
            <a:fld id="{DE799493-6412-4470-9830-D005B358D66E}" type="slidenum">
              <a:rPr lang="en-GB" smtClean="0">
                <a:latin typeface="ShellMedium" panose="00000600000000000000" pitchFamily="50" charset="0"/>
              </a:rPr>
              <a:pPr/>
              <a:t>‹#›</a:t>
            </a:fld>
            <a:endParaRPr lang="en-GB" dirty="0">
              <a:latin typeface="ShellMedium" panose="00000600000000000000" pitchFamily="50" charset="0"/>
            </a:endParaRPr>
          </a:p>
        </p:txBody>
      </p:sp>
    </p:spTree>
    <p:extLst>
      <p:ext uri="{BB962C8B-B14F-4D97-AF65-F5344CB8AC3E}">
        <p14:creationId xmlns:p14="http://schemas.microsoft.com/office/powerpoint/2010/main" val="4162893719"/>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ShellMedium" panose="00000600000000000000" pitchFamily="50" charset="0"/>
        <a:ea typeface="+mn-ea"/>
        <a:cs typeface="+mn-cs"/>
      </a:defRPr>
    </a:lvl1pPr>
    <a:lvl2pPr marL="609585" algn="l" defTabSz="1219170" rtl="0" eaLnBrk="1" latinLnBrk="0" hangingPunct="1">
      <a:defRPr sz="1600" kern="1200">
        <a:solidFill>
          <a:schemeClr val="tx1"/>
        </a:solidFill>
        <a:latin typeface="ShellMedium" panose="00000600000000000000" pitchFamily="50" charset="0"/>
        <a:ea typeface="+mn-ea"/>
        <a:cs typeface="+mn-cs"/>
      </a:defRPr>
    </a:lvl2pPr>
    <a:lvl3pPr marL="1219170" algn="l" defTabSz="1219170" rtl="0" eaLnBrk="1" latinLnBrk="0" hangingPunct="1">
      <a:defRPr sz="1600" kern="1200">
        <a:solidFill>
          <a:schemeClr val="tx1"/>
        </a:solidFill>
        <a:latin typeface="ShellMedium" panose="00000600000000000000" pitchFamily="50" charset="0"/>
        <a:ea typeface="+mn-ea"/>
        <a:cs typeface="+mn-cs"/>
      </a:defRPr>
    </a:lvl3pPr>
    <a:lvl4pPr marL="1828754" algn="l" defTabSz="1219170" rtl="0" eaLnBrk="1" latinLnBrk="0" hangingPunct="1">
      <a:defRPr sz="1600" kern="1200">
        <a:solidFill>
          <a:schemeClr val="tx1"/>
        </a:solidFill>
        <a:latin typeface="ShellMedium" panose="00000600000000000000" pitchFamily="50" charset="0"/>
        <a:ea typeface="+mn-ea"/>
        <a:cs typeface="+mn-cs"/>
      </a:defRPr>
    </a:lvl4pPr>
    <a:lvl5pPr marL="2438339" algn="l" defTabSz="1219170" rtl="0" eaLnBrk="1" latinLnBrk="0" hangingPunct="1">
      <a:defRPr sz="1600" kern="1200">
        <a:solidFill>
          <a:schemeClr val="tx1"/>
        </a:solidFill>
        <a:latin typeface="ShellMedium" panose="00000600000000000000" pitchFamily="50"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endParaRPr lang="en-GB" dirty="0">
              <a:latin typeface="ShellMedium" panose="00000600000000000000" pitchFamily="50" charset="0"/>
            </a:endParaRPr>
          </a:p>
        </p:txBody>
      </p:sp>
      <p:sp>
        <p:nvSpPr>
          <p:cNvPr id="4" name="Slide Number Placeholder 3"/>
          <p:cNvSpPr>
            <a:spLocks noGrp="1"/>
          </p:cNvSpPr>
          <p:nvPr>
            <p:ph type="sldNum" sz="quarter" idx="10"/>
          </p:nvPr>
        </p:nvSpPr>
        <p:spPr/>
        <p:txBody>
          <a:bodyPr/>
          <a:lstStyle/>
          <a:p>
            <a:fld id="{DE799493-6412-4470-9830-D005B358D66E}" type="slidenum">
              <a:rPr lang="en-GB" smtClean="0">
                <a:latin typeface="ShellMedium" panose="00000600000000000000" pitchFamily="50" charset="0"/>
              </a:rPr>
              <a:pPr/>
              <a:t>1</a:t>
            </a:fld>
            <a:endParaRPr lang="en-GB" dirty="0">
              <a:latin typeface="ShellMedium" panose="00000600000000000000" pitchFamily="50" charset="0"/>
            </a:endParaRPr>
          </a:p>
        </p:txBody>
      </p:sp>
    </p:spTree>
    <p:extLst>
      <p:ext uri="{BB962C8B-B14F-4D97-AF65-F5344CB8AC3E}">
        <p14:creationId xmlns:p14="http://schemas.microsoft.com/office/powerpoint/2010/main" val="2414395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latin typeface="ShellMedium" panose="00000600000000000000" pitchFamily="50" charset="0"/>
            </a:endParaRPr>
          </a:p>
        </p:txBody>
      </p:sp>
      <p:sp>
        <p:nvSpPr>
          <p:cNvPr id="4" name="Slide Number Placeholder 3"/>
          <p:cNvSpPr>
            <a:spLocks noGrp="1"/>
          </p:cNvSpPr>
          <p:nvPr>
            <p:ph type="sldNum" sz="quarter" idx="10"/>
          </p:nvPr>
        </p:nvSpPr>
        <p:spPr/>
        <p:txBody>
          <a:bodyPr/>
          <a:lstStyle/>
          <a:p>
            <a:fld id="{DE799493-6412-4470-9830-D005B358D66E}" type="slidenum">
              <a:rPr lang="en-GB" smtClean="0">
                <a:latin typeface="ShellMedium" panose="00000600000000000000" pitchFamily="50" charset="0"/>
              </a:rPr>
              <a:pPr/>
              <a:t>2</a:t>
            </a:fld>
            <a:endParaRPr lang="en-GB" dirty="0">
              <a:latin typeface="ShellMedium" panose="00000600000000000000" pitchFamily="50" charset="0"/>
            </a:endParaRPr>
          </a:p>
        </p:txBody>
      </p:sp>
    </p:spTree>
    <p:extLst>
      <p:ext uri="{BB962C8B-B14F-4D97-AF65-F5344CB8AC3E}">
        <p14:creationId xmlns:p14="http://schemas.microsoft.com/office/powerpoint/2010/main" val="2079927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latin typeface="ShellMedium" panose="00000600000000000000" pitchFamily="50" charset="0"/>
            </a:endParaRPr>
          </a:p>
        </p:txBody>
      </p:sp>
      <p:sp>
        <p:nvSpPr>
          <p:cNvPr id="4" name="Slide Number Placeholder 3"/>
          <p:cNvSpPr>
            <a:spLocks noGrp="1"/>
          </p:cNvSpPr>
          <p:nvPr>
            <p:ph type="sldNum" sz="quarter" idx="10"/>
          </p:nvPr>
        </p:nvSpPr>
        <p:spPr/>
        <p:txBody>
          <a:bodyPr/>
          <a:lstStyle/>
          <a:p>
            <a:fld id="{DE799493-6412-4470-9830-D005B358D66E}" type="slidenum">
              <a:rPr lang="en-GB" smtClean="0">
                <a:latin typeface="ShellMedium" panose="00000600000000000000" pitchFamily="50" charset="0"/>
              </a:rPr>
              <a:pPr/>
              <a:t>3</a:t>
            </a:fld>
            <a:endParaRPr lang="en-GB" dirty="0">
              <a:latin typeface="ShellMedium" panose="00000600000000000000" pitchFamily="50" charset="0"/>
            </a:endParaRPr>
          </a:p>
        </p:txBody>
      </p:sp>
    </p:spTree>
    <p:extLst>
      <p:ext uri="{BB962C8B-B14F-4D97-AF65-F5344CB8AC3E}">
        <p14:creationId xmlns:p14="http://schemas.microsoft.com/office/powerpoint/2010/main" val="4085191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latin typeface="ShellMedium" panose="00000600000000000000" pitchFamily="50" charset="0"/>
            </a:endParaRPr>
          </a:p>
        </p:txBody>
      </p:sp>
      <p:sp>
        <p:nvSpPr>
          <p:cNvPr id="4" name="Slide Number Placeholder 3"/>
          <p:cNvSpPr>
            <a:spLocks noGrp="1"/>
          </p:cNvSpPr>
          <p:nvPr>
            <p:ph type="sldNum" sz="quarter" idx="10"/>
          </p:nvPr>
        </p:nvSpPr>
        <p:spPr/>
        <p:txBody>
          <a:bodyPr/>
          <a:lstStyle/>
          <a:p>
            <a:fld id="{DE799493-6412-4470-9830-D005B358D66E}" type="slidenum">
              <a:rPr lang="en-GB" smtClean="0">
                <a:latin typeface="ShellMedium" panose="00000600000000000000" pitchFamily="50" charset="0"/>
              </a:rPr>
              <a:pPr/>
              <a:t>5</a:t>
            </a:fld>
            <a:endParaRPr lang="en-GB" dirty="0">
              <a:latin typeface="ShellMedium" panose="00000600000000000000" pitchFamily="50" charset="0"/>
            </a:endParaRPr>
          </a:p>
        </p:txBody>
      </p:sp>
    </p:spTree>
    <p:extLst>
      <p:ext uri="{BB962C8B-B14F-4D97-AF65-F5344CB8AC3E}">
        <p14:creationId xmlns:p14="http://schemas.microsoft.com/office/powerpoint/2010/main" val="3045961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latin typeface="ShellMedium" panose="00000600000000000000" pitchFamily="50" charset="0"/>
            </a:endParaRPr>
          </a:p>
        </p:txBody>
      </p:sp>
      <p:sp>
        <p:nvSpPr>
          <p:cNvPr id="4" name="Slide Number Placeholder 3"/>
          <p:cNvSpPr>
            <a:spLocks noGrp="1"/>
          </p:cNvSpPr>
          <p:nvPr>
            <p:ph type="sldNum" sz="quarter" idx="10"/>
          </p:nvPr>
        </p:nvSpPr>
        <p:spPr/>
        <p:txBody>
          <a:bodyPr/>
          <a:lstStyle/>
          <a:p>
            <a:fld id="{DE799493-6412-4470-9830-D005B358D66E}" type="slidenum">
              <a:rPr lang="en-GB" smtClean="0">
                <a:latin typeface="ShellMedium" panose="00000600000000000000" pitchFamily="50" charset="0"/>
              </a:rPr>
              <a:pPr/>
              <a:t>8</a:t>
            </a:fld>
            <a:endParaRPr lang="en-GB" dirty="0">
              <a:latin typeface="ShellMedium" panose="00000600000000000000" pitchFamily="50" charset="0"/>
            </a:endParaRPr>
          </a:p>
        </p:txBody>
      </p:sp>
    </p:spTree>
    <p:extLst>
      <p:ext uri="{BB962C8B-B14F-4D97-AF65-F5344CB8AC3E}">
        <p14:creationId xmlns:p14="http://schemas.microsoft.com/office/powerpoint/2010/main" val="30521319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latin typeface="ShellMedium" panose="00000600000000000000" pitchFamily="50" charset="0"/>
            </a:endParaRPr>
          </a:p>
        </p:txBody>
      </p:sp>
      <p:sp>
        <p:nvSpPr>
          <p:cNvPr id="4" name="Slide Number Placeholder 3"/>
          <p:cNvSpPr>
            <a:spLocks noGrp="1"/>
          </p:cNvSpPr>
          <p:nvPr>
            <p:ph type="sldNum" sz="quarter" idx="10"/>
          </p:nvPr>
        </p:nvSpPr>
        <p:spPr/>
        <p:txBody>
          <a:bodyPr/>
          <a:lstStyle/>
          <a:p>
            <a:fld id="{DE799493-6412-4470-9830-D005B358D66E}" type="slidenum">
              <a:rPr lang="en-GB" smtClean="0">
                <a:latin typeface="ShellMedium" panose="00000600000000000000" pitchFamily="50" charset="0"/>
              </a:rPr>
              <a:pPr/>
              <a:t>9</a:t>
            </a:fld>
            <a:endParaRPr lang="en-GB" dirty="0">
              <a:latin typeface="ShellMedium" panose="00000600000000000000" pitchFamily="50" charset="0"/>
            </a:endParaRPr>
          </a:p>
        </p:txBody>
      </p:sp>
    </p:spTree>
    <p:extLst>
      <p:ext uri="{BB962C8B-B14F-4D97-AF65-F5344CB8AC3E}">
        <p14:creationId xmlns:p14="http://schemas.microsoft.com/office/powerpoint/2010/main" val="4118872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endParaRPr lang="en-GB" dirty="0">
              <a:latin typeface="ShellMedium" panose="00000600000000000000" pitchFamily="50" charset="0"/>
            </a:endParaRPr>
          </a:p>
        </p:txBody>
      </p:sp>
      <p:sp>
        <p:nvSpPr>
          <p:cNvPr id="4" name="Slide Number Placeholder 3"/>
          <p:cNvSpPr>
            <a:spLocks noGrp="1"/>
          </p:cNvSpPr>
          <p:nvPr>
            <p:ph type="sldNum" sz="quarter" idx="10"/>
          </p:nvPr>
        </p:nvSpPr>
        <p:spPr/>
        <p:txBody>
          <a:bodyPr/>
          <a:lstStyle/>
          <a:p>
            <a:fld id="{DE799493-6412-4470-9830-D005B358D66E}" type="slidenum">
              <a:rPr lang="en-GB" smtClean="0">
                <a:latin typeface="ShellMedium" panose="00000600000000000000" pitchFamily="50" charset="0"/>
              </a:rPr>
              <a:pPr/>
              <a:t>11</a:t>
            </a:fld>
            <a:endParaRPr lang="en-GB" dirty="0">
              <a:latin typeface="ShellMedium" panose="00000600000000000000" pitchFamily="50" charset="0"/>
            </a:endParaRPr>
          </a:p>
        </p:txBody>
      </p:sp>
    </p:spTree>
    <p:extLst>
      <p:ext uri="{BB962C8B-B14F-4D97-AF65-F5344CB8AC3E}">
        <p14:creationId xmlns:p14="http://schemas.microsoft.com/office/powerpoint/2010/main" val="27469808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ti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t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t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724"/>
            <a:ext cx="12193293" cy="6857276"/>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95840" y="517459"/>
            <a:ext cx="1887660" cy="1887660"/>
          </a:xfrm>
          <a:prstGeom prst="rect">
            <a:avLst/>
          </a:prstGeom>
          <a:ln>
            <a:noFill/>
          </a:ln>
        </p:spPr>
      </p:pic>
      <p:sp>
        <p:nvSpPr>
          <p:cNvPr id="28" name="Rectangle 2"/>
          <p:cNvSpPr>
            <a:spLocks noGrp="1" noChangeArrowheads="1"/>
          </p:cNvSpPr>
          <p:nvPr userDrawn="1">
            <p:ph type="ctrTitle"/>
          </p:nvPr>
        </p:nvSpPr>
        <p:spPr>
          <a:xfrm>
            <a:off x="766800" y="2754403"/>
            <a:ext cx="9973373" cy="918000"/>
          </a:xfrm>
          <a:noFill/>
        </p:spPr>
        <p:txBody>
          <a:bodyPr lIns="0" tIns="0" rIns="0" anchor="b" anchorCtr="0"/>
          <a:lstStyle>
            <a:lvl1pPr>
              <a:lnSpc>
                <a:spcPct val="110000"/>
              </a:lnSpc>
              <a:defRPr sz="3600" b="0" kern="1200" cap="none" spc="0" baseline="0">
                <a:solidFill>
                  <a:schemeClr val="tx1"/>
                </a:solidFill>
                <a:latin typeface="+mj-lt"/>
                <a:cs typeface="Arial" pitchFamily="34" charset="0"/>
              </a:defRPr>
            </a:lvl1pPr>
          </a:lstStyle>
          <a:p>
            <a:r>
              <a:rPr lang="en-GB"/>
              <a:t>Click to edit Master title style</a:t>
            </a:r>
            <a:endParaRPr lang="en-GB" dirty="0"/>
          </a:p>
        </p:txBody>
      </p:sp>
      <p:sp>
        <p:nvSpPr>
          <p:cNvPr id="29" name="Rectangle 3"/>
          <p:cNvSpPr>
            <a:spLocks noGrp="1" noChangeArrowheads="1"/>
          </p:cNvSpPr>
          <p:nvPr userDrawn="1">
            <p:ph type="subTitle" idx="1"/>
          </p:nvPr>
        </p:nvSpPr>
        <p:spPr>
          <a:xfrm>
            <a:off x="766800" y="3805856"/>
            <a:ext cx="9976548" cy="749808"/>
          </a:xfrm>
        </p:spPr>
        <p:txBody>
          <a:bodyPr anchor="t" anchorCtr="0"/>
          <a:lstStyle>
            <a:lvl1pPr marL="0" indent="0">
              <a:lnSpc>
                <a:spcPct val="100000"/>
              </a:lnSpc>
              <a:spcBef>
                <a:spcPct val="0"/>
              </a:spcBef>
              <a:spcAft>
                <a:spcPts val="0"/>
              </a:spcAft>
              <a:buFont typeface="Wingdings" pitchFamily="2" charset="2"/>
              <a:buNone/>
              <a:defRPr sz="2000" baseline="0">
                <a:solidFill>
                  <a:schemeClr val="tx1"/>
                </a:solidFill>
                <a:latin typeface="+mn-lt"/>
                <a:cs typeface="Arial" pitchFamily="34" charset="0"/>
              </a:defRPr>
            </a:lvl1pPr>
          </a:lstStyle>
          <a:p>
            <a:r>
              <a:rPr lang="en-GB"/>
              <a:t>Click to edit Master subtitle style</a:t>
            </a:r>
            <a:endParaRPr lang="en-GB" dirty="0"/>
          </a:p>
        </p:txBody>
      </p:sp>
      <p:sp>
        <p:nvSpPr>
          <p:cNvPr id="32" name="Text Placeholder 31"/>
          <p:cNvSpPr>
            <a:spLocks noGrp="1"/>
          </p:cNvSpPr>
          <p:nvPr userDrawn="1">
            <p:ph type="body" sz="quarter" idx="10" hasCustomPrompt="1"/>
          </p:nvPr>
        </p:nvSpPr>
        <p:spPr>
          <a:xfrm>
            <a:off x="766800" y="4832087"/>
            <a:ext cx="7871121" cy="237600"/>
          </a:xfrm>
        </p:spPr>
        <p:txBody>
          <a:bodyPr anchor="t" anchorCtr="0"/>
          <a:lstStyle>
            <a:lvl1pPr>
              <a:lnSpc>
                <a:spcPct val="100000"/>
              </a:lnSpc>
              <a:buNone/>
              <a:defRPr sz="1400">
                <a:solidFill>
                  <a:schemeClr val="tx1"/>
                </a:solidFill>
                <a:latin typeface="ShellHeavy" panose="00000700000000000000" pitchFamily="2" charset="0"/>
              </a:defRPr>
            </a:lvl1pPr>
          </a:lstStyle>
          <a:p>
            <a:pPr lvl="0"/>
            <a:r>
              <a:rPr lang="en-GB" dirty="0"/>
              <a:t>Click to insert Author’s Name</a:t>
            </a:r>
          </a:p>
        </p:txBody>
      </p:sp>
      <p:sp>
        <p:nvSpPr>
          <p:cNvPr id="33" name="Text Placeholder 31"/>
          <p:cNvSpPr>
            <a:spLocks noGrp="1"/>
          </p:cNvSpPr>
          <p:nvPr userDrawn="1">
            <p:ph type="body" sz="quarter" idx="11" hasCustomPrompt="1"/>
          </p:nvPr>
        </p:nvSpPr>
        <p:spPr>
          <a:xfrm>
            <a:off x="766800" y="5083916"/>
            <a:ext cx="7871121" cy="237600"/>
          </a:xfrm>
        </p:spPr>
        <p:txBody>
          <a:bodyPr anchor="t" anchorCtr="0"/>
          <a:lstStyle>
            <a:lvl1pPr>
              <a:lnSpc>
                <a:spcPct val="100000"/>
              </a:lnSpc>
              <a:buNone/>
              <a:defRPr sz="1400">
                <a:solidFill>
                  <a:schemeClr val="tx1"/>
                </a:solidFill>
                <a:latin typeface="ShellMedium" panose="00000600000000000000" pitchFamily="2" charset="0"/>
              </a:defRPr>
            </a:lvl1pPr>
          </a:lstStyle>
          <a:p>
            <a:pPr lvl="0"/>
            <a:r>
              <a:rPr lang="en-GB" dirty="0"/>
              <a:t>Click to insert Role in Organisation</a:t>
            </a:r>
          </a:p>
        </p:txBody>
      </p:sp>
      <p:sp>
        <p:nvSpPr>
          <p:cNvPr id="24"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2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8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August 2023</a:t>
            </a:r>
          </a:p>
        </p:txBody>
      </p:sp>
      <p:sp>
        <p:nvSpPr>
          <p:cNvPr id="8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3" name="TextBox 2" descr="CONFIDENTIAL_TAG_0xFFEE">
            <a:extLst>
              <a:ext uri="{FF2B5EF4-FFF2-40B4-BE49-F238E27FC236}">
                <a16:creationId xmlns:a16="http://schemas.microsoft.com/office/drawing/2014/main" id="{B6421A83-5481-0EC9-4EE0-C0175F27A977}"/>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MOST 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extLst>
    <p:ext uri="{DCECCB84-F9BA-43D5-87BE-67443E8EF086}">
      <p15:sldGuideLst xmlns:p15="http://schemas.microsoft.com/office/powerpoint/2012/main">
        <p15:guide id="4" pos="7357" userDrawn="1">
          <p15:clr>
            <a:srgbClr val="FBAE40"/>
          </p15:clr>
        </p15:guide>
        <p15:guide id="5" pos="1121" userDrawn="1">
          <p15:clr>
            <a:srgbClr val="FBAE40"/>
          </p15:clr>
        </p15:guide>
        <p15:guide id="6" orient="horz" pos="4074" userDrawn="1">
          <p15:clr>
            <a:srgbClr val="FBAE40"/>
          </p15:clr>
        </p15:guide>
        <p15:guide id="7" orient="horz" pos="21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80802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dirty="0" smtClean="0">
                <a:latin typeface="+mj-lt"/>
              </a:defRPr>
            </a:lvl1pPr>
          </a:lstStyle>
          <a:p>
            <a:pPr lvl="0"/>
            <a:r>
              <a:rPr lang="en-GB"/>
              <a:t>Click to edit Master title style</a:t>
            </a:r>
            <a:endParaRPr lang="en-GB" dirty="0"/>
          </a:p>
        </p:txBody>
      </p:sp>
      <p:sp>
        <p:nvSpPr>
          <p:cNvPr id="10" name="Content Placeholder 14"/>
          <p:cNvSpPr>
            <a:spLocks noGrp="1"/>
          </p:cNvSpPr>
          <p:nvPr>
            <p:ph sz="quarter" idx="13"/>
          </p:nvPr>
        </p:nvSpPr>
        <p:spPr>
          <a:xfrm>
            <a:off x="6472014" y="1686556"/>
            <a:ext cx="5207224" cy="4672970"/>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Bef>
                <a:spcPts val="0"/>
              </a:spcBef>
              <a:spcAft>
                <a:spcPts val="0"/>
              </a:spcAft>
              <a:buClr>
                <a:schemeClr val="accent2"/>
              </a:buClr>
              <a:buSzPct val="75000"/>
              <a:buFont typeface="Wingdings" panose="05000000000000000000" pitchFamily="2" charset="2"/>
              <a:buChar char="¢"/>
              <a:defRPr sz="1400"/>
            </a:lvl2pPr>
            <a:lvl3pPr marL="354200" indent="-177800">
              <a:lnSpc>
                <a:spcPct val="140000"/>
              </a:lnSpc>
              <a:spcBef>
                <a:spcPts val="0"/>
              </a:spcBef>
              <a:spcAft>
                <a:spcPts val="0"/>
              </a:spcAft>
              <a:buClr>
                <a:schemeClr val="accent2"/>
              </a:buClr>
              <a:buFont typeface="Wingdings" panose="05000000000000000000" pitchFamily="2" charset="2"/>
              <a:buChar char=""/>
              <a:defRPr sz="1400"/>
            </a:lvl3pPr>
            <a:lvl4pPr marL="532000" indent="-177800">
              <a:lnSpc>
                <a:spcPct val="140000"/>
              </a:lnSpc>
              <a:spcBef>
                <a:spcPts val="0"/>
              </a:spcBef>
              <a:spcAft>
                <a:spcPts val="0"/>
              </a:spcAft>
              <a:buClr>
                <a:schemeClr val="tx1"/>
              </a:buClr>
              <a:buFont typeface="Wingdings" panose="05000000000000000000" pitchFamily="2" charset="2"/>
              <a:buChar char=""/>
              <a:defRPr sz="1400"/>
            </a:lvl4pPr>
            <a:lvl5pPr marL="684400" indent="-152400">
              <a:lnSpc>
                <a:spcPct val="140000"/>
              </a:lnSpc>
              <a:spcBef>
                <a:spcPts val="0"/>
              </a:spcBef>
              <a:spcAft>
                <a:spcPts val="0"/>
              </a:spcAft>
              <a:buClr>
                <a:schemeClr val="tx1"/>
              </a:buClr>
              <a:buFont typeface="Wingdings" panose="05000000000000000000" pitchFamily="2" charset="2"/>
              <a:buChar char=""/>
              <a:defRPr sz="1200"/>
            </a:lvl5pPr>
            <a:lvl6pPr marL="824100" indent="-139700">
              <a:lnSpc>
                <a:spcPct val="140000"/>
              </a:lnSpc>
              <a:spcBef>
                <a:spcPts val="0"/>
              </a:spcBef>
              <a:spcAft>
                <a:spcPts val="0"/>
              </a:spcAft>
              <a:buClr>
                <a:schemeClr val="tx1"/>
              </a:buClr>
              <a:buFont typeface="Wingdings" panose="05000000000000000000" pitchFamily="2" charset="2"/>
              <a:buChar char=""/>
              <a:tabLst/>
              <a:defRPr sz="11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2" name="Text Placeholder 43"/>
          <p:cNvSpPr>
            <a:spLocks noGrp="1"/>
          </p:cNvSpPr>
          <p:nvPr>
            <p:ph type="body" sz="quarter" idx="11"/>
          </p:nvPr>
        </p:nvSpPr>
        <p:spPr>
          <a:xfrm>
            <a:off x="765174" y="1686554"/>
            <a:ext cx="5211763" cy="4672971"/>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Aft>
                <a:spcPts val="0"/>
              </a:spcAft>
              <a:buClr>
                <a:schemeClr val="accent2"/>
              </a:buClr>
              <a:buSzPct val="75000"/>
              <a:buFont typeface="Wingdings" panose="05000000000000000000" pitchFamily="2" charset="2"/>
              <a:buChar char="¢"/>
              <a:defRPr sz="1400"/>
            </a:lvl2pPr>
            <a:lvl3pPr marL="354200" indent="-177800">
              <a:lnSpc>
                <a:spcPct val="140000"/>
              </a:lnSpc>
              <a:spcAft>
                <a:spcPts val="0"/>
              </a:spcAft>
              <a:buClr>
                <a:schemeClr val="accent2"/>
              </a:buClr>
              <a:buFont typeface="Wingdings" panose="05000000000000000000" pitchFamily="2" charset="2"/>
              <a:buChar char=""/>
              <a:defRPr sz="1400"/>
            </a:lvl3pPr>
            <a:lvl4pPr marL="532000" indent="-177800">
              <a:lnSpc>
                <a:spcPct val="140000"/>
              </a:lnSpc>
              <a:spcAft>
                <a:spcPts val="0"/>
              </a:spcAft>
              <a:buClr>
                <a:schemeClr val="tx1"/>
              </a:buClr>
              <a:buFont typeface="Wingdings" panose="05000000000000000000" pitchFamily="2" charset="2"/>
              <a:buChar char=""/>
              <a:defRPr sz="1400"/>
            </a:lvl4pPr>
            <a:lvl5pPr marL="684400" indent="-152400">
              <a:lnSpc>
                <a:spcPct val="140000"/>
              </a:lnSpc>
              <a:spcBef>
                <a:spcPts val="0"/>
              </a:spcBef>
              <a:spcAft>
                <a:spcPts val="0"/>
              </a:spcAft>
              <a:buClr>
                <a:schemeClr val="tx1"/>
              </a:buClr>
              <a:buFont typeface="Wingdings" panose="05000000000000000000" pitchFamily="2" charset="2"/>
              <a:buChar char=""/>
              <a:defRPr sz="1200"/>
            </a:lvl5pPr>
            <a:lvl6pPr marL="824100" indent="-139700">
              <a:lnSpc>
                <a:spcPct val="140000"/>
              </a:lnSpc>
              <a:spcBef>
                <a:spcPts val="0"/>
              </a:spcBef>
              <a:spcAft>
                <a:spcPts val="0"/>
              </a:spcAft>
              <a:buClr>
                <a:schemeClr val="tx1"/>
              </a:buClr>
              <a:buFont typeface="Wingdings" panose="05000000000000000000" pitchFamily="2" charset="2"/>
              <a:buChar char=""/>
              <a:defRPr sz="11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August 2023</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 name="TextBox 1" descr="CONFIDENTIAL_TAG_0xFFEE">
            <a:extLst>
              <a:ext uri="{FF2B5EF4-FFF2-40B4-BE49-F238E27FC236}">
                <a16:creationId xmlns:a16="http://schemas.microsoft.com/office/drawing/2014/main" id="{ABE657F6-11B6-058A-8918-64990BF686A5}"/>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MOST 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and Content">
    <p:spTree>
      <p:nvGrpSpPr>
        <p:cNvPr id="1" name=""/>
        <p:cNvGrpSpPr/>
        <p:nvPr/>
      </p:nvGrpSpPr>
      <p:grpSpPr>
        <a:xfrm>
          <a:off x="0" y="0"/>
          <a:ext cx="0" cy="0"/>
          <a:chOff x="0" y="0"/>
          <a:chExt cx="0" cy="0"/>
        </a:xfrm>
      </p:grpSpPr>
      <p:sp>
        <p:nvSpPr>
          <p:cNvPr id="9" name="Picture Placeholder 2"/>
          <p:cNvSpPr>
            <a:spLocks noGrp="1"/>
          </p:cNvSpPr>
          <p:nvPr>
            <p:ph type="pic" sz="quarter" idx="12"/>
          </p:nvPr>
        </p:nvSpPr>
        <p:spPr bwMode="auto">
          <a:xfrm>
            <a:off x="5047384" y="0"/>
            <a:ext cx="7144616" cy="6857999"/>
          </a:xfrm>
          <a:custGeom>
            <a:avLst/>
            <a:gdLst>
              <a:gd name="connsiteX0" fmla="*/ 0 w 7141676"/>
              <a:gd name="connsiteY0" fmla="*/ 0 h 6316132"/>
              <a:gd name="connsiteX1" fmla="*/ 7141676 w 7141676"/>
              <a:gd name="connsiteY1" fmla="*/ 0 h 6316132"/>
              <a:gd name="connsiteX2" fmla="*/ 7141676 w 7141676"/>
              <a:gd name="connsiteY2" fmla="*/ 6316132 h 6316132"/>
              <a:gd name="connsiteX3" fmla="*/ 0 w 7141676"/>
              <a:gd name="connsiteY3" fmla="*/ 6316132 h 6316132"/>
              <a:gd name="connsiteX4" fmla="*/ 0 w 7141676"/>
              <a:gd name="connsiteY4" fmla="*/ 0 h 6316132"/>
              <a:gd name="connsiteX0" fmla="*/ 2940 w 7144616"/>
              <a:gd name="connsiteY0" fmla="*/ 0 h 6316132"/>
              <a:gd name="connsiteX1" fmla="*/ 7144616 w 7144616"/>
              <a:gd name="connsiteY1" fmla="*/ 0 h 6316132"/>
              <a:gd name="connsiteX2" fmla="*/ 7144616 w 7144616"/>
              <a:gd name="connsiteY2" fmla="*/ 6316132 h 6316132"/>
              <a:gd name="connsiteX3" fmla="*/ 2940 w 7144616"/>
              <a:gd name="connsiteY3" fmla="*/ 6316132 h 6316132"/>
              <a:gd name="connsiteX4" fmla="*/ 0 w 7144616"/>
              <a:gd name="connsiteY4" fmla="*/ 5779942 h 6316132"/>
              <a:gd name="connsiteX5" fmla="*/ 2940 w 7144616"/>
              <a:gd name="connsiteY5" fmla="*/ 0 h 6316132"/>
              <a:gd name="connsiteX0" fmla="*/ 2940 w 7144616"/>
              <a:gd name="connsiteY0" fmla="*/ 0 h 6316773"/>
              <a:gd name="connsiteX1" fmla="*/ 7144616 w 7144616"/>
              <a:gd name="connsiteY1" fmla="*/ 0 h 6316773"/>
              <a:gd name="connsiteX2" fmla="*/ 7144616 w 7144616"/>
              <a:gd name="connsiteY2" fmla="*/ 6316132 h 6316773"/>
              <a:gd name="connsiteX3" fmla="*/ 537870 w 7144616"/>
              <a:gd name="connsiteY3" fmla="*/ 6316773 h 6316773"/>
              <a:gd name="connsiteX4" fmla="*/ 2940 w 7144616"/>
              <a:gd name="connsiteY4" fmla="*/ 6316132 h 6316773"/>
              <a:gd name="connsiteX5" fmla="*/ 0 w 7144616"/>
              <a:gd name="connsiteY5" fmla="*/ 5779942 h 6316773"/>
              <a:gd name="connsiteX6" fmla="*/ 2940 w 7144616"/>
              <a:gd name="connsiteY6" fmla="*/ 0 h 6316773"/>
              <a:gd name="connsiteX0" fmla="*/ 2940 w 7144616"/>
              <a:gd name="connsiteY0" fmla="*/ 0 h 6316773"/>
              <a:gd name="connsiteX1" fmla="*/ 7144616 w 7144616"/>
              <a:gd name="connsiteY1" fmla="*/ 0 h 6316773"/>
              <a:gd name="connsiteX2" fmla="*/ 7144616 w 7144616"/>
              <a:gd name="connsiteY2" fmla="*/ 6316132 h 6316773"/>
              <a:gd name="connsiteX3" fmla="*/ 537870 w 7144616"/>
              <a:gd name="connsiteY3" fmla="*/ 6316773 h 6316773"/>
              <a:gd name="connsiteX4" fmla="*/ 0 w 7144616"/>
              <a:gd name="connsiteY4" fmla="*/ 5779942 h 6316773"/>
              <a:gd name="connsiteX5" fmla="*/ 2940 w 7144616"/>
              <a:gd name="connsiteY5" fmla="*/ 0 h 6316773"/>
              <a:gd name="connsiteX0" fmla="*/ 2940 w 7144616"/>
              <a:gd name="connsiteY0" fmla="*/ 0 h 6316773"/>
              <a:gd name="connsiteX1" fmla="*/ 7144616 w 7144616"/>
              <a:gd name="connsiteY1" fmla="*/ 0 h 6316773"/>
              <a:gd name="connsiteX2" fmla="*/ 7144616 w 7144616"/>
              <a:gd name="connsiteY2" fmla="*/ 6316132 h 6316773"/>
              <a:gd name="connsiteX3" fmla="*/ 537870 w 7144616"/>
              <a:gd name="connsiteY3" fmla="*/ 6316773 h 6316773"/>
              <a:gd name="connsiteX4" fmla="*/ 0 w 7144616"/>
              <a:gd name="connsiteY4" fmla="*/ 5779942 h 6316773"/>
              <a:gd name="connsiteX5" fmla="*/ 2940 w 7144616"/>
              <a:gd name="connsiteY5" fmla="*/ 0 h 6316773"/>
              <a:gd name="connsiteX0" fmla="*/ 2940 w 7144616"/>
              <a:gd name="connsiteY0" fmla="*/ 0 h 6316773"/>
              <a:gd name="connsiteX1" fmla="*/ 7144616 w 7144616"/>
              <a:gd name="connsiteY1" fmla="*/ 0 h 6316773"/>
              <a:gd name="connsiteX2" fmla="*/ 7144616 w 7144616"/>
              <a:gd name="connsiteY2" fmla="*/ 6316132 h 6316773"/>
              <a:gd name="connsiteX3" fmla="*/ 537870 w 7144616"/>
              <a:gd name="connsiteY3" fmla="*/ 6316773 h 6316773"/>
              <a:gd name="connsiteX4" fmla="*/ 0 w 7144616"/>
              <a:gd name="connsiteY4" fmla="*/ 5779942 h 6316773"/>
              <a:gd name="connsiteX5" fmla="*/ 2940 w 7144616"/>
              <a:gd name="connsiteY5" fmla="*/ 0 h 6316773"/>
              <a:gd name="connsiteX0" fmla="*/ 2940 w 7144616"/>
              <a:gd name="connsiteY0" fmla="*/ 0 h 6317008"/>
              <a:gd name="connsiteX1" fmla="*/ 7144616 w 7144616"/>
              <a:gd name="connsiteY1" fmla="*/ 0 h 6317008"/>
              <a:gd name="connsiteX2" fmla="*/ 7144616 w 7144616"/>
              <a:gd name="connsiteY2" fmla="*/ 6316132 h 6317008"/>
              <a:gd name="connsiteX3" fmla="*/ 537870 w 7144616"/>
              <a:gd name="connsiteY3" fmla="*/ 6316773 h 6317008"/>
              <a:gd name="connsiteX4" fmla="*/ 0 w 7144616"/>
              <a:gd name="connsiteY4" fmla="*/ 5779942 h 6317008"/>
              <a:gd name="connsiteX5" fmla="*/ 2940 w 7144616"/>
              <a:gd name="connsiteY5" fmla="*/ 0 h 6317008"/>
              <a:gd name="connsiteX0" fmla="*/ 2940 w 7144616"/>
              <a:gd name="connsiteY0" fmla="*/ 0 h 6316773"/>
              <a:gd name="connsiteX1" fmla="*/ 7144616 w 7144616"/>
              <a:gd name="connsiteY1" fmla="*/ 0 h 6316773"/>
              <a:gd name="connsiteX2" fmla="*/ 7144616 w 7144616"/>
              <a:gd name="connsiteY2" fmla="*/ 6316132 h 6316773"/>
              <a:gd name="connsiteX3" fmla="*/ 537870 w 7144616"/>
              <a:gd name="connsiteY3" fmla="*/ 6316773 h 6316773"/>
              <a:gd name="connsiteX4" fmla="*/ 0 w 7144616"/>
              <a:gd name="connsiteY4" fmla="*/ 5779942 h 6316773"/>
              <a:gd name="connsiteX5" fmla="*/ 2940 w 7144616"/>
              <a:gd name="connsiteY5" fmla="*/ 0 h 6316773"/>
              <a:gd name="connsiteX0" fmla="*/ 2940 w 7144616"/>
              <a:gd name="connsiteY0" fmla="*/ 0 h 6316773"/>
              <a:gd name="connsiteX1" fmla="*/ 7144616 w 7144616"/>
              <a:gd name="connsiteY1" fmla="*/ 0 h 6316773"/>
              <a:gd name="connsiteX2" fmla="*/ 7144616 w 7144616"/>
              <a:gd name="connsiteY2" fmla="*/ 6316132 h 6316773"/>
              <a:gd name="connsiteX3" fmla="*/ 537870 w 7144616"/>
              <a:gd name="connsiteY3" fmla="*/ 6316773 h 6316773"/>
              <a:gd name="connsiteX4" fmla="*/ 0 w 7144616"/>
              <a:gd name="connsiteY4" fmla="*/ 5779942 h 6316773"/>
              <a:gd name="connsiteX5" fmla="*/ 2940 w 7144616"/>
              <a:gd name="connsiteY5" fmla="*/ 0 h 6316773"/>
              <a:gd name="connsiteX0" fmla="*/ 2940 w 7144616"/>
              <a:gd name="connsiteY0" fmla="*/ 0 h 6316773"/>
              <a:gd name="connsiteX1" fmla="*/ 7144616 w 7144616"/>
              <a:gd name="connsiteY1" fmla="*/ 0 h 6316773"/>
              <a:gd name="connsiteX2" fmla="*/ 7144616 w 7144616"/>
              <a:gd name="connsiteY2" fmla="*/ 6316132 h 6316773"/>
              <a:gd name="connsiteX3" fmla="*/ 537870 w 7144616"/>
              <a:gd name="connsiteY3" fmla="*/ 6316773 h 6316773"/>
              <a:gd name="connsiteX4" fmla="*/ 0 w 7144616"/>
              <a:gd name="connsiteY4" fmla="*/ 5779942 h 6316773"/>
              <a:gd name="connsiteX5" fmla="*/ 2940 w 7144616"/>
              <a:gd name="connsiteY5" fmla="*/ 0 h 6316773"/>
              <a:gd name="connsiteX0" fmla="*/ 2940 w 7144616"/>
              <a:gd name="connsiteY0" fmla="*/ 0 h 6316773"/>
              <a:gd name="connsiteX1" fmla="*/ 7144616 w 7144616"/>
              <a:gd name="connsiteY1" fmla="*/ 0 h 6316773"/>
              <a:gd name="connsiteX2" fmla="*/ 7144616 w 7144616"/>
              <a:gd name="connsiteY2" fmla="*/ 6316132 h 6316773"/>
              <a:gd name="connsiteX3" fmla="*/ 537870 w 7144616"/>
              <a:gd name="connsiteY3" fmla="*/ 6316773 h 6316773"/>
              <a:gd name="connsiteX4" fmla="*/ 0 w 7144616"/>
              <a:gd name="connsiteY4" fmla="*/ 5779942 h 6316773"/>
              <a:gd name="connsiteX5" fmla="*/ 2940 w 7144616"/>
              <a:gd name="connsiteY5" fmla="*/ 0 h 6316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44616" h="6316773">
                <a:moveTo>
                  <a:pt x="2940" y="0"/>
                </a:moveTo>
                <a:lnTo>
                  <a:pt x="7144616" y="0"/>
                </a:lnTo>
                <a:lnTo>
                  <a:pt x="7144616" y="6316132"/>
                </a:lnTo>
                <a:lnTo>
                  <a:pt x="537870" y="6316773"/>
                </a:lnTo>
                <a:cubicBezTo>
                  <a:pt x="214457" y="6313295"/>
                  <a:pt x="5024" y="6140981"/>
                  <a:pt x="0" y="5779942"/>
                </a:cubicBezTo>
                <a:lnTo>
                  <a:pt x="2940" y="0"/>
                </a:lnTo>
                <a:close/>
              </a:path>
            </a:pathLst>
          </a:custGeom>
          <a:noFill/>
          <a:ln w="9525" algn="ctr">
            <a:noFill/>
            <a:miter lim="800000"/>
            <a:headEnd/>
            <a:tailEnd/>
          </a:ln>
        </p:spPr>
        <p:txBody>
          <a:bodyPr/>
          <a:lstStyle>
            <a:lvl1pPr>
              <a:defRPr sz="2133"/>
            </a:lvl1pPr>
          </a:lstStyle>
          <a:p>
            <a:r>
              <a:rPr lang="en-GB"/>
              <a:t>Click icon to add picture</a:t>
            </a:r>
            <a:endParaRPr lang="en-GB" dirty="0"/>
          </a:p>
        </p:txBody>
      </p:sp>
      <p:sp>
        <p:nvSpPr>
          <p:cNvPr id="34" name="Rectangle 2"/>
          <p:cNvSpPr>
            <a:spLocks noGrp="1" noChangeArrowheads="1"/>
          </p:cNvSpPr>
          <p:nvPr>
            <p:ph type="title"/>
          </p:nvPr>
        </p:nvSpPr>
        <p:spPr bwMode="auto">
          <a:xfrm>
            <a:off x="508000" y="712800"/>
            <a:ext cx="4425244" cy="80802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0" kern="1200" cap="none" baseline="0" noProof="0" dirty="0" smtClean="0">
                <a:solidFill>
                  <a:schemeClr val="tx1"/>
                </a:solidFill>
                <a:latin typeface="+mj-lt"/>
                <a:ea typeface="+mj-ea"/>
                <a:cs typeface="+mj-cs"/>
              </a:defRPr>
            </a:lvl1pPr>
          </a:lstStyle>
          <a:p>
            <a:pPr lvl="0"/>
            <a:r>
              <a:rPr lang="en-GB"/>
              <a:t>Click to edit Master title style</a:t>
            </a:r>
            <a:endParaRPr lang="en-GB" dirty="0"/>
          </a:p>
        </p:txBody>
      </p:sp>
      <p:sp>
        <p:nvSpPr>
          <p:cNvPr id="12" name="Text Placeholder 43"/>
          <p:cNvSpPr>
            <a:spLocks noGrp="1"/>
          </p:cNvSpPr>
          <p:nvPr>
            <p:ph type="body" sz="quarter" idx="11"/>
          </p:nvPr>
        </p:nvSpPr>
        <p:spPr>
          <a:xfrm>
            <a:off x="765175" y="1665286"/>
            <a:ext cx="3829404" cy="4694239"/>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75000"/>
              <a:buFont typeface="Wingdings" panose="05000000000000000000" pitchFamily="2" charset="2"/>
              <a:buChar char=""/>
              <a:defRPr sz="1800"/>
            </a:lvl2pPr>
            <a:lvl3pPr marL="459000" indent="-228600">
              <a:spcAft>
                <a:spcPts val="0"/>
              </a:spcAft>
              <a:buClr>
                <a:schemeClr val="accent2"/>
              </a:buClr>
              <a:buFont typeface="Wingdings" panose="05000000000000000000" pitchFamily="2" charset="2"/>
              <a:buChar char=""/>
              <a:defRPr sz="1800"/>
            </a:lvl3pPr>
            <a:lvl4pPr marL="687600" indent="-228600">
              <a:spcBef>
                <a:spcPts val="0"/>
              </a:spcBef>
              <a:spcAft>
                <a:spcPts val="0"/>
              </a:spcAft>
              <a:buClr>
                <a:schemeClr val="tx1"/>
              </a:buClr>
              <a:buFont typeface="Wingdings" panose="05000000000000000000" pitchFamily="2" charset="2"/>
              <a:buChar char=""/>
              <a:defRPr sz="1800"/>
            </a:lvl4pPr>
            <a:lvl5pPr marL="890800" indent="-203200">
              <a:spcBef>
                <a:spcPts val="0"/>
              </a:spcBef>
              <a:spcAft>
                <a:spcPts val="0"/>
              </a:spcAft>
              <a:buClr>
                <a:schemeClr val="tx1"/>
              </a:buClr>
              <a:buFont typeface="Wingdings" panose="05000000000000000000" pitchFamily="2" charset="2"/>
              <a:buChar char=""/>
              <a:defRPr sz="1600"/>
            </a:lvl5pPr>
            <a:lvl6pPr marL="1043200" indent="-152400">
              <a:spcBef>
                <a:spcPts val="0"/>
              </a:spcBef>
              <a:spcAft>
                <a:spcPts val="0"/>
              </a:spcAft>
              <a:buClr>
                <a:schemeClr val="tx1"/>
              </a:buClr>
              <a:buFont typeface="Wingdings" panose="05000000000000000000" pitchFamily="2" charset="2"/>
              <a:buChar char=""/>
              <a:defRPr sz="12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August 2023</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 name="TextBox 1" descr="CONFIDENTIAL_TAG_0xFFEE">
            <a:extLst>
              <a:ext uri="{FF2B5EF4-FFF2-40B4-BE49-F238E27FC236}">
                <a16:creationId xmlns:a16="http://schemas.microsoft.com/office/drawing/2014/main" id="{A10CABD4-2B64-4323-07EA-DDB0CAD0C2BC}"/>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MOST 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3072813743"/>
      </p:ext>
    </p:extLst>
  </p:cSld>
  <p:clrMapOvr>
    <a:masterClrMapping/>
  </p:clrMapOvr>
  <p:transition/>
  <p:hf hdr="0"/>
  <p:extLst>
    <p:ext uri="{DCECCB84-F9BA-43D5-87BE-67443E8EF086}">
      <p15:sldGuideLst xmlns:p15="http://schemas.microsoft.com/office/powerpoint/2012/main">
        <p15:guide id="1" pos="3840">
          <p15:clr>
            <a:srgbClr val="FBAE40"/>
          </p15:clr>
        </p15:guide>
        <p15:guide id="2" pos="3765">
          <p15:clr>
            <a:srgbClr val="FBAE40"/>
          </p15:clr>
        </p15:guide>
        <p15:guide id="3" pos="3915">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509312" y="6201069"/>
            <a:ext cx="5543051" cy="158455"/>
          </a:xfrm>
        </p:spPr>
        <p:txBody>
          <a:bodyPr wrap="square">
            <a:noAutofit/>
          </a:bodyPr>
          <a:lstStyle>
            <a:lvl1pPr>
              <a:defRPr sz="900" cap="none" baseline="0">
                <a:solidFill>
                  <a:schemeClr val="tx1"/>
                </a:solidFill>
                <a:latin typeface="+mn-lt"/>
              </a:defRPr>
            </a:lvl1pPr>
          </a:lstStyle>
          <a:p>
            <a:pPr lvl="0"/>
            <a:r>
              <a:rPr lang="en-GB" dirty="0"/>
              <a:t>Click to edit source</a:t>
            </a:r>
          </a:p>
        </p:txBody>
      </p:sp>
      <p:sp>
        <p:nvSpPr>
          <p:cNvPr id="32" name="Rectangle 2"/>
          <p:cNvSpPr>
            <a:spLocks noGrp="1" noChangeArrowheads="1"/>
          </p:cNvSpPr>
          <p:nvPr>
            <p:ph type="title"/>
          </p:nvPr>
        </p:nvSpPr>
        <p:spPr bwMode="auto">
          <a:xfrm>
            <a:off x="508000" y="712800"/>
            <a:ext cx="11171237"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atin typeface="+mj-lt"/>
              </a:defRPr>
            </a:lvl1pPr>
          </a:lstStyle>
          <a:p>
            <a:pPr lvl="0"/>
            <a:r>
              <a:rPr lang="en-GB" noProof="0"/>
              <a:t>Click to edit Master title style</a:t>
            </a:r>
            <a:endParaRPr lang="en-GB" noProof="0" dirty="0"/>
          </a:p>
        </p:txBody>
      </p:sp>
      <p:sp>
        <p:nvSpPr>
          <p:cNvPr id="40" name="Content Placeholder 51"/>
          <p:cNvSpPr>
            <a:spLocks noGrp="1"/>
          </p:cNvSpPr>
          <p:nvPr>
            <p:ph sz="quarter" idx="46" hasCustomPrompt="1"/>
          </p:nvPr>
        </p:nvSpPr>
        <p:spPr>
          <a:xfrm>
            <a:off x="508000" y="4116538"/>
            <a:ext cx="5468938" cy="234616"/>
          </a:xfrm>
        </p:spPr>
        <p:txBody>
          <a:bodyPr vert="horz" wrap="square" lIns="0" tIns="0" rIns="0" bIns="0" rtlCol="0">
            <a:spAutoFit/>
          </a:bodyPr>
          <a:lstStyle>
            <a:lvl1pPr>
              <a:lnSpc>
                <a:spcPct val="100000"/>
              </a:lnSpc>
              <a:defRPr lang="nl-NL" sz="1400" kern="1200" cap="none" baseline="0" dirty="0">
                <a:solidFill>
                  <a:schemeClr val="tx1"/>
                </a:solidFill>
                <a:latin typeface="ShellHeavy" panose="00000700000000000000" pitchFamily="2"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sp>
        <p:nvSpPr>
          <p:cNvPr id="42" name="Chart Placeholder 16"/>
          <p:cNvSpPr>
            <a:spLocks noGrp="1"/>
          </p:cNvSpPr>
          <p:nvPr>
            <p:ph type="chart" sz="quarter" idx="47"/>
          </p:nvPr>
        </p:nvSpPr>
        <p:spPr>
          <a:xfrm>
            <a:off x="508000" y="4456229"/>
            <a:ext cx="5468938" cy="1623641"/>
          </a:xfrm>
        </p:spPr>
        <p:txBody>
          <a:bodyPr>
            <a:normAutofit/>
          </a:bodyPr>
          <a:lstStyle>
            <a:lvl1pPr>
              <a:defRPr sz="1400">
                <a:solidFill>
                  <a:schemeClr val="tx1"/>
                </a:solidFill>
                <a:latin typeface="+mn-lt"/>
              </a:defRPr>
            </a:lvl1pPr>
          </a:lstStyle>
          <a:p>
            <a:r>
              <a:rPr lang="en-GB"/>
              <a:t>Click icon to add chart</a:t>
            </a:r>
            <a:endParaRPr lang="en-GB" dirty="0"/>
          </a:p>
        </p:txBody>
      </p:sp>
      <p:sp>
        <p:nvSpPr>
          <p:cNvPr id="100" name="Content Placeholder 51"/>
          <p:cNvSpPr>
            <a:spLocks noGrp="1"/>
          </p:cNvSpPr>
          <p:nvPr>
            <p:ph sz="quarter" idx="55" hasCustomPrompt="1"/>
          </p:nvPr>
        </p:nvSpPr>
        <p:spPr>
          <a:xfrm>
            <a:off x="508000" y="1780690"/>
            <a:ext cx="5468938" cy="234616"/>
          </a:xfrm>
        </p:spPr>
        <p:txBody>
          <a:bodyPr vert="horz" wrap="square" lIns="0" tIns="0" rIns="0" bIns="0" rtlCol="0">
            <a:spAutoFit/>
          </a:bodyPr>
          <a:lstStyle>
            <a:lvl1pPr>
              <a:lnSpc>
                <a:spcPct val="100000"/>
              </a:lnSpc>
              <a:defRPr lang="nl-NL" sz="1400" kern="1200" cap="none" baseline="0" dirty="0">
                <a:solidFill>
                  <a:schemeClr val="tx1"/>
                </a:solidFill>
                <a:latin typeface="ShellHeavy" panose="00000700000000000000" pitchFamily="2"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sp>
        <p:nvSpPr>
          <p:cNvPr id="102" name="Chart Placeholder 16"/>
          <p:cNvSpPr>
            <a:spLocks noGrp="1"/>
          </p:cNvSpPr>
          <p:nvPr>
            <p:ph type="chart" sz="quarter" idx="56"/>
          </p:nvPr>
        </p:nvSpPr>
        <p:spPr>
          <a:xfrm>
            <a:off x="508000" y="2120382"/>
            <a:ext cx="5468938" cy="1623641"/>
          </a:xfrm>
        </p:spPr>
        <p:txBody>
          <a:bodyPr>
            <a:normAutofit/>
          </a:bodyPr>
          <a:lstStyle>
            <a:lvl1pPr>
              <a:defRPr sz="1400">
                <a:solidFill>
                  <a:schemeClr val="tx1"/>
                </a:solidFill>
                <a:latin typeface="+mn-lt"/>
              </a:defRPr>
            </a:lvl1pPr>
          </a:lstStyle>
          <a:p>
            <a:r>
              <a:rPr lang="en-GB"/>
              <a:t>Click icon to add chart</a:t>
            </a:r>
            <a:endParaRPr lang="en-GB" dirty="0"/>
          </a:p>
        </p:txBody>
      </p:sp>
      <p:sp>
        <p:nvSpPr>
          <p:cNvPr id="105" name="Content Placeholder 51"/>
          <p:cNvSpPr>
            <a:spLocks noGrp="1"/>
          </p:cNvSpPr>
          <p:nvPr>
            <p:ph sz="quarter" idx="58" hasCustomPrompt="1"/>
          </p:nvPr>
        </p:nvSpPr>
        <p:spPr>
          <a:xfrm>
            <a:off x="6215063" y="4116538"/>
            <a:ext cx="5464175" cy="234616"/>
          </a:xfrm>
        </p:spPr>
        <p:txBody>
          <a:bodyPr vert="horz" wrap="square" lIns="0" tIns="0" rIns="0" bIns="0" rtlCol="0">
            <a:spAutoFit/>
          </a:bodyPr>
          <a:lstStyle>
            <a:lvl1pPr>
              <a:lnSpc>
                <a:spcPct val="100000"/>
              </a:lnSpc>
              <a:defRPr lang="nl-NL" sz="1400" kern="1200" cap="none" baseline="0" dirty="0">
                <a:solidFill>
                  <a:schemeClr val="tx1"/>
                </a:solidFill>
                <a:latin typeface="ShellHeavy" panose="00000700000000000000" pitchFamily="2"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sp>
        <p:nvSpPr>
          <p:cNvPr id="107" name="Chart Placeholder 16"/>
          <p:cNvSpPr>
            <a:spLocks noGrp="1"/>
          </p:cNvSpPr>
          <p:nvPr>
            <p:ph type="chart" sz="quarter" idx="59"/>
          </p:nvPr>
        </p:nvSpPr>
        <p:spPr>
          <a:xfrm>
            <a:off x="6215063" y="4456229"/>
            <a:ext cx="5464175" cy="1623641"/>
          </a:xfrm>
        </p:spPr>
        <p:txBody>
          <a:bodyPr>
            <a:normAutofit/>
          </a:bodyPr>
          <a:lstStyle>
            <a:lvl1pPr>
              <a:defRPr sz="1400">
                <a:solidFill>
                  <a:schemeClr val="tx1"/>
                </a:solidFill>
                <a:latin typeface="+mn-lt"/>
              </a:defRPr>
            </a:lvl1pPr>
          </a:lstStyle>
          <a:p>
            <a:r>
              <a:rPr lang="en-GB"/>
              <a:t>Click icon to add chart</a:t>
            </a:r>
            <a:endParaRPr lang="en-GB" dirty="0"/>
          </a:p>
        </p:txBody>
      </p:sp>
      <p:sp>
        <p:nvSpPr>
          <p:cNvPr id="110" name="Content Placeholder 51"/>
          <p:cNvSpPr>
            <a:spLocks noGrp="1"/>
          </p:cNvSpPr>
          <p:nvPr>
            <p:ph sz="quarter" idx="61" hasCustomPrompt="1"/>
          </p:nvPr>
        </p:nvSpPr>
        <p:spPr>
          <a:xfrm>
            <a:off x="6215063" y="1780690"/>
            <a:ext cx="5464175" cy="234616"/>
          </a:xfrm>
        </p:spPr>
        <p:txBody>
          <a:bodyPr vert="horz" wrap="square" lIns="0" tIns="0" rIns="0" bIns="0" rtlCol="0">
            <a:spAutoFit/>
          </a:bodyPr>
          <a:lstStyle>
            <a:lvl1pPr>
              <a:lnSpc>
                <a:spcPct val="100000"/>
              </a:lnSpc>
              <a:defRPr lang="nl-NL" sz="1400" kern="1200" cap="none" baseline="0" dirty="0">
                <a:solidFill>
                  <a:schemeClr val="tx1"/>
                </a:solidFill>
                <a:latin typeface="ShellHeavy" panose="00000700000000000000" pitchFamily="2"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sp>
        <p:nvSpPr>
          <p:cNvPr id="112" name="Chart Placeholder 16"/>
          <p:cNvSpPr>
            <a:spLocks noGrp="1"/>
          </p:cNvSpPr>
          <p:nvPr>
            <p:ph type="chart" sz="quarter" idx="62"/>
          </p:nvPr>
        </p:nvSpPr>
        <p:spPr>
          <a:xfrm>
            <a:off x="6215063" y="2120382"/>
            <a:ext cx="5464175" cy="1623641"/>
          </a:xfrm>
        </p:spPr>
        <p:txBody>
          <a:bodyPr>
            <a:normAutofit/>
          </a:bodyPr>
          <a:lstStyle>
            <a:lvl1pPr>
              <a:defRPr sz="1400">
                <a:solidFill>
                  <a:schemeClr val="tx1"/>
                </a:solidFill>
                <a:latin typeface="+mn-lt"/>
              </a:defRPr>
            </a:lvl1pPr>
          </a:lstStyle>
          <a:p>
            <a:r>
              <a:rPr lang="en-GB"/>
              <a:t>Click icon to add chart</a:t>
            </a:r>
            <a:endParaRPr lang="en-GB" dirty="0"/>
          </a:p>
        </p:txBody>
      </p:sp>
      <p:sp>
        <p:nvSpPr>
          <p:cNvPr id="29"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August 2023</a:t>
            </a:r>
          </a:p>
        </p:txBody>
      </p:sp>
      <p:sp>
        <p:nvSpPr>
          <p:cNvPr id="3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3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 name="TextBox 1" descr="CONFIDENTIAL_TAG_0xFFEE">
            <a:extLst>
              <a:ext uri="{FF2B5EF4-FFF2-40B4-BE49-F238E27FC236}">
                <a16:creationId xmlns:a16="http://schemas.microsoft.com/office/drawing/2014/main" id="{87886821-20CB-0ABA-F1C6-17E5C1A24DCB}"/>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MOST 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Graphs and Text">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509312" y="6201069"/>
            <a:ext cx="5543051" cy="158455"/>
          </a:xfrm>
        </p:spPr>
        <p:txBody>
          <a:bodyPr wrap="square">
            <a:noAutofit/>
          </a:bodyPr>
          <a:lstStyle>
            <a:lvl1pPr>
              <a:defRPr sz="900" cap="none" baseline="0">
                <a:solidFill>
                  <a:schemeClr val="tx1"/>
                </a:solidFill>
                <a:latin typeface="+mn-lt"/>
              </a:defRPr>
            </a:lvl1pPr>
          </a:lstStyle>
          <a:p>
            <a:pPr lvl="0"/>
            <a:r>
              <a:rPr lang="en-GB" dirty="0"/>
              <a:t>Click to edit source</a:t>
            </a:r>
          </a:p>
        </p:txBody>
      </p:sp>
      <p:sp>
        <p:nvSpPr>
          <p:cNvPr id="32" name="Rectangle 2"/>
          <p:cNvSpPr>
            <a:spLocks noGrp="1" noChangeArrowheads="1"/>
          </p:cNvSpPr>
          <p:nvPr>
            <p:ph type="title"/>
          </p:nvPr>
        </p:nvSpPr>
        <p:spPr bwMode="auto">
          <a:xfrm>
            <a:off x="508000" y="712800"/>
            <a:ext cx="11171237"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atin typeface="+mj-lt"/>
              </a:defRPr>
            </a:lvl1pPr>
          </a:lstStyle>
          <a:p>
            <a:pPr lvl="0"/>
            <a:r>
              <a:rPr lang="en-GB" noProof="0"/>
              <a:t>Click to edit Master title style</a:t>
            </a:r>
            <a:endParaRPr lang="en-GB" noProof="0" dirty="0"/>
          </a:p>
        </p:txBody>
      </p:sp>
      <p:sp>
        <p:nvSpPr>
          <p:cNvPr id="40" name="Content Placeholder 51"/>
          <p:cNvSpPr>
            <a:spLocks noGrp="1"/>
          </p:cNvSpPr>
          <p:nvPr>
            <p:ph sz="quarter" idx="46" hasCustomPrompt="1"/>
          </p:nvPr>
        </p:nvSpPr>
        <p:spPr>
          <a:xfrm>
            <a:off x="508000" y="4116538"/>
            <a:ext cx="5468938" cy="234616"/>
          </a:xfrm>
        </p:spPr>
        <p:txBody>
          <a:bodyPr vert="horz" wrap="square" lIns="0" tIns="0" rIns="0" bIns="0" rtlCol="0">
            <a:spAutoFit/>
          </a:bodyPr>
          <a:lstStyle>
            <a:lvl1pPr>
              <a:lnSpc>
                <a:spcPct val="100000"/>
              </a:lnSpc>
              <a:defRPr lang="nl-NL" sz="1400" kern="1200" cap="none" baseline="0" dirty="0">
                <a:solidFill>
                  <a:schemeClr val="tx1"/>
                </a:solidFill>
                <a:latin typeface="ShellHeavy" panose="00000700000000000000" pitchFamily="2"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Subtitle appears here</a:t>
            </a:r>
          </a:p>
        </p:txBody>
      </p:sp>
      <p:sp>
        <p:nvSpPr>
          <p:cNvPr id="100" name="Content Placeholder 51"/>
          <p:cNvSpPr>
            <a:spLocks noGrp="1"/>
          </p:cNvSpPr>
          <p:nvPr>
            <p:ph sz="quarter" idx="55" hasCustomPrompt="1"/>
          </p:nvPr>
        </p:nvSpPr>
        <p:spPr>
          <a:xfrm>
            <a:off x="508000" y="1780690"/>
            <a:ext cx="5468938" cy="234616"/>
          </a:xfrm>
        </p:spPr>
        <p:txBody>
          <a:bodyPr vert="horz" wrap="square" lIns="0" tIns="0" rIns="0" bIns="0" rtlCol="0">
            <a:spAutoFit/>
          </a:bodyPr>
          <a:lstStyle>
            <a:lvl1pPr>
              <a:lnSpc>
                <a:spcPct val="100000"/>
              </a:lnSpc>
              <a:defRPr lang="nl-NL" sz="1400" kern="1200" cap="none" baseline="0" dirty="0">
                <a:solidFill>
                  <a:schemeClr val="tx1"/>
                </a:solidFill>
                <a:latin typeface="ShellHeavy" panose="00000700000000000000" pitchFamily="2"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sp>
        <p:nvSpPr>
          <p:cNvPr id="102" name="Chart Placeholder 16"/>
          <p:cNvSpPr>
            <a:spLocks noGrp="1"/>
          </p:cNvSpPr>
          <p:nvPr>
            <p:ph type="chart" sz="quarter" idx="56"/>
          </p:nvPr>
        </p:nvSpPr>
        <p:spPr>
          <a:xfrm>
            <a:off x="508000" y="2120382"/>
            <a:ext cx="5468938" cy="1623641"/>
          </a:xfrm>
        </p:spPr>
        <p:txBody>
          <a:bodyPr>
            <a:normAutofit/>
          </a:bodyPr>
          <a:lstStyle>
            <a:lvl1pPr>
              <a:defRPr sz="1400">
                <a:solidFill>
                  <a:schemeClr val="tx1"/>
                </a:solidFill>
                <a:latin typeface="+mn-lt"/>
              </a:defRPr>
            </a:lvl1pPr>
          </a:lstStyle>
          <a:p>
            <a:r>
              <a:rPr lang="en-GB"/>
              <a:t>Click icon to add chart</a:t>
            </a:r>
            <a:endParaRPr lang="en-GB" dirty="0"/>
          </a:p>
        </p:txBody>
      </p:sp>
      <p:sp>
        <p:nvSpPr>
          <p:cNvPr id="105" name="Content Placeholder 51"/>
          <p:cNvSpPr>
            <a:spLocks noGrp="1"/>
          </p:cNvSpPr>
          <p:nvPr>
            <p:ph sz="quarter" idx="58" hasCustomPrompt="1"/>
          </p:nvPr>
        </p:nvSpPr>
        <p:spPr>
          <a:xfrm>
            <a:off x="6215063" y="4116538"/>
            <a:ext cx="5464175" cy="234616"/>
          </a:xfrm>
        </p:spPr>
        <p:txBody>
          <a:bodyPr vert="horz" wrap="square" lIns="0" tIns="0" rIns="0" bIns="0" rtlCol="0">
            <a:spAutoFit/>
          </a:bodyPr>
          <a:lstStyle>
            <a:lvl1pPr marL="0" indent="0" algn="l" defTabSz="1219170" rtl="0" eaLnBrk="1" latinLnBrk="0" hangingPunct="1">
              <a:lnSpc>
                <a:spcPct val="119000"/>
              </a:lnSpc>
              <a:spcBef>
                <a:spcPts val="0"/>
              </a:spcBef>
              <a:spcAft>
                <a:spcPts val="0"/>
              </a:spcAft>
              <a:buClr>
                <a:srgbClr val="F7D117"/>
              </a:buClr>
              <a:buSzPct val="120000"/>
              <a:buFont typeface="Wingdings" pitchFamily="2" charset="2"/>
              <a:buNone/>
              <a:defRPr lang="nl-NL" sz="1400" kern="1200" cap="none" baseline="0" dirty="0">
                <a:solidFill>
                  <a:schemeClr val="tx1"/>
                </a:solidFill>
                <a:latin typeface="ShellHeavy" panose="00000700000000000000" pitchFamily="2"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Subtitle appears here</a:t>
            </a:r>
          </a:p>
        </p:txBody>
      </p:sp>
      <p:sp>
        <p:nvSpPr>
          <p:cNvPr id="110" name="Content Placeholder 51"/>
          <p:cNvSpPr>
            <a:spLocks noGrp="1"/>
          </p:cNvSpPr>
          <p:nvPr>
            <p:ph sz="quarter" idx="61" hasCustomPrompt="1"/>
          </p:nvPr>
        </p:nvSpPr>
        <p:spPr>
          <a:xfrm>
            <a:off x="6215063" y="1780690"/>
            <a:ext cx="5464175" cy="234616"/>
          </a:xfrm>
        </p:spPr>
        <p:txBody>
          <a:bodyPr vert="horz" wrap="square" lIns="0" tIns="0" rIns="0" bIns="0" rtlCol="0">
            <a:spAutoFit/>
          </a:bodyPr>
          <a:lstStyle>
            <a:lvl1pPr>
              <a:lnSpc>
                <a:spcPct val="100000"/>
              </a:lnSpc>
              <a:defRPr lang="nl-NL" sz="1400" kern="1200" cap="none" baseline="0" dirty="0">
                <a:solidFill>
                  <a:schemeClr val="tx1"/>
                </a:solidFill>
                <a:latin typeface="ShellHeavy" panose="00000700000000000000" pitchFamily="2"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sp>
        <p:nvSpPr>
          <p:cNvPr id="112" name="Chart Placeholder 16"/>
          <p:cNvSpPr>
            <a:spLocks noGrp="1"/>
          </p:cNvSpPr>
          <p:nvPr>
            <p:ph type="chart" sz="quarter" idx="62"/>
          </p:nvPr>
        </p:nvSpPr>
        <p:spPr>
          <a:xfrm>
            <a:off x="6215063" y="2120382"/>
            <a:ext cx="5464175" cy="1623641"/>
          </a:xfrm>
        </p:spPr>
        <p:txBody>
          <a:bodyPr>
            <a:normAutofit/>
          </a:bodyPr>
          <a:lstStyle>
            <a:lvl1pPr>
              <a:defRPr sz="1400">
                <a:solidFill>
                  <a:schemeClr val="tx1"/>
                </a:solidFill>
                <a:latin typeface="+mn-lt"/>
              </a:defRPr>
            </a:lvl1pPr>
          </a:lstStyle>
          <a:p>
            <a:r>
              <a:rPr lang="en-GB"/>
              <a:t>Click icon to add chart</a:t>
            </a:r>
            <a:endParaRPr lang="en-GB" dirty="0"/>
          </a:p>
        </p:txBody>
      </p:sp>
      <p:sp>
        <p:nvSpPr>
          <p:cNvPr id="29"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August 2023</a:t>
            </a:r>
          </a:p>
        </p:txBody>
      </p:sp>
      <p:sp>
        <p:nvSpPr>
          <p:cNvPr id="3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3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9" name="Content Placeholder 9"/>
          <p:cNvSpPr>
            <a:spLocks noGrp="1"/>
          </p:cNvSpPr>
          <p:nvPr>
            <p:ph sz="quarter" idx="11"/>
          </p:nvPr>
        </p:nvSpPr>
        <p:spPr>
          <a:xfrm>
            <a:off x="509312" y="4510882"/>
            <a:ext cx="5467626" cy="1568988"/>
          </a:xfrm>
        </p:spPr>
        <p:txBody>
          <a:bodyPr/>
          <a:lstStyle>
            <a:lvl1pPr marL="0" indent="0" defTabSz="357708">
              <a:lnSpc>
                <a:spcPct val="140000"/>
              </a:lnSpc>
              <a:spcBef>
                <a:spcPts val="0"/>
              </a:spcBef>
              <a:defRPr sz="1400"/>
            </a:lvl1pPr>
            <a:lvl2pPr marL="230400" indent="-230400" defTabSz="357708">
              <a:lnSpc>
                <a:spcPct val="140000"/>
              </a:lnSpc>
              <a:spcBef>
                <a:spcPts val="0"/>
              </a:spcBef>
              <a:defRPr sz="1400"/>
            </a:lvl2pPr>
            <a:lvl3pPr marL="459000" indent="-228600" defTabSz="357708">
              <a:lnSpc>
                <a:spcPct val="140000"/>
              </a:lnSpc>
              <a:spcBef>
                <a:spcPts val="0"/>
              </a:spcBef>
              <a:buClr>
                <a:schemeClr val="accent2"/>
              </a:buClr>
              <a:buSzPct val="100000"/>
              <a:buFont typeface="Wingdings" panose="05000000000000000000" pitchFamily="2" charset="2"/>
              <a:buChar char=""/>
              <a:defRPr sz="1400"/>
            </a:lvl3pPr>
            <a:lvl4pPr marL="687600" indent="-228600" defTabSz="357708">
              <a:lnSpc>
                <a:spcPct val="140000"/>
              </a:lnSpc>
              <a:spcBef>
                <a:spcPts val="0"/>
              </a:spcBef>
              <a:buClr>
                <a:schemeClr val="tx1"/>
              </a:buClr>
              <a:buSzPct val="100000"/>
              <a:buFont typeface="Wingdings" panose="05000000000000000000" pitchFamily="2" charset="2"/>
              <a:buChar char=""/>
              <a:defRPr sz="1200"/>
            </a:lvl4pPr>
            <a:lvl5pPr marL="890800" indent="-203200" defTabSz="357708">
              <a:lnSpc>
                <a:spcPct val="140000"/>
              </a:lnSpc>
              <a:spcBef>
                <a:spcPts val="0"/>
              </a:spcBef>
              <a:buClr>
                <a:schemeClr val="tx1"/>
              </a:buClr>
              <a:buSzPct val="100000"/>
              <a:buFont typeface="Wingdings" panose="05000000000000000000" pitchFamily="2" charset="2"/>
              <a:buChar char=""/>
              <a:defRPr sz="1100"/>
            </a:lvl5pPr>
            <a:lvl6pPr marL="1043200" indent="-152400" defTabSz="357708">
              <a:lnSpc>
                <a:spcPct val="140000"/>
              </a:lnSpc>
              <a:buClr>
                <a:schemeClr val="tx1"/>
              </a:buClr>
              <a:buSzPct val="100000"/>
              <a:buFont typeface="Wingdings" panose="05000000000000000000" pitchFamily="2" charset="2"/>
              <a:buChar char=""/>
              <a:defRPr sz="105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20" name="Content Placeholder 9"/>
          <p:cNvSpPr>
            <a:spLocks noGrp="1"/>
          </p:cNvSpPr>
          <p:nvPr>
            <p:ph sz="quarter" idx="63"/>
          </p:nvPr>
        </p:nvSpPr>
        <p:spPr>
          <a:xfrm>
            <a:off x="6215063" y="4510882"/>
            <a:ext cx="5467626" cy="1568988"/>
          </a:xfrm>
        </p:spPr>
        <p:txBody>
          <a:bodyPr/>
          <a:lstStyle>
            <a:lvl1pPr marL="0" indent="0" defTabSz="357708">
              <a:lnSpc>
                <a:spcPct val="140000"/>
              </a:lnSpc>
              <a:spcBef>
                <a:spcPts val="0"/>
              </a:spcBef>
              <a:defRPr sz="1400"/>
            </a:lvl1pPr>
            <a:lvl2pPr marL="230400" indent="-230400" defTabSz="357708">
              <a:lnSpc>
                <a:spcPct val="140000"/>
              </a:lnSpc>
              <a:spcBef>
                <a:spcPts val="0"/>
              </a:spcBef>
              <a:defRPr sz="1400"/>
            </a:lvl2pPr>
            <a:lvl3pPr marL="459000" indent="-228600" defTabSz="357708">
              <a:lnSpc>
                <a:spcPct val="140000"/>
              </a:lnSpc>
              <a:spcBef>
                <a:spcPts val="0"/>
              </a:spcBef>
              <a:buClr>
                <a:schemeClr val="accent2"/>
              </a:buClr>
              <a:buSzPct val="100000"/>
              <a:buFont typeface="Wingdings" panose="05000000000000000000" pitchFamily="2" charset="2"/>
              <a:buChar char=""/>
              <a:defRPr sz="1400"/>
            </a:lvl3pPr>
            <a:lvl4pPr marL="687600" indent="-228600" defTabSz="357708">
              <a:lnSpc>
                <a:spcPct val="140000"/>
              </a:lnSpc>
              <a:spcBef>
                <a:spcPts val="0"/>
              </a:spcBef>
              <a:buClr>
                <a:schemeClr val="tx1"/>
              </a:buClr>
              <a:buSzPct val="100000"/>
              <a:buFont typeface="Wingdings" panose="05000000000000000000" pitchFamily="2" charset="2"/>
              <a:buChar char=""/>
              <a:defRPr sz="1200"/>
            </a:lvl4pPr>
            <a:lvl5pPr marL="890800" indent="-203200" defTabSz="357708">
              <a:lnSpc>
                <a:spcPct val="140000"/>
              </a:lnSpc>
              <a:spcBef>
                <a:spcPts val="0"/>
              </a:spcBef>
              <a:buClr>
                <a:schemeClr val="tx1"/>
              </a:buClr>
              <a:buSzPct val="100000"/>
              <a:buFont typeface="Wingdings" panose="05000000000000000000" pitchFamily="2" charset="2"/>
              <a:buChar char=""/>
              <a:defRPr sz="1100"/>
            </a:lvl5pPr>
            <a:lvl6pPr marL="1043200" indent="-152400" defTabSz="357708">
              <a:lnSpc>
                <a:spcPct val="140000"/>
              </a:lnSpc>
              <a:buClr>
                <a:schemeClr val="tx1"/>
              </a:buClr>
              <a:buSzPct val="100000"/>
              <a:buFont typeface="Wingdings" panose="05000000000000000000" pitchFamily="2" charset="2"/>
              <a:buChar char=""/>
              <a:defRPr sz="105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2" name="TextBox 1" descr="CONFIDENTIAL_TAG_0xFFEE">
            <a:extLst>
              <a:ext uri="{FF2B5EF4-FFF2-40B4-BE49-F238E27FC236}">
                <a16:creationId xmlns:a16="http://schemas.microsoft.com/office/drawing/2014/main" id="{E94CA9CF-A61E-FFA9-D812-D0CB28321876}"/>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MOST 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1380717710"/>
      </p:ext>
    </p:extLst>
  </p:cSld>
  <p:clrMapOvr>
    <a:masterClrMapping/>
  </p:clrMapOvr>
  <p:transition/>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Graphs and Text">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509312" y="6201069"/>
            <a:ext cx="5543051" cy="158455"/>
          </a:xfrm>
        </p:spPr>
        <p:txBody>
          <a:bodyPr wrap="square">
            <a:noAutofit/>
          </a:bodyPr>
          <a:lstStyle>
            <a:lvl1pPr>
              <a:defRPr sz="900" cap="none" baseline="0">
                <a:solidFill>
                  <a:schemeClr val="tx1"/>
                </a:solidFill>
                <a:latin typeface="+mn-lt"/>
              </a:defRPr>
            </a:lvl1pPr>
          </a:lstStyle>
          <a:p>
            <a:pPr lvl="0"/>
            <a:r>
              <a:rPr lang="en-GB" dirty="0"/>
              <a:t>Click to edit source</a:t>
            </a:r>
          </a:p>
        </p:txBody>
      </p:sp>
      <p:sp>
        <p:nvSpPr>
          <p:cNvPr id="32" name="Rectangle 2"/>
          <p:cNvSpPr>
            <a:spLocks noGrp="1" noChangeArrowheads="1"/>
          </p:cNvSpPr>
          <p:nvPr>
            <p:ph type="title"/>
          </p:nvPr>
        </p:nvSpPr>
        <p:spPr bwMode="auto">
          <a:xfrm>
            <a:off x="508000" y="712800"/>
            <a:ext cx="11171237"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atin typeface="+mj-lt"/>
              </a:defRPr>
            </a:lvl1pPr>
          </a:lstStyle>
          <a:p>
            <a:pPr lvl="0"/>
            <a:r>
              <a:rPr lang="en-GB" noProof="0"/>
              <a:t>Click to edit Master title style</a:t>
            </a:r>
            <a:endParaRPr lang="en-GB" noProof="0" dirty="0"/>
          </a:p>
        </p:txBody>
      </p:sp>
      <p:sp>
        <p:nvSpPr>
          <p:cNvPr id="40" name="Content Placeholder 51"/>
          <p:cNvSpPr>
            <a:spLocks noGrp="1"/>
          </p:cNvSpPr>
          <p:nvPr>
            <p:ph sz="quarter" idx="46" hasCustomPrompt="1"/>
          </p:nvPr>
        </p:nvSpPr>
        <p:spPr>
          <a:xfrm>
            <a:off x="507999" y="4116538"/>
            <a:ext cx="2606675" cy="234616"/>
          </a:xfrm>
        </p:spPr>
        <p:txBody>
          <a:bodyPr vert="horz" wrap="square" lIns="0" tIns="0" rIns="0" bIns="0" rtlCol="0">
            <a:spAutoFit/>
          </a:bodyPr>
          <a:lstStyle>
            <a:lvl1pPr>
              <a:lnSpc>
                <a:spcPct val="100000"/>
              </a:lnSpc>
              <a:defRPr lang="nl-NL" sz="1400" kern="1200" cap="none" baseline="0" dirty="0">
                <a:solidFill>
                  <a:schemeClr val="tx1"/>
                </a:solidFill>
                <a:latin typeface="ShellHeavy" panose="00000700000000000000" pitchFamily="2"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Subtitle appears here</a:t>
            </a:r>
          </a:p>
        </p:txBody>
      </p:sp>
      <p:sp>
        <p:nvSpPr>
          <p:cNvPr id="100" name="Content Placeholder 51"/>
          <p:cNvSpPr>
            <a:spLocks noGrp="1"/>
          </p:cNvSpPr>
          <p:nvPr>
            <p:ph sz="quarter" idx="55" hasCustomPrompt="1"/>
          </p:nvPr>
        </p:nvSpPr>
        <p:spPr>
          <a:xfrm>
            <a:off x="507999" y="1780690"/>
            <a:ext cx="2606675" cy="234616"/>
          </a:xfrm>
        </p:spPr>
        <p:txBody>
          <a:bodyPr vert="horz" wrap="square" lIns="0" tIns="0" rIns="0" bIns="0" rtlCol="0">
            <a:spAutoFit/>
          </a:bodyPr>
          <a:lstStyle>
            <a:lvl1pPr>
              <a:lnSpc>
                <a:spcPct val="100000"/>
              </a:lnSpc>
              <a:defRPr lang="nl-NL" sz="1400" kern="1200" cap="none" baseline="0" dirty="0">
                <a:solidFill>
                  <a:schemeClr val="tx1"/>
                </a:solidFill>
                <a:latin typeface="ShellHeavy" panose="00000700000000000000" pitchFamily="2"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sp>
        <p:nvSpPr>
          <p:cNvPr id="102" name="Chart Placeholder 16"/>
          <p:cNvSpPr>
            <a:spLocks noGrp="1"/>
          </p:cNvSpPr>
          <p:nvPr>
            <p:ph type="chart" sz="quarter" idx="56"/>
          </p:nvPr>
        </p:nvSpPr>
        <p:spPr>
          <a:xfrm>
            <a:off x="507999" y="2120382"/>
            <a:ext cx="2606675" cy="1623641"/>
          </a:xfrm>
        </p:spPr>
        <p:txBody>
          <a:bodyPr>
            <a:normAutofit/>
          </a:bodyPr>
          <a:lstStyle>
            <a:lvl1pPr>
              <a:defRPr sz="1400">
                <a:solidFill>
                  <a:schemeClr val="tx1"/>
                </a:solidFill>
                <a:latin typeface="+mn-lt"/>
              </a:defRPr>
            </a:lvl1pPr>
          </a:lstStyle>
          <a:p>
            <a:r>
              <a:rPr lang="en-GB"/>
              <a:t>Click icon to add chart</a:t>
            </a:r>
            <a:endParaRPr lang="en-GB" dirty="0"/>
          </a:p>
        </p:txBody>
      </p:sp>
      <p:sp>
        <p:nvSpPr>
          <p:cNvPr id="105" name="Content Placeholder 51"/>
          <p:cNvSpPr>
            <a:spLocks noGrp="1"/>
          </p:cNvSpPr>
          <p:nvPr>
            <p:ph sz="quarter" idx="58" hasCustomPrompt="1"/>
          </p:nvPr>
        </p:nvSpPr>
        <p:spPr>
          <a:xfrm>
            <a:off x="6235536" y="4116538"/>
            <a:ext cx="2606400" cy="234616"/>
          </a:xfrm>
        </p:spPr>
        <p:txBody>
          <a:bodyPr vert="horz" wrap="square" lIns="0" tIns="0" rIns="0" bIns="0" rtlCol="0">
            <a:spAutoFit/>
          </a:bodyPr>
          <a:lstStyle>
            <a:lvl1pPr marL="0" indent="0" algn="l" defTabSz="1219170" rtl="0" eaLnBrk="1" latinLnBrk="0" hangingPunct="1">
              <a:lnSpc>
                <a:spcPct val="119000"/>
              </a:lnSpc>
              <a:spcBef>
                <a:spcPts val="0"/>
              </a:spcBef>
              <a:spcAft>
                <a:spcPts val="0"/>
              </a:spcAft>
              <a:buClr>
                <a:srgbClr val="F7D117"/>
              </a:buClr>
              <a:buSzPct val="120000"/>
              <a:buFont typeface="Wingdings" pitchFamily="2" charset="2"/>
              <a:buNone/>
              <a:defRPr lang="nl-NL" sz="1400" kern="1200" cap="none" baseline="0" dirty="0">
                <a:solidFill>
                  <a:schemeClr val="tx1"/>
                </a:solidFill>
                <a:latin typeface="ShellHeavy" panose="00000700000000000000" pitchFamily="2"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Subtitle appears here</a:t>
            </a:r>
          </a:p>
        </p:txBody>
      </p:sp>
      <p:sp>
        <p:nvSpPr>
          <p:cNvPr id="110" name="Content Placeholder 51"/>
          <p:cNvSpPr>
            <a:spLocks noGrp="1"/>
          </p:cNvSpPr>
          <p:nvPr>
            <p:ph sz="quarter" idx="61" hasCustomPrompt="1"/>
          </p:nvPr>
        </p:nvSpPr>
        <p:spPr>
          <a:xfrm>
            <a:off x="6235536" y="1780690"/>
            <a:ext cx="2606400" cy="234616"/>
          </a:xfrm>
        </p:spPr>
        <p:txBody>
          <a:bodyPr vert="horz" wrap="square" lIns="0" tIns="0" rIns="0" bIns="0" rtlCol="0">
            <a:spAutoFit/>
          </a:bodyPr>
          <a:lstStyle>
            <a:lvl1pPr>
              <a:lnSpc>
                <a:spcPct val="100000"/>
              </a:lnSpc>
              <a:defRPr lang="nl-NL" sz="1400" kern="1200" cap="none" baseline="0" dirty="0">
                <a:solidFill>
                  <a:schemeClr val="tx1"/>
                </a:solidFill>
                <a:latin typeface="ShellHeavy" panose="00000700000000000000" pitchFamily="2"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sp>
        <p:nvSpPr>
          <p:cNvPr id="112" name="Chart Placeholder 16"/>
          <p:cNvSpPr>
            <a:spLocks noGrp="1"/>
          </p:cNvSpPr>
          <p:nvPr>
            <p:ph type="chart" sz="quarter" idx="62"/>
          </p:nvPr>
        </p:nvSpPr>
        <p:spPr>
          <a:xfrm>
            <a:off x="6235536" y="2120382"/>
            <a:ext cx="2606400" cy="1623641"/>
          </a:xfrm>
        </p:spPr>
        <p:txBody>
          <a:bodyPr>
            <a:normAutofit/>
          </a:bodyPr>
          <a:lstStyle>
            <a:lvl1pPr>
              <a:defRPr sz="1400">
                <a:solidFill>
                  <a:schemeClr val="tx1"/>
                </a:solidFill>
                <a:latin typeface="+mn-lt"/>
              </a:defRPr>
            </a:lvl1pPr>
          </a:lstStyle>
          <a:p>
            <a:r>
              <a:rPr lang="en-GB"/>
              <a:t>Click icon to add chart</a:t>
            </a:r>
            <a:endParaRPr lang="en-GB" dirty="0"/>
          </a:p>
        </p:txBody>
      </p:sp>
      <p:sp>
        <p:nvSpPr>
          <p:cNvPr id="29"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August 2023</a:t>
            </a:r>
          </a:p>
        </p:txBody>
      </p:sp>
      <p:sp>
        <p:nvSpPr>
          <p:cNvPr id="3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3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9" name="Content Placeholder 9"/>
          <p:cNvSpPr>
            <a:spLocks noGrp="1"/>
          </p:cNvSpPr>
          <p:nvPr>
            <p:ph sz="quarter" idx="11"/>
          </p:nvPr>
        </p:nvSpPr>
        <p:spPr>
          <a:xfrm>
            <a:off x="509312" y="4510882"/>
            <a:ext cx="2606050" cy="1568988"/>
          </a:xfrm>
        </p:spPr>
        <p:txBody>
          <a:bodyPr/>
          <a:lstStyle>
            <a:lvl1pPr marL="0" indent="0" defTabSz="357708">
              <a:lnSpc>
                <a:spcPct val="140000"/>
              </a:lnSpc>
              <a:spcBef>
                <a:spcPts val="0"/>
              </a:spcBef>
              <a:defRPr sz="1400"/>
            </a:lvl1pPr>
            <a:lvl2pPr marL="230400" indent="-230400" defTabSz="357708">
              <a:lnSpc>
                <a:spcPct val="140000"/>
              </a:lnSpc>
              <a:spcBef>
                <a:spcPts val="0"/>
              </a:spcBef>
              <a:defRPr sz="1400"/>
            </a:lvl2pPr>
            <a:lvl3pPr marL="459000" indent="-228600" defTabSz="357708">
              <a:lnSpc>
                <a:spcPct val="140000"/>
              </a:lnSpc>
              <a:spcBef>
                <a:spcPts val="0"/>
              </a:spcBef>
              <a:buClr>
                <a:schemeClr val="accent2"/>
              </a:buClr>
              <a:buSzPct val="100000"/>
              <a:buFont typeface="Wingdings" panose="05000000000000000000" pitchFamily="2" charset="2"/>
              <a:buChar char=""/>
              <a:defRPr sz="1400"/>
            </a:lvl3pPr>
            <a:lvl4pPr marL="687600" indent="-228600" defTabSz="357708">
              <a:lnSpc>
                <a:spcPct val="140000"/>
              </a:lnSpc>
              <a:spcBef>
                <a:spcPts val="0"/>
              </a:spcBef>
              <a:buClr>
                <a:schemeClr val="tx1"/>
              </a:buClr>
              <a:buSzPct val="100000"/>
              <a:buFont typeface="Wingdings" panose="05000000000000000000" pitchFamily="2" charset="2"/>
              <a:buChar char=""/>
              <a:defRPr sz="1200"/>
            </a:lvl4pPr>
            <a:lvl5pPr marL="890800" indent="-203200" defTabSz="357708">
              <a:lnSpc>
                <a:spcPct val="140000"/>
              </a:lnSpc>
              <a:spcBef>
                <a:spcPts val="0"/>
              </a:spcBef>
              <a:buClr>
                <a:schemeClr val="tx1"/>
              </a:buClr>
              <a:buSzPct val="100000"/>
              <a:buFont typeface="Wingdings" panose="05000000000000000000" pitchFamily="2" charset="2"/>
              <a:buChar char=""/>
              <a:defRPr sz="1100"/>
            </a:lvl5pPr>
            <a:lvl6pPr marL="1043200" indent="-152400" defTabSz="357708">
              <a:lnSpc>
                <a:spcPct val="140000"/>
              </a:lnSpc>
              <a:buClr>
                <a:schemeClr val="tx1"/>
              </a:buClr>
              <a:buSzPct val="100000"/>
              <a:buFont typeface="Wingdings" panose="05000000000000000000" pitchFamily="2" charset="2"/>
              <a:buChar char=""/>
              <a:defRPr sz="105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20" name="Content Placeholder 9"/>
          <p:cNvSpPr>
            <a:spLocks noGrp="1"/>
          </p:cNvSpPr>
          <p:nvPr>
            <p:ph sz="quarter" idx="63"/>
          </p:nvPr>
        </p:nvSpPr>
        <p:spPr>
          <a:xfrm>
            <a:off x="6235534" y="4510882"/>
            <a:ext cx="2608046" cy="1568988"/>
          </a:xfrm>
        </p:spPr>
        <p:txBody>
          <a:bodyPr/>
          <a:lstStyle>
            <a:lvl1pPr marL="0" indent="0" defTabSz="357708">
              <a:lnSpc>
                <a:spcPct val="140000"/>
              </a:lnSpc>
              <a:spcBef>
                <a:spcPts val="0"/>
              </a:spcBef>
              <a:defRPr sz="1400"/>
            </a:lvl1pPr>
            <a:lvl2pPr marL="230400" indent="-230400" defTabSz="357708">
              <a:lnSpc>
                <a:spcPct val="140000"/>
              </a:lnSpc>
              <a:spcBef>
                <a:spcPts val="0"/>
              </a:spcBef>
              <a:defRPr sz="1400"/>
            </a:lvl2pPr>
            <a:lvl3pPr marL="459000" indent="-228600" defTabSz="357708">
              <a:lnSpc>
                <a:spcPct val="140000"/>
              </a:lnSpc>
              <a:spcBef>
                <a:spcPts val="0"/>
              </a:spcBef>
              <a:buClr>
                <a:schemeClr val="accent2"/>
              </a:buClr>
              <a:buSzPct val="100000"/>
              <a:buFont typeface="Wingdings" panose="05000000000000000000" pitchFamily="2" charset="2"/>
              <a:buChar char=""/>
              <a:defRPr sz="1400"/>
            </a:lvl3pPr>
            <a:lvl4pPr marL="687600" indent="-228600" defTabSz="357708">
              <a:lnSpc>
                <a:spcPct val="140000"/>
              </a:lnSpc>
              <a:spcBef>
                <a:spcPts val="0"/>
              </a:spcBef>
              <a:buClr>
                <a:schemeClr val="tx1"/>
              </a:buClr>
              <a:buSzPct val="100000"/>
              <a:buFont typeface="Wingdings" panose="05000000000000000000" pitchFamily="2" charset="2"/>
              <a:buChar char=""/>
              <a:defRPr sz="1200"/>
            </a:lvl4pPr>
            <a:lvl5pPr marL="890800" indent="-203200" defTabSz="357708">
              <a:lnSpc>
                <a:spcPct val="140000"/>
              </a:lnSpc>
              <a:spcBef>
                <a:spcPts val="0"/>
              </a:spcBef>
              <a:buClr>
                <a:schemeClr val="tx1"/>
              </a:buClr>
              <a:buSzPct val="100000"/>
              <a:buFont typeface="Wingdings" panose="05000000000000000000" pitchFamily="2" charset="2"/>
              <a:buChar char=""/>
              <a:defRPr sz="1100"/>
            </a:lvl5pPr>
            <a:lvl6pPr marL="1043200" indent="-152400" defTabSz="357708">
              <a:lnSpc>
                <a:spcPct val="140000"/>
              </a:lnSpc>
              <a:buClr>
                <a:schemeClr val="tx1"/>
              </a:buClr>
              <a:buSzPct val="100000"/>
              <a:buFont typeface="Wingdings" panose="05000000000000000000" pitchFamily="2" charset="2"/>
              <a:buChar char=""/>
              <a:defRPr sz="105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21" name="Content Placeholder 51"/>
          <p:cNvSpPr>
            <a:spLocks noGrp="1"/>
          </p:cNvSpPr>
          <p:nvPr>
            <p:ph sz="quarter" idx="64" hasCustomPrompt="1"/>
          </p:nvPr>
        </p:nvSpPr>
        <p:spPr>
          <a:xfrm>
            <a:off x="3369575" y="4116538"/>
            <a:ext cx="2606675" cy="234616"/>
          </a:xfrm>
        </p:spPr>
        <p:txBody>
          <a:bodyPr vert="horz" wrap="square" lIns="0" tIns="0" rIns="0" bIns="0" rtlCol="0">
            <a:spAutoFit/>
          </a:bodyPr>
          <a:lstStyle>
            <a:lvl1pPr>
              <a:lnSpc>
                <a:spcPct val="100000"/>
              </a:lnSpc>
              <a:defRPr lang="nl-NL" sz="1400" kern="1200" cap="none" baseline="0" dirty="0">
                <a:solidFill>
                  <a:schemeClr val="tx1"/>
                </a:solidFill>
                <a:latin typeface="ShellHeavy" panose="00000700000000000000" pitchFamily="2"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Subtitle appears here</a:t>
            </a:r>
          </a:p>
        </p:txBody>
      </p:sp>
      <p:sp>
        <p:nvSpPr>
          <p:cNvPr id="22" name="Content Placeholder 51"/>
          <p:cNvSpPr>
            <a:spLocks noGrp="1"/>
          </p:cNvSpPr>
          <p:nvPr>
            <p:ph sz="quarter" idx="65" hasCustomPrompt="1"/>
          </p:nvPr>
        </p:nvSpPr>
        <p:spPr>
          <a:xfrm>
            <a:off x="3369575" y="1780690"/>
            <a:ext cx="2606675" cy="234616"/>
          </a:xfrm>
        </p:spPr>
        <p:txBody>
          <a:bodyPr vert="horz" wrap="square" lIns="0" tIns="0" rIns="0" bIns="0" rtlCol="0">
            <a:spAutoFit/>
          </a:bodyPr>
          <a:lstStyle>
            <a:lvl1pPr>
              <a:lnSpc>
                <a:spcPct val="100000"/>
              </a:lnSpc>
              <a:defRPr lang="nl-NL" sz="1400" kern="1200" cap="none" baseline="0" dirty="0">
                <a:solidFill>
                  <a:schemeClr val="tx1"/>
                </a:solidFill>
                <a:latin typeface="ShellHeavy" panose="00000700000000000000" pitchFamily="2"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sp>
        <p:nvSpPr>
          <p:cNvPr id="23" name="Chart Placeholder 16"/>
          <p:cNvSpPr>
            <a:spLocks noGrp="1"/>
          </p:cNvSpPr>
          <p:nvPr>
            <p:ph type="chart" sz="quarter" idx="66"/>
          </p:nvPr>
        </p:nvSpPr>
        <p:spPr>
          <a:xfrm>
            <a:off x="3369575" y="2120382"/>
            <a:ext cx="2606675" cy="1623641"/>
          </a:xfrm>
        </p:spPr>
        <p:txBody>
          <a:bodyPr>
            <a:normAutofit/>
          </a:bodyPr>
          <a:lstStyle>
            <a:lvl1pPr>
              <a:defRPr sz="1400">
                <a:solidFill>
                  <a:schemeClr val="tx1"/>
                </a:solidFill>
                <a:latin typeface="+mn-lt"/>
              </a:defRPr>
            </a:lvl1pPr>
          </a:lstStyle>
          <a:p>
            <a:r>
              <a:rPr lang="en-GB"/>
              <a:t>Click icon to add chart</a:t>
            </a:r>
            <a:endParaRPr lang="en-GB" dirty="0"/>
          </a:p>
        </p:txBody>
      </p:sp>
      <p:sp>
        <p:nvSpPr>
          <p:cNvPr id="24" name="Content Placeholder 9"/>
          <p:cNvSpPr>
            <a:spLocks noGrp="1"/>
          </p:cNvSpPr>
          <p:nvPr>
            <p:ph sz="quarter" idx="67"/>
          </p:nvPr>
        </p:nvSpPr>
        <p:spPr>
          <a:xfrm>
            <a:off x="3370888" y="4510882"/>
            <a:ext cx="2606050" cy="1568988"/>
          </a:xfrm>
        </p:spPr>
        <p:txBody>
          <a:bodyPr/>
          <a:lstStyle>
            <a:lvl1pPr marL="0" indent="0" defTabSz="357708">
              <a:lnSpc>
                <a:spcPct val="140000"/>
              </a:lnSpc>
              <a:spcBef>
                <a:spcPts val="0"/>
              </a:spcBef>
              <a:defRPr sz="1400"/>
            </a:lvl1pPr>
            <a:lvl2pPr marL="230400" indent="-230400" defTabSz="357708">
              <a:lnSpc>
                <a:spcPct val="140000"/>
              </a:lnSpc>
              <a:spcBef>
                <a:spcPts val="0"/>
              </a:spcBef>
              <a:defRPr sz="1400"/>
            </a:lvl2pPr>
            <a:lvl3pPr marL="459000" indent="-228600" defTabSz="357708">
              <a:lnSpc>
                <a:spcPct val="140000"/>
              </a:lnSpc>
              <a:spcBef>
                <a:spcPts val="0"/>
              </a:spcBef>
              <a:buClr>
                <a:schemeClr val="accent2"/>
              </a:buClr>
              <a:buSzPct val="100000"/>
              <a:buFont typeface="Wingdings" panose="05000000000000000000" pitchFamily="2" charset="2"/>
              <a:buChar char=""/>
              <a:defRPr sz="1400"/>
            </a:lvl3pPr>
            <a:lvl4pPr marL="687600" indent="-228600" defTabSz="357708">
              <a:lnSpc>
                <a:spcPct val="140000"/>
              </a:lnSpc>
              <a:spcBef>
                <a:spcPts val="0"/>
              </a:spcBef>
              <a:buClr>
                <a:schemeClr val="tx1"/>
              </a:buClr>
              <a:buSzPct val="100000"/>
              <a:buFont typeface="Wingdings" panose="05000000000000000000" pitchFamily="2" charset="2"/>
              <a:buChar char=""/>
              <a:defRPr sz="1200"/>
            </a:lvl4pPr>
            <a:lvl5pPr marL="890800" indent="-203200" defTabSz="357708">
              <a:lnSpc>
                <a:spcPct val="140000"/>
              </a:lnSpc>
              <a:spcBef>
                <a:spcPts val="0"/>
              </a:spcBef>
              <a:buClr>
                <a:schemeClr val="tx1"/>
              </a:buClr>
              <a:buSzPct val="100000"/>
              <a:buFont typeface="Wingdings" panose="05000000000000000000" pitchFamily="2" charset="2"/>
              <a:buChar char=""/>
              <a:defRPr sz="1100"/>
            </a:lvl5pPr>
            <a:lvl6pPr marL="1043200" indent="-152400" defTabSz="357708">
              <a:lnSpc>
                <a:spcPct val="140000"/>
              </a:lnSpc>
              <a:buClr>
                <a:schemeClr val="tx1"/>
              </a:buClr>
              <a:buSzPct val="100000"/>
              <a:buFont typeface="Wingdings" panose="05000000000000000000" pitchFamily="2" charset="2"/>
              <a:buChar char=""/>
              <a:defRPr sz="105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7" name="Content Placeholder 51"/>
          <p:cNvSpPr>
            <a:spLocks noGrp="1"/>
          </p:cNvSpPr>
          <p:nvPr>
            <p:ph sz="quarter" idx="68" hasCustomPrompt="1"/>
          </p:nvPr>
        </p:nvSpPr>
        <p:spPr>
          <a:xfrm>
            <a:off x="9071193" y="4116538"/>
            <a:ext cx="2606400" cy="234616"/>
          </a:xfrm>
        </p:spPr>
        <p:txBody>
          <a:bodyPr vert="horz" wrap="square" lIns="0" tIns="0" rIns="0" bIns="0" rtlCol="0">
            <a:spAutoFit/>
          </a:bodyPr>
          <a:lstStyle>
            <a:lvl1pPr marL="0" indent="0" algn="l" defTabSz="1219170" rtl="0" eaLnBrk="1" latinLnBrk="0" hangingPunct="1">
              <a:lnSpc>
                <a:spcPct val="119000"/>
              </a:lnSpc>
              <a:spcBef>
                <a:spcPts val="0"/>
              </a:spcBef>
              <a:spcAft>
                <a:spcPts val="0"/>
              </a:spcAft>
              <a:buClr>
                <a:srgbClr val="F7D117"/>
              </a:buClr>
              <a:buSzPct val="120000"/>
              <a:buFont typeface="Wingdings" pitchFamily="2" charset="2"/>
              <a:buNone/>
              <a:defRPr lang="nl-NL" sz="1400" kern="1200" cap="none" baseline="0" dirty="0">
                <a:solidFill>
                  <a:schemeClr val="tx1"/>
                </a:solidFill>
                <a:latin typeface="ShellHeavy" panose="00000700000000000000" pitchFamily="2"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Subtitle appears here</a:t>
            </a:r>
          </a:p>
        </p:txBody>
      </p:sp>
      <p:sp>
        <p:nvSpPr>
          <p:cNvPr id="48" name="Content Placeholder 51"/>
          <p:cNvSpPr>
            <a:spLocks noGrp="1"/>
          </p:cNvSpPr>
          <p:nvPr>
            <p:ph sz="quarter" idx="69" hasCustomPrompt="1"/>
          </p:nvPr>
        </p:nvSpPr>
        <p:spPr>
          <a:xfrm>
            <a:off x="9071193" y="1780690"/>
            <a:ext cx="2606400" cy="234616"/>
          </a:xfrm>
        </p:spPr>
        <p:txBody>
          <a:bodyPr vert="horz" wrap="square" lIns="0" tIns="0" rIns="0" bIns="0" rtlCol="0">
            <a:spAutoFit/>
          </a:bodyPr>
          <a:lstStyle>
            <a:lvl1pPr>
              <a:lnSpc>
                <a:spcPct val="100000"/>
              </a:lnSpc>
              <a:defRPr lang="nl-NL" sz="1400" kern="1200" cap="none" baseline="0" dirty="0">
                <a:solidFill>
                  <a:schemeClr val="tx1"/>
                </a:solidFill>
                <a:latin typeface="ShellHeavy" panose="00000700000000000000" pitchFamily="2"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sp>
        <p:nvSpPr>
          <p:cNvPr id="49" name="Chart Placeholder 16"/>
          <p:cNvSpPr>
            <a:spLocks noGrp="1"/>
          </p:cNvSpPr>
          <p:nvPr>
            <p:ph type="chart" sz="quarter" idx="70"/>
          </p:nvPr>
        </p:nvSpPr>
        <p:spPr>
          <a:xfrm>
            <a:off x="9071193" y="2120382"/>
            <a:ext cx="2606400" cy="1623641"/>
          </a:xfrm>
        </p:spPr>
        <p:txBody>
          <a:bodyPr>
            <a:normAutofit/>
          </a:bodyPr>
          <a:lstStyle>
            <a:lvl1pPr>
              <a:defRPr sz="1400">
                <a:solidFill>
                  <a:schemeClr val="tx1"/>
                </a:solidFill>
                <a:latin typeface="+mn-lt"/>
              </a:defRPr>
            </a:lvl1pPr>
          </a:lstStyle>
          <a:p>
            <a:r>
              <a:rPr lang="en-GB"/>
              <a:t>Click icon to add chart</a:t>
            </a:r>
            <a:endParaRPr lang="en-GB" dirty="0"/>
          </a:p>
        </p:txBody>
      </p:sp>
      <p:sp>
        <p:nvSpPr>
          <p:cNvPr id="50" name="Content Placeholder 9"/>
          <p:cNvSpPr>
            <a:spLocks noGrp="1"/>
          </p:cNvSpPr>
          <p:nvPr>
            <p:ph sz="quarter" idx="71"/>
          </p:nvPr>
        </p:nvSpPr>
        <p:spPr>
          <a:xfrm>
            <a:off x="9071191" y="4510882"/>
            <a:ext cx="2608046" cy="1568988"/>
          </a:xfrm>
        </p:spPr>
        <p:txBody>
          <a:bodyPr/>
          <a:lstStyle>
            <a:lvl1pPr marL="0" indent="0" defTabSz="357708">
              <a:lnSpc>
                <a:spcPct val="140000"/>
              </a:lnSpc>
              <a:spcBef>
                <a:spcPts val="0"/>
              </a:spcBef>
              <a:defRPr sz="1400"/>
            </a:lvl1pPr>
            <a:lvl2pPr marL="230400" indent="-230400" defTabSz="357708">
              <a:lnSpc>
                <a:spcPct val="140000"/>
              </a:lnSpc>
              <a:spcBef>
                <a:spcPts val="0"/>
              </a:spcBef>
              <a:defRPr sz="1400"/>
            </a:lvl2pPr>
            <a:lvl3pPr marL="459000" indent="-228600" defTabSz="357708">
              <a:lnSpc>
                <a:spcPct val="140000"/>
              </a:lnSpc>
              <a:spcBef>
                <a:spcPts val="0"/>
              </a:spcBef>
              <a:buClr>
                <a:schemeClr val="accent2"/>
              </a:buClr>
              <a:buSzPct val="100000"/>
              <a:buFont typeface="Wingdings" panose="05000000000000000000" pitchFamily="2" charset="2"/>
              <a:buChar char=""/>
              <a:defRPr sz="1400"/>
            </a:lvl3pPr>
            <a:lvl4pPr marL="687600" indent="-228600" defTabSz="357708">
              <a:lnSpc>
                <a:spcPct val="140000"/>
              </a:lnSpc>
              <a:spcBef>
                <a:spcPts val="0"/>
              </a:spcBef>
              <a:buClr>
                <a:schemeClr val="tx1"/>
              </a:buClr>
              <a:buSzPct val="100000"/>
              <a:buFont typeface="Wingdings" panose="05000000000000000000" pitchFamily="2" charset="2"/>
              <a:buChar char=""/>
              <a:defRPr sz="1200"/>
            </a:lvl4pPr>
            <a:lvl5pPr marL="890800" indent="-203200" defTabSz="357708">
              <a:lnSpc>
                <a:spcPct val="140000"/>
              </a:lnSpc>
              <a:spcBef>
                <a:spcPts val="0"/>
              </a:spcBef>
              <a:buClr>
                <a:schemeClr val="tx1"/>
              </a:buClr>
              <a:buSzPct val="100000"/>
              <a:buFont typeface="Wingdings" panose="05000000000000000000" pitchFamily="2" charset="2"/>
              <a:buChar char=""/>
              <a:defRPr sz="1100"/>
            </a:lvl5pPr>
            <a:lvl6pPr marL="1043200" indent="-152400" defTabSz="357708">
              <a:lnSpc>
                <a:spcPct val="140000"/>
              </a:lnSpc>
              <a:buClr>
                <a:schemeClr val="tx1"/>
              </a:buClr>
              <a:buSzPct val="100000"/>
              <a:buFont typeface="Wingdings" panose="05000000000000000000" pitchFamily="2" charset="2"/>
              <a:buChar char=""/>
              <a:defRPr sz="105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2" name="TextBox 1" descr="CONFIDENTIAL_TAG_0xFFEE">
            <a:extLst>
              <a:ext uri="{FF2B5EF4-FFF2-40B4-BE49-F238E27FC236}">
                <a16:creationId xmlns:a16="http://schemas.microsoft.com/office/drawing/2014/main" id="{DE57344E-5487-168B-37D6-7BBB0899EE9E}"/>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MOST 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1787258848"/>
      </p:ext>
    </p:extLst>
  </p:cSld>
  <p:clrMapOvr>
    <a:masterClrMapping/>
  </p:clrMapOvr>
  <p:transition/>
  <p:hf hdr="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101" name="Picture 100"/>
          <p:cNvPicPr>
            <a:picLocks noChangeAspect="1"/>
          </p:cNvPicPr>
          <p:nvPr userDrawn="1"/>
        </p:nvPicPr>
        <p:blipFill rotWithShape="1">
          <a:blip r:embed="rId2">
            <a:extLst>
              <a:ext uri="{28A0092B-C50C-407E-A947-70E740481C1C}">
                <a14:useLocalDpi xmlns:a14="http://schemas.microsoft.com/office/drawing/2010/main" val="0"/>
              </a:ext>
            </a:extLst>
          </a:blip>
          <a:srcRect l="4658" t="3243" r="26982"/>
          <a:stretch/>
        </p:blipFill>
        <p:spPr>
          <a:xfrm flipH="1">
            <a:off x="0" y="0"/>
            <a:ext cx="8067404" cy="6858000"/>
          </a:xfrm>
          <a:prstGeom prst="rect">
            <a:avLst/>
          </a:prstGeom>
        </p:spPr>
      </p:pic>
      <p:sp>
        <p:nvSpPr>
          <p:cNvPr id="18" name="Title 1"/>
          <p:cNvSpPr>
            <a:spLocks noGrp="1"/>
          </p:cNvSpPr>
          <p:nvPr>
            <p:ph type="title"/>
          </p:nvPr>
        </p:nvSpPr>
        <p:spPr>
          <a:xfrm>
            <a:off x="7601520" y="4826000"/>
            <a:ext cx="4077539" cy="895962"/>
          </a:xfrm>
          <a:prstGeom prst="rect">
            <a:avLst/>
          </a:prstGeom>
        </p:spPr>
        <p:txBody>
          <a:bodyPr lIns="0" tIns="0" rIns="0" bIns="0"/>
          <a:lstStyle>
            <a:lvl1pPr algn="l">
              <a:defRPr sz="1600" b="0" cap="none" baseline="0">
                <a:solidFill>
                  <a:schemeClr val="tx1"/>
                </a:solidFill>
                <a:latin typeface="+mn-lt"/>
              </a:defRPr>
            </a:lvl1pPr>
          </a:lstStyle>
          <a:p>
            <a:r>
              <a:rPr lang="en-GB"/>
              <a:t>Click to edit Master title style</a:t>
            </a:r>
            <a:endParaRPr lang="en-GB" dirty="0"/>
          </a:p>
        </p:txBody>
      </p:sp>
      <p:sp>
        <p:nvSpPr>
          <p:cNvPr id="25" name="Text Placeholder 2"/>
          <p:cNvSpPr>
            <a:spLocks noGrp="1"/>
          </p:cNvSpPr>
          <p:nvPr>
            <p:ph type="body" idx="1"/>
          </p:nvPr>
        </p:nvSpPr>
        <p:spPr>
          <a:xfrm>
            <a:off x="7601520" y="3258524"/>
            <a:ext cx="4077539" cy="1508861"/>
          </a:xfrm>
          <a:prstGeom prst="rect">
            <a:avLst/>
          </a:prstGeom>
        </p:spPr>
        <p:txBody>
          <a:bodyPr lIns="0" tIns="0" rIns="0" bIns="0" anchor="t" anchorCtr="0"/>
          <a:lstStyle>
            <a:lvl1pPr marL="0" indent="0">
              <a:lnSpc>
                <a:spcPct val="100000"/>
              </a:lnSpc>
              <a:spcAft>
                <a:spcPts val="0"/>
              </a:spcAft>
              <a:buNone/>
              <a:defRPr sz="32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GB"/>
              <a:t>Click to edit Master text styles</a:t>
            </a:r>
            <a:endParaRPr lang="en-GB" dirty="0"/>
          </a:p>
        </p:txBody>
      </p:sp>
      <p:sp>
        <p:nvSpPr>
          <p:cNvPr id="34" name="Text Placeholder 13"/>
          <p:cNvSpPr>
            <a:spLocks noGrp="1"/>
          </p:cNvSpPr>
          <p:nvPr>
            <p:ph type="body" sz="quarter" idx="13" hasCustomPrompt="1"/>
          </p:nvPr>
        </p:nvSpPr>
        <p:spPr bwMode="gray">
          <a:xfrm>
            <a:off x="7619994" y="1908483"/>
            <a:ext cx="2724653" cy="1123888"/>
          </a:xfrm>
          <a:prstGeom prst="rect">
            <a:avLst/>
          </a:prstGeom>
        </p:spPr>
        <p:txBody>
          <a:bodyPr lIns="0" tIns="0" rIns="0" bIns="0"/>
          <a:lstStyle>
            <a:lvl1pPr marL="0" algn="l" defTabSz="1219170" rtl="0" eaLnBrk="1" latinLnBrk="0" hangingPunct="1">
              <a:lnSpc>
                <a:spcPct val="100000"/>
              </a:lnSpc>
              <a:buClr>
                <a:srgbClr val="DD1D21"/>
              </a:buClr>
              <a:buSzPct val="85000"/>
              <a:buNone/>
              <a:tabLst>
                <a:tab pos="1081088" algn="l"/>
              </a:tabLst>
              <a:defRPr lang="en-GB" sz="7300" kern="10000" spc="-600" baseline="0" dirty="0">
                <a:ln w="3175">
                  <a:noFill/>
                </a:ln>
                <a:solidFill>
                  <a:schemeClr val="accent2"/>
                </a:solidFill>
                <a:latin typeface="ShellHeavy" panose="00000700000000000000" pitchFamily="2" charset="0"/>
                <a:ea typeface="ShellHeavy" panose="00000700000000000000" pitchFamily="2" charset="0"/>
                <a:cs typeface="ShellHeavy" panose="00000700000000000000" pitchFamily="2" charset="0"/>
              </a:defRPr>
            </a:lvl1pPr>
          </a:lstStyle>
          <a:p>
            <a:pPr lvl="0"/>
            <a:r>
              <a:rPr lang="en-GB" dirty="0"/>
              <a:t>0.1</a:t>
            </a:r>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August 2023</a:t>
            </a:r>
          </a:p>
        </p:txBody>
      </p:sp>
      <p:sp>
        <p:nvSpPr>
          <p:cNvPr id="15"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 name="TextBox 1" descr="CONFIDENTIAL_TAG_0xFFEE">
            <a:extLst>
              <a:ext uri="{FF2B5EF4-FFF2-40B4-BE49-F238E27FC236}">
                <a16:creationId xmlns:a16="http://schemas.microsoft.com/office/drawing/2014/main" id="{5099EDCB-D328-0601-D004-EE0636AF983D}"/>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MOST 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6" name="Rectangle 15"/>
          <p:cNvSpPr/>
          <p:nvPr userDrawn="1"/>
        </p:nvSpPr>
        <p:spPr bwMode="gray">
          <a:xfrm>
            <a:off x="-4046" y="483102"/>
            <a:ext cx="1394397" cy="184552"/>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32" name="Rectangle 31"/>
          <p:cNvSpPr/>
          <p:nvPr userDrawn="1"/>
        </p:nvSpPr>
        <p:spPr bwMode="white">
          <a:xfrm>
            <a:off x="501606" y="488935"/>
            <a:ext cx="1311092" cy="11880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3" name="Picture Placeholder 2"/>
          <p:cNvSpPr>
            <a:spLocks noGrp="1"/>
          </p:cNvSpPr>
          <p:nvPr>
            <p:ph type="pic" sz="quarter" idx="12"/>
          </p:nvPr>
        </p:nvSpPr>
        <p:spPr bwMode="auto">
          <a:xfrm>
            <a:off x="5578475" y="0"/>
            <a:ext cx="6616248" cy="6857999"/>
          </a:xfrm>
          <a:prstGeom prst="rect">
            <a:avLst/>
          </a:prstGeom>
          <a:noFill/>
          <a:ln w="9525" algn="ctr">
            <a:noFill/>
            <a:miter lim="800000"/>
            <a:headEnd/>
            <a:tailEnd/>
          </a:ln>
        </p:spPr>
        <p:txBody>
          <a:bodyPr/>
          <a:lstStyle>
            <a:lvl1pPr>
              <a:defRPr sz="2133"/>
            </a:lvl1pPr>
          </a:lstStyle>
          <a:p>
            <a:r>
              <a:rPr lang="en-GB"/>
              <a:t>Click icon to add picture</a:t>
            </a:r>
            <a:endParaRPr lang="en-GB" dirty="0"/>
          </a:p>
        </p:txBody>
      </p:sp>
      <p:sp>
        <p:nvSpPr>
          <p:cNvPr id="17" name="Rectangle 2"/>
          <p:cNvSpPr>
            <a:spLocks noGrp="1" noChangeArrowheads="1"/>
          </p:cNvSpPr>
          <p:nvPr>
            <p:ph type="ctrTitle"/>
          </p:nvPr>
        </p:nvSpPr>
        <p:spPr>
          <a:xfrm>
            <a:off x="765175" y="3258523"/>
            <a:ext cx="4066542" cy="1508861"/>
          </a:xfrm>
          <a:noFill/>
        </p:spPr>
        <p:txBody>
          <a:bodyPr lIns="0" tIns="0" rIns="0"/>
          <a:lstStyle>
            <a:lvl1pPr>
              <a:defRPr sz="3200" kern="1200" cap="none" spc="0" baseline="0">
                <a:solidFill>
                  <a:schemeClr val="tx1"/>
                </a:solidFill>
                <a:latin typeface="+mj-lt"/>
                <a:cs typeface="Arial" pitchFamily="34" charset="0"/>
              </a:defRPr>
            </a:lvl1pPr>
          </a:lstStyle>
          <a:p>
            <a:r>
              <a:rPr lang="en-GB"/>
              <a:t>Click to edit Master title style</a:t>
            </a:r>
            <a:endParaRPr lang="en-GB" dirty="0"/>
          </a:p>
        </p:txBody>
      </p:sp>
      <p:sp>
        <p:nvSpPr>
          <p:cNvPr id="19" name="Rectangle 3"/>
          <p:cNvSpPr>
            <a:spLocks noGrp="1" noChangeArrowheads="1"/>
          </p:cNvSpPr>
          <p:nvPr>
            <p:ph type="subTitle" idx="1"/>
          </p:nvPr>
        </p:nvSpPr>
        <p:spPr>
          <a:xfrm>
            <a:off x="772990" y="4826586"/>
            <a:ext cx="4066542" cy="895376"/>
          </a:xfrm>
        </p:spPr>
        <p:txBody>
          <a:bodyPr/>
          <a:lstStyle>
            <a:lvl1pPr marL="0" indent="0">
              <a:lnSpc>
                <a:spcPct val="90000"/>
              </a:lnSpc>
              <a:spcBef>
                <a:spcPct val="0"/>
              </a:spcBef>
              <a:spcAft>
                <a:spcPts val="0"/>
              </a:spcAft>
              <a:buFont typeface="Wingdings" pitchFamily="2" charset="2"/>
              <a:buNone/>
              <a:defRPr lang="en-GB" sz="1600" kern="1200" baseline="0" dirty="0">
                <a:solidFill>
                  <a:schemeClr val="tx1"/>
                </a:solidFill>
                <a:latin typeface="+mn-lt"/>
                <a:ea typeface="+mn-ea"/>
                <a:cs typeface="+mn-cs"/>
              </a:defRPr>
            </a:lvl1pPr>
          </a:lstStyle>
          <a:p>
            <a:r>
              <a:rPr lang="en-GB"/>
              <a:t>Click to edit Master subtitle style</a:t>
            </a:r>
            <a:endParaRPr lang="en-GB" dirty="0"/>
          </a:p>
        </p:txBody>
      </p:sp>
      <p:sp>
        <p:nvSpPr>
          <p:cNvPr id="1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August 2023</a:t>
            </a:r>
          </a:p>
        </p:txBody>
      </p:sp>
      <p:sp>
        <p:nvSpPr>
          <p:cNvPr id="2" name="TextBox 1" descr="CONFIDENTIAL_TAG_0xFFEE">
            <a:extLst>
              <a:ext uri="{FF2B5EF4-FFF2-40B4-BE49-F238E27FC236}">
                <a16:creationId xmlns:a16="http://schemas.microsoft.com/office/drawing/2014/main" id="{5C55DDFD-1527-8F71-F9E5-423CA99DC748}"/>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MOST 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2291707099"/>
      </p:ext>
    </p:extLst>
  </p:cSld>
  <p:clrMapOvr>
    <a:masterClrMapping/>
  </p:clrMapOvr>
  <p:transition/>
  <p:hf hdr="0"/>
  <p:extLst>
    <p:ext uri="{DCECCB84-F9BA-43D5-87BE-67443E8EF086}">
      <p15:sldGuideLst xmlns:p15="http://schemas.microsoft.com/office/powerpoint/2012/main">
        <p15:guide id="1" orient="horz" pos="2160" userDrawn="1">
          <p15:clr>
            <a:srgbClr val="FBAE40"/>
          </p15:clr>
        </p15:guide>
        <p15:guide id="2" orient="horz" pos="2260" userDrawn="1">
          <p15:clr>
            <a:srgbClr val="FBAE40"/>
          </p15:clr>
        </p15:guide>
        <p15:guide id="3" orient="horz" pos="236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80802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0"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GB"/>
              <a:t>Click to edit Master title style</a:t>
            </a:r>
            <a:endParaRPr lang="en-GB" dirty="0"/>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4"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7"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August 2023</a:t>
            </a:r>
          </a:p>
        </p:txBody>
      </p:sp>
      <p:sp>
        <p:nvSpPr>
          <p:cNvPr id="2" name="TextBox 1" descr="CONFIDENTIAL_TAG_0xFFEE">
            <a:extLst>
              <a:ext uri="{FF2B5EF4-FFF2-40B4-BE49-F238E27FC236}">
                <a16:creationId xmlns:a16="http://schemas.microsoft.com/office/drawing/2014/main" id="{1FA2DA2A-4A3A-157C-6313-DF3913FD157D}"/>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MOST 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uotation - Full Screen image">
    <p:spTree>
      <p:nvGrpSpPr>
        <p:cNvPr id="1" name=""/>
        <p:cNvGrpSpPr/>
        <p:nvPr/>
      </p:nvGrpSpPr>
      <p:grpSpPr>
        <a:xfrm>
          <a:off x="0" y="0"/>
          <a:ext cx="0" cy="0"/>
          <a:chOff x="0" y="0"/>
          <a:chExt cx="0" cy="0"/>
        </a:xfrm>
      </p:grpSpPr>
      <p:sp>
        <p:nvSpPr>
          <p:cNvPr id="6" name="Picture Placeholder 2" descr="&lt;ignore&gt;"/>
          <p:cNvSpPr>
            <a:spLocks noGrp="1"/>
          </p:cNvSpPr>
          <p:nvPr>
            <p:ph type="pic" sz="quarter" idx="12"/>
          </p:nvPr>
        </p:nvSpPr>
        <p:spPr bwMode="auto">
          <a:xfrm>
            <a:off x="0" y="0"/>
            <a:ext cx="12194382" cy="6858000"/>
          </a:xfrm>
          <a:prstGeom prst="rect">
            <a:avLst/>
          </a:prstGeom>
          <a:noFill/>
          <a:ln w="3175" algn="ctr">
            <a:noFill/>
            <a:miter lim="800000"/>
            <a:headEnd/>
            <a:tailEnd/>
          </a:ln>
        </p:spPr>
        <p:txBody>
          <a:bodyPr/>
          <a:lstStyle>
            <a:lvl1pPr>
              <a:defRPr sz="2133"/>
            </a:lvl1pPr>
          </a:lstStyle>
          <a:p>
            <a:r>
              <a:rPr lang="en-GB"/>
              <a:t>Click icon to add picture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August 2023</a:t>
            </a:r>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3" name="Text Placeholder 2" descr="&lt;IGNORE&gt;" title="&lt;IGNORE&gt;"/>
          <p:cNvSpPr>
            <a:spLocks noGrp="1"/>
          </p:cNvSpPr>
          <p:nvPr>
            <p:ph type="body" sz="quarter" idx="13"/>
          </p:nvPr>
        </p:nvSpPr>
        <p:spPr>
          <a:xfrm>
            <a:off x="513179" y="1681888"/>
            <a:ext cx="11166561" cy="2861742"/>
          </a:xfrm>
        </p:spPr>
        <p:txBody>
          <a:bodyPr/>
          <a:lstStyle>
            <a:lvl1pPr>
              <a:lnSpc>
                <a:spcPct val="110000"/>
              </a:lnSpc>
              <a:defRPr lang="en-US" sz="3600" b="0" kern="1200" dirty="0" smtClean="0">
                <a:solidFill>
                  <a:schemeClr val="tx1"/>
                </a:solidFill>
                <a:latin typeface="+mj-lt"/>
                <a:ea typeface="+mn-ea"/>
                <a:cs typeface="+mn-cs"/>
              </a:defRPr>
            </a:lvl1pPr>
          </a:lstStyle>
          <a:p>
            <a:pPr lvl="0"/>
            <a:r>
              <a:rPr lang="en-GB"/>
              <a:t>Click to edit Master text styles</a:t>
            </a:r>
            <a:endParaRPr lang="en-GB" dirty="0"/>
          </a:p>
        </p:txBody>
      </p:sp>
      <p:sp>
        <p:nvSpPr>
          <p:cNvPr id="2" name="TextBox 1" descr="CONFIDENTIAL_TAG_0xFFEE">
            <a:extLst>
              <a:ext uri="{FF2B5EF4-FFF2-40B4-BE49-F238E27FC236}">
                <a16:creationId xmlns:a16="http://schemas.microsoft.com/office/drawing/2014/main" id="{A95F6BEE-849B-8E3E-1D0C-044B17F99BE9}"/>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MOST 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1313662350"/>
      </p:ext>
    </p:extLst>
  </p:cSld>
  <p:clrMapOvr>
    <a:masterClrMapping/>
  </p:clrMapOvr>
  <p:transition/>
  <p:hf hdr="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Q&amp;A">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l="4235" t="4524"/>
          <a:stretch/>
        </p:blipFill>
        <p:spPr>
          <a:xfrm>
            <a:off x="0" y="0"/>
            <a:ext cx="12192000" cy="6858000"/>
          </a:xfrm>
          <a:prstGeom prst="rect">
            <a:avLst/>
          </a:prstGeom>
        </p:spPr>
      </p:pic>
      <p:pic>
        <p:nvPicPr>
          <p:cNvPr id="14" name="Picture 13"/>
          <p:cNvPicPr>
            <a:picLocks noChangeAspect="1"/>
          </p:cNvPicPr>
          <p:nvPr userDrawn="1"/>
        </p:nvPicPr>
        <p:blipFill rotWithShape="1">
          <a:blip r:embed="rId3">
            <a:extLst>
              <a:ext uri="{28A0092B-C50C-407E-A947-70E740481C1C}">
                <a14:useLocalDpi xmlns:a14="http://schemas.microsoft.com/office/drawing/2010/main" val="0"/>
              </a:ext>
            </a:extLst>
          </a:blip>
          <a:srcRect t="21234" r="47297" b="27130"/>
          <a:stretch/>
        </p:blipFill>
        <p:spPr>
          <a:xfrm>
            <a:off x="5207633" y="0"/>
            <a:ext cx="6999607" cy="6858000"/>
          </a:xfrm>
          <a:prstGeom prst="rect">
            <a:avLst/>
          </a:prstGeom>
        </p:spPr>
      </p:pic>
      <p:sp>
        <p:nvSpPr>
          <p:cNvPr id="24" name="Title 1"/>
          <p:cNvSpPr>
            <a:spLocks noGrp="1"/>
          </p:cNvSpPr>
          <p:nvPr>
            <p:ph type="title" hasCustomPrompt="1"/>
          </p:nvPr>
        </p:nvSpPr>
        <p:spPr>
          <a:xfrm>
            <a:off x="766800" y="2344620"/>
            <a:ext cx="5187472" cy="1362075"/>
          </a:xfrm>
          <a:prstGeom prst="rect">
            <a:avLst/>
          </a:prstGeom>
        </p:spPr>
        <p:txBody>
          <a:bodyPr lIns="0" tIns="0" rIns="0" bIns="0"/>
          <a:lstStyle>
            <a:lvl1pPr algn="l">
              <a:defRPr sz="1400" b="0" cap="none" baseline="0">
                <a:solidFill>
                  <a:schemeClr val="tx1"/>
                </a:solidFill>
                <a:latin typeface="ShellMedium" panose="00000600000000000000" pitchFamily="2" charset="0"/>
              </a:defRPr>
            </a:lvl1pPr>
          </a:lstStyle>
          <a:p>
            <a:r>
              <a:rPr lang="en-GB" dirty="0"/>
              <a:t>Click to edit Master title style, if required</a:t>
            </a:r>
          </a:p>
        </p:txBody>
      </p:sp>
      <p:sp>
        <p:nvSpPr>
          <p:cNvPr id="25" name="Text Placeholder 2"/>
          <p:cNvSpPr>
            <a:spLocks noGrp="1"/>
          </p:cNvSpPr>
          <p:nvPr>
            <p:ph type="body" idx="1" hasCustomPrompt="1"/>
          </p:nvPr>
        </p:nvSpPr>
        <p:spPr>
          <a:xfrm>
            <a:off x="766800" y="723550"/>
            <a:ext cx="6375761" cy="1400214"/>
          </a:xfrm>
          <a:prstGeom prst="rect">
            <a:avLst/>
          </a:prstGeom>
        </p:spPr>
        <p:txBody>
          <a:bodyPr lIns="0" tIns="0" rIns="0" bIns="0" anchor="t" anchorCtr="0"/>
          <a:lstStyle>
            <a:lvl1pPr marL="0" indent="0">
              <a:lnSpc>
                <a:spcPct val="100000"/>
              </a:lnSpc>
              <a:spcAft>
                <a:spcPts val="0"/>
              </a:spcAft>
              <a:buNone/>
              <a:defRPr sz="9600" b="0" cap="none" baseline="0">
                <a:solidFill>
                  <a:schemeClr val="accent1"/>
                </a:solidFill>
                <a:latin typeface="ShellHeavy" panose="00000700000000000000" pitchFamily="2" charset="0"/>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GB" dirty="0"/>
              <a:t>Q&amp;A</a:t>
            </a:r>
          </a:p>
        </p:txBody>
      </p:sp>
      <p:sp>
        <p:nvSpPr>
          <p:cNvPr id="26" name="Rectangle 4" descr="Rectangle 4"/>
          <p:cNvSpPr>
            <a:spLocks noGrp="1" noChangeArrowheads="1"/>
          </p:cNvSpPr>
          <p:nvPr>
            <p:ph type="dt" sz="half" idx="2"/>
          </p:nvPr>
        </p:nvSpPr>
        <p:spPr bwMode="gray">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bg1"/>
                </a:solidFill>
                <a:latin typeface="+mn-lt"/>
                <a:ea typeface="+mn-ea"/>
                <a:cs typeface="Arial" pitchFamily="34" charset="0"/>
              </a:defRPr>
            </a:lvl1pPr>
          </a:lstStyle>
          <a:p>
            <a:pPr>
              <a:defRPr/>
            </a:pPr>
            <a:r>
              <a:rPr lang="en-GB" noProof="1"/>
              <a:t>August 2023</a:t>
            </a:r>
          </a:p>
        </p:txBody>
      </p:sp>
      <p:sp>
        <p:nvSpPr>
          <p:cNvPr id="27" name="Text Box 11" descr="&lt;COMPANY_NAME&gt;"/>
          <p:cNvSpPr txBox="1">
            <a:spLocks noChangeArrowheads="1"/>
          </p:cNvSpPr>
          <p:nvPr userDrawn="1"/>
        </p:nvSpPr>
        <p:spPr bwMode="gray">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bg1"/>
                </a:solidFill>
                <a:latin typeface="+mn-lt"/>
                <a:cs typeface="Arial" pitchFamily="34" charset="0"/>
              </a:rPr>
              <a:t>Copyright of Shell International B.V.</a:t>
            </a:r>
          </a:p>
        </p:txBody>
      </p:sp>
      <p:sp>
        <p:nvSpPr>
          <p:cNvPr id="28" name="Rectangle 6" descr="Rectangle 6"/>
          <p:cNvSpPr>
            <a:spLocks noGrp="1" noChangeArrowheads="1"/>
          </p:cNvSpPr>
          <p:nvPr>
            <p:ph type="sldNum" sz="quarter" idx="4"/>
          </p:nvPr>
        </p:nvSpPr>
        <p:spPr bwMode="gray">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bg1"/>
                </a:solidFill>
                <a:latin typeface="+mn-lt"/>
                <a:cs typeface="Arial" pitchFamily="34" charset="0"/>
              </a:defRPr>
            </a:lvl1pPr>
          </a:lstStyle>
          <a:p>
            <a:fld id="{D32BAE6A-B452-4007-8177-56DD051636F9}" type="slidenum">
              <a:rPr lang="en-GB" noProof="1" smtClean="0"/>
              <a:pPr/>
              <a:t>‹#›</a:t>
            </a:fld>
            <a:endParaRPr lang="en-GB" noProof="1"/>
          </a:p>
        </p:txBody>
      </p:sp>
      <p:sp>
        <p:nvSpPr>
          <p:cNvPr id="29" name="Rectangle 5"/>
          <p:cNvSpPr>
            <a:spLocks noGrp="1" noChangeArrowheads="1"/>
          </p:cNvSpPr>
          <p:nvPr>
            <p:ph type="ftr" sz="quarter" idx="3"/>
          </p:nvPr>
        </p:nvSpPr>
        <p:spPr bwMode="gray">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bg1"/>
                </a:solidFill>
                <a:latin typeface="+mn-lt"/>
                <a:cs typeface="Arial" pitchFamily="34" charset="0"/>
              </a:defRPr>
            </a:lvl1pPr>
          </a:lstStyle>
          <a:p>
            <a:pPr>
              <a:defRPr/>
            </a:pPr>
            <a:r>
              <a:rPr lang="en-GB" noProof="1"/>
              <a:t> </a:t>
            </a:r>
          </a:p>
        </p:txBody>
      </p:sp>
      <p:sp>
        <p:nvSpPr>
          <p:cNvPr id="3" name="TextBox 2" descr="CONFIDENTIAL_TAG_0xFFEE">
            <a:extLst>
              <a:ext uri="{FF2B5EF4-FFF2-40B4-BE49-F238E27FC236}">
                <a16:creationId xmlns:a16="http://schemas.microsoft.com/office/drawing/2014/main" id="{DCDCA409-A3FF-F3F5-A363-5DFBF20FFBB4}"/>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MOST 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2">
    <p:spTree>
      <p:nvGrpSpPr>
        <p:cNvPr id="1" name=""/>
        <p:cNvGrpSpPr/>
        <p:nvPr/>
      </p:nvGrpSpPr>
      <p:grpSpPr>
        <a:xfrm>
          <a:off x="0" y="0"/>
          <a:ext cx="0" cy="0"/>
          <a:chOff x="0" y="0"/>
          <a:chExt cx="0" cy="0"/>
        </a:xfrm>
      </p:grpSpPr>
      <p:sp>
        <p:nvSpPr>
          <p:cNvPr id="20" name="Rectangle 2"/>
          <p:cNvSpPr>
            <a:spLocks noGrp="1" noChangeArrowheads="1"/>
          </p:cNvSpPr>
          <p:nvPr>
            <p:ph type="ctrTitle"/>
          </p:nvPr>
        </p:nvSpPr>
        <p:spPr>
          <a:xfrm>
            <a:off x="765175" y="2286000"/>
            <a:ext cx="4143255" cy="1386000"/>
          </a:xfrm>
          <a:noFill/>
        </p:spPr>
        <p:txBody>
          <a:bodyPr lIns="0" tIns="0" rIns="0" anchor="b" anchorCtr="0"/>
          <a:lstStyle>
            <a:lvl1pPr>
              <a:lnSpc>
                <a:spcPct val="110000"/>
              </a:lnSpc>
              <a:defRPr sz="3600" b="0" kern="1200" cap="none" spc="0" baseline="0">
                <a:solidFill>
                  <a:schemeClr val="tx1"/>
                </a:solidFill>
                <a:latin typeface="+mj-lt"/>
                <a:cs typeface="Arial" pitchFamily="34" charset="0"/>
              </a:defRPr>
            </a:lvl1pPr>
          </a:lstStyle>
          <a:p>
            <a:r>
              <a:rPr lang="en-GB"/>
              <a:t>Click to edit Master title style</a:t>
            </a:r>
            <a:endParaRPr lang="en-GB" dirty="0"/>
          </a:p>
        </p:txBody>
      </p:sp>
      <p:sp>
        <p:nvSpPr>
          <p:cNvPr id="21" name="Rectangle 3"/>
          <p:cNvSpPr>
            <a:spLocks noGrp="1" noChangeArrowheads="1"/>
          </p:cNvSpPr>
          <p:nvPr>
            <p:ph type="subTitle" idx="1"/>
          </p:nvPr>
        </p:nvSpPr>
        <p:spPr>
          <a:xfrm>
            <a:off x="765175" y="3805200"/>
            <a:ext cx="4060821" cy="749808"/>
          </a:xfrm>
        </p:spPr>
        <p:txBody>
          <a:bodyPr anchor="t" anchorCtr="0"/>
          <a:lstStyle>
            <a:lvl1pPr marL="0" indent="0">
              <a:lnSpc>
                <a:spcPct val="100000"/>
              </a:lnSpc>
              <a:spcBef>
                <a:spcPct val="0"/>
              </a:spcBef>
              <a:spcAft>
                <a:spcPts val="0"/>
              </a:spcAft>
              <a:buFont typeface="Wingdings" pitchFamily="2" charset="2"/>
              <a:buNone/>
              <a:defRPr sz="2000" baseline="0">
                <a:solidFill>
                  <a:schemeClr val="tx1"/>
                </a:solidFill>
                <a:latin typeface="+mn-lt"/>
                <a:cs typeface="Arial" pitchFamily="34" charset="0"/>
              </a:defRPr>
            </a:lvl1pPr>
          </a:lstStyle>
          <a:p>
            <a:r>
              <a:rPr lang="en-GB"/>
              <a:t>Click to edit Master subtitle style</a:t>
            </a:r>
            <a:endParaRPr lang="en-GB" dirty="0"/>
          </a:p>
        </p:txBody>
      </p:sp>
      <p:sp>
        <p:nvSpPr>
          <p:cNvPr id="22" name="Text Placeholder 31"/>
          <p:cNvSpPr>
            <a:spLocks noGrp="1"/>
          </p:cNvSpPr>
          <p:nvPr>
            <p:ph type="body" sz="quarter" idx="10" hasCustomPrompt="1"/>
          </p:nvPr>
        </p:nvSpPr>
        <p:spPr>
          <a:xfrm>
            <a:off x="765175" y="4831200"/>
            <a:ext cx="4060821" cy="237600"/>
          </a:xfrm>
        </p:spPr>
        <p:txBody>
          <a:bodyPr anchor="t" anchorCtr="0"/>
          <a:lstStyle>
            <a:lvl1pPr>
              <a:lnSpc>
                <a:spcPct val="100000"/>
              </a:lnSpc>
              <a:buNone/>
              <a:defRPr sz="1400">
                <a:solidFill>
                  <a:schemeClr val="tx1"/>
                </a:solidFill>
                <a:latin typeface="ShellHeavy" panose="00000700000000000000" pitchFamily="2" charset="0"/>
              </a:defRPr>
            </a:lvl1pPr>
          </a:lstStyle>
          <a:p>
            <a:pPr lvl="0"/>
            <a:r>
              <a:rPr lang="en-GB" dirty="0"/>
              <a:t>Click to insert Author’s Name</a:t>
            </a:r>
          </a:p>
        </p:txBody>
      </p:sp>
      <p:sp>
        <p:nvSpPr>
          <p:cNvPr id="23" name="Text Placeholder 31"/>
          <p:cNvSpPr>
            <a:spLocks noGrp="1"/>
          </p:cNvSpPr>
          <p:nvPr>
            <p:ph type="body" sz="quarter" idx="11" hasCustomPrompt="1"/>
          </p:nvPr>
        </p:nvSpPr>
        <p:spPr>
          <a:xfrm>
            <a:off x="765175" y="5083200"/>
            <a:ext cx="4060821" cy="489785"/>
          </a:xfrm>
        </p:spPr>
        <p:txBody>
          <a:bodyPr anchor="t" anchorCtr="0"/>
          <a:lstStyle>
            <a:lvl1pPr>
              <a:lnSpc>
                <a:spcPct val="100000"/>
              </a:lnSpc>
              <a:buNone/>
              <a:defRPr sz="1400">
                <a:solidFill>
                  <a:schemeClr val="tx1"/>
                </a:solidFill>
                <a:latin typeface="ShellMedium" panose="00000600000000000000" pitchFamily="2" charset="0"/>
              </a:defRPr>
            </a:lvl1pPr>
          </a:lstStyle>
          <a:p>
            <a:pPr lvl="0"/>
            <a:r>
              <a:rPr lang="en-GB" dirty="0"/>
              <a:t>Click to insert Role in Organisation</a:t>
            </a:r>
          </a:p>
        </p:txBody>
      </p:sp>
      <p:sp>
        <p:nvSpPr>
          <p:cNvPr id="30"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3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3" name="Picture Placeholder 2"/>
          <p:cNvSpPr>
            <a:spLocks noGrp="1"/>
          </p:cNvSpPr>
          <p:nvPr userDrawn="1">
            <p:ph type="pic" sz="quarter" idx="12"/>
          </p:nvPr>
        </p:nvSpPr>
        <p:spPr bwMode="auto">
          <a:xfrm>
            <a:off x="5047384" y="1"/>
            <a:ext cx="7144616" cy="6359524"/>
          </a:xfrm>
          <a:custGeom>
            <a:avLst/>
            <a:gdLst>
              <a:gd name="connsiteX0" fmla="*/ 0 w 7141676"/>
              <a:gd name="connsiteY0" fmla="*/ 0 h 6316132"/>
              <a:gd name="connsiteX1" fmla="*/ 7141676 w 7141676"/>
              <a:gd name="connsiteY1" fmla="*/ 0 h 6316132"/>
              <a:gd name="connsiteX2" fmla="*/ 7141676 w 7141676"/>
              <a:gd name="connsiteY2" fmla="*/ 6316132 h 6316132"/>
              <a:gd name="connsiteX3" fmla="*/ 0 w 7141676"/>
              <a:gd name="connsiteY3" fmla="*/ 6316132 h 6316132"/>
              <a:gd name="connsiteX4" fmla="*/ 0 w 7141676"/>
              <a:gd name="connsiteY4" fmla="*/ 0 h 6316132"/>
              <a:gd name="connsiteX0" fmla="*/ 2940 w 7144616"/>
              <a:gd name="connsiteY0" fmla="*/ 0 h 6316132"/>
              <a:gd name="connsiteX1" fmla="*/ 7144616 w 7144616"/>
              <a:gd name="connsiteY1" fmla="*/ 0 h 6316132"/>
              <a:gd name="connsiteX2" fmla="*/ 7144616 w 7144616"/>
              <a:gd name="connsiteY2" fmla="*/ 6316132 h 6316132"/>
              <a:gd name="connsiteX3" fmla="*/ 2940 w 7144616"/>
              <a:gd name="connsiteY3" fmla="*/ 6316132 h 6316132"/>
              <a:gd name="connsiteX4" fmla="*/ 0 w 7144616"/>
              <a:gd name="connsiteY4" fmla="*/ 5779942 h 6316132"/>
              <a:gd name="connsiteX5" fmla="*/ 2940 w 7144616"/>
              <a:gd name="connsiteY5" fmla="*/ 0 h 6316132"/>
              <a:gd name="connsiteX0" fmla="*/ 2940 w 7144616"/>
              <a:gd name="connsiteY0" fmla="*/ 0 h 6316773"/>
              <a:gd name="connsiteX1" fmla="*/ 7144616 w 7144616"/>
              <a:gd name="connsiteY1" fmla="*/ 0 h 6316773"/>
              <a:gd name="connsiteX2" fmla="*/ 7144616 w 7144616"/>
              <a:gd name="connsiteY2" fmla="*/ 6316132 h 6316773"/>
              <a:gd name="connsiteX3" fmla="*/ 537870 w 7144616"/>
              <a:gd name="connsiteY3" fmla="*/ 6316773 h 6316773"/>
              <a:gd name="connsiteX4" fmla="*/ 2940 w 7144616"/>
              <a:gd name="connsiteY4" fmla="*/ 6316132 h 6316773"/>
              <a:gd name="connsiteX5" fmla="*/ 0 w 7144616"/>
              <a:gd name="connsiteY5" fmla="*/ 5779942 h 6316773"/>
              <a:gd name="connsiteX6" fmla="*/ 2940 w 7144616"/>
              <a:gd name="connsiteY6" fmla="*/ 0 h 6316773"/>
              <a:gd name="connsiteX0" fmla="*/ 2940 w 7144616"/>
              <a:gd name="connsiteY0" fmla="*/ 0 h 6316773"/>
              <a:gd name="connsiteX1" fmla="*/ 7144616 w 7144616"/>
              <a:gd name="connsiteY1" fmla="*/ 0 h 6316773"/>
              <a:gd name="connsiteX2" fmla="*/ 7144616 w 7144616"/>
              <a:gd name="connsiteY2" fmla="*/ 6316132 h 6316773"/>
              <a:gd name="connsiteX3" fmla="*/ 537870 w 7144616"/>
              <a:gd name="connsiteY3" fmla="*/ 6316773 h 6316773"/>
              <a:gd name="connsiteX4" fmla="*/ 0 w 7144616"/>
              <a:gd name="connsiteY4" fmla="*/ 5779942 h 6316773"/>
              <a:gd name="connsiteX5" fmla="*/ 2940 w 7144616"/>
              <a:gd name="connsiteY5" fmla="*/ 0 h 6316773"/>
              <a:gd name="connsiteX0" fmla="*/ 2940 w 7144616"/>
              <a:gd name="connsiteY0" fmla="*/ 0 h 6316773"/>
              <a:gd name="connsiteX1" fmla="*/ 7144616 w 7144616"/>
              <a:gd name="connsiteY1" fmla="*/ 0 h 6316773"/>
              <a:gd name="connsiteX2" fmla="*/ 7144616 w 7144616"/>
              <a:gd name="connsiteY2" fmla="*/ 6316132 h 6316773"/>
              <a:gd name="connsiteX3" fmla="*/ 537870 w 7144616"/>
              <a:gd name="connsiteY3" fmla="*/ 6316773 h 6316773"/>
              <a:gd name="connsiteX4" fmla="*/ 0 w 7144616"/>
              <a:gd name="connsiteY4" fmla="*/ 5779942 h 6316773"/>
              <a:gd name="connsiteX5" fmla="*/ 2940 w 7144616"/>
              <a:gd name="connsiteY5" fmla="*/ 0 h 6316773"/>
              <a:gd name="connsiteX0" fmla="*/ 2940 w 7144616"/>
              <a:gd name="connsiteY0" fmla="*/ 0 h 6316773"/>
              <a:gd name="connsiteX1" fmla="*/ 7144616 w 7144616"/>
              <a:gd name="connsiteY1" fmla="*/ 0 h 6316773"/>
              <a:gd name="connsiteX2" fmla="*/ 7144616 w 7144616"/>
              <a:gd name="connsiteY2" fmla="*/ 6316132 h 6316773"/>
              <a:gd name="connsiteX3" fmla="*/ 537870 w 7144616"/>
              <a:gd name="connsiteY3" fmla="*/ 6316773 h 6316773"/>
              <a:gd name="connsiteX4" fmla="*/ 0 w 7144616"/>
              <a:gd name="connsiteY4" fmla="*/ 5779942 h 6316773"/>
              <a:gd name="connsiteX5" fmla="*/ 2940 w 7144616"/>
              <a:gd name="connsiteY5" fmla="*/ 0 h 6316773"/>
              <a:gd name="connsiteX0" fmla="*/ 2940 w 7144616"/>
              <a:gd name="connsiteY0" fmla="*/ 0 h 6317008"/>
              <a:gd name="connsiteX1" fmla="*/ 7144616 w 7144616"/>
              <a:gd name="connsiteY1" fmla="*/ 0 h 6317008"/>
              <a:gd name="connsiteX2" fmla="*/ 7144616 w 7144616"/>
              <a:gd name="connsiteY2" fmla="*/ 6316132 h 6317008"/>
              <a:gd name="connsiteX3" fmla="*/ 537870 w 7144616"/>
              <a:gd name="connsiteY3" fmla="*/ 6316773 h 6317008"/>
              <a:gd name="connsiteX4" fmla="*/ 0 w 7144616"/>
              <a:gd name="connsiteY4" fmla="*/ 5779942 h 6317008"/>
              <a:gd name="connsiteX5" fmla="*/ 2940 w 7144616"/>
              <a:gd name="connsiteY5" fmla="*/ 0 h 6317008"/>
              <a:gd name="connsiteX0" fmla="*/ 2940 w 7144616"/>
              <a:gd name="connsiteY0" fmla="*/ 0 h 6316773"/>
              <a:gd name="connsiteX1" fmla="*/ 7144616 w 7144616"/>
              <a:gd name="connsiteY1" fmla="*/ 0 h 6316773"/>
              <a:gd name="connsiteX2" fmla="*/ 7144616 w 7144616"/>
              <a:gd name="connsiteY2" fmla="*/ 6316132 h 6316773"/>
              <a:gd name="connsiteX3" fmla="*/ 537870 w 7144616"/>
              <a:gd name="connsiteY3" fmla="*/ 6316773 h 6316773"/>
              <a:gd name="connsiteX4" fmla="*/ 0 w 7144616"/>
              <a:gd name="connsiteY4" fmla="*/ 5779942 h 6316773"/>
              <a:gd name="connsiteX5" fmla="*/ 2940 w 7144616"/>
              <a:gd name="connsiteY5" fmla="*/ 0 h 6316773"/>
              <a:gd name="connsiteX0" fmla="*/ 2940 w 7144616"/>
              <a:gd name="connsiteY0" fmla="*/ 0 h 6316773"/>
              <a:gd name="connsiteX1" fmla="*/ 7144616 w 7144616"/>
              <a:gd name="connsiteY1" fmla="*/ 0 h 6316773"/>
              <a:gd name="connsiteX2" fmla="*/ 7144616 w 7144616"/>
              <a:gd name="connsiteY2" fmla="*/ 6316132 h 6316773"/>
              <a:gd name="connsiteX3" fmla="*/ 537870 w 7144616"/>
              <a:gd name="connsiteY3" fmla="*/ 6316773 h 6316773"/>
              <a:gd name="connsiteX4" fmla="*/ 0 w 7144616"/>
              <a:gd name="connsiteY4" fmla="*/ 5779942 h 6316773"/>
              <a:gd name="connsiteX5" fmla="*/ 2940 w 7144616"/>
              <a:gd name="connsiteY5" fmla="*/ 0 h 6316773"/>
              <a:gd name="connsiteX0" fmla="*/ 2940 w 7144616"/>
              <a:gd name="connsiteY0" fmla="*/ 0 h 6316773"/>
              <a:gd name="connsiteX1" fmla="*/ 7144616 w 7144616"/>
              <a:gd name="connsiteY1" fmla="*/ 0 h 6316773"/>
              <a:gd name="connsiteX2" fmla="*/ 7144616 w 7144616"/>
              <a:gd name="connsiteY2" fmla="*/ 6316132 h 6316773"/>
              <a:gd name="connsiteX3" fmla="*/ 537870 w 7144616"/>
              <a:gd name="connsiteY3" fmla="*/ 6316773 h 6316773"/>
              <a:gd name="connsiteX4" fmla="*/ 0 w 7144616"/>
              <a:gd name="connsiteY4" fmla="*/ 5779942 h 6316773"/>
              <a:gd name="connsiteX5" fmla="*/ 2940 w 7144616"/>
              <a:gd name="connsiteY5" fmla="*/ 0 h 6316773"/>
              <a:gd name="connsiteX0" fmla="*/ 2940 w 7144616"/>
              <a:gd name="connsiteY0" fmla="*/ 0 h 6316773"/>
              <a:gd name="connsiteX1" fmla="*/ 7144616 w 7144616"/>
              <a:gd name="connsiteY1" fmla="*/ 0 h 6316773"/>
              <a:gd name="connsiteX2" fmla="*/ 7144616 w 7144616"/>
              <a:gd name="connsiteY2" fmla="*/ 6316132 h 6316773"/>
              <a:gd name="connsiteX3" fmla="*/ 537870 w 7144616"/>
              <a:gd name="connsiteY3" fmla="*/ 6316773 h 6316773"/>
              <a:gd name="connsiteX4" fmla="*/ 0 w 7144616"/>
              <a:gd name="connsiteY4" fmla="*/ 5779942 h 6316773"/>
              <a:gd name="connsiteX5" fmla="*/ 2940 w 7144616"/>
              <a:gd name="connsiteY5" fmla="*/ 0 h 6316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44616" h="6316773">
                <a:moveTo>
                  <a:pt x="2940" y="0"/>
                </a:moveTo>
                <a:lnTo>
                  <a:pt x="7144616" y="0"/>
                </a:lnTo>
                <a:lnTo>
                  <a:pt x="7144616" y="6316132"/>
                </a:lnTo>
                <a:lnTo>
                  <a:pt x="537870" y="6316773"/>
                </a:lnTo>
                <a:cubicBezTo>
                  <a:pt x="214457" y="6313295"/>
                  <a:pt x="5024" y="6140981"/>
                  <a:pt x="0" y="5779942"/>
                </a:cubicBezTo>
                <a:lnTo>
                  <a:pt x="2940" y="0"/>
                </a:lnTo>
                <a:close/>
              </a:path>
            </a:pathLst>
          </a:custGeom>
          <a:noFill/>
          <a:ln w="9525" algn="ctr">
            <a:noFill/>
            <a:miter lim="800000"/>
            <a:headEnd/>
            <a:tailEnd/>
          </a:ln>
        </p:spPr>
        <p:txBody>
          <a:bodyPr/>
          <a:lstStyle>
            <a:lvl1pPr>
              <a:defRPr sz="2133"/>
            </a:lvl1pPr>
          </a:lstStyle>
          <a:p>
            <a:r>
              <a:rPr lang="en-GB"/>
              <a:t>Click icon to add picture</a:t>
            </a:r>
            <a:endParaRPr lang="en-GB" dirty="0"/>
          </a:p>
        </p:txBody>
      </p:sp>
      <p:sp>
        <p:nvSpPr>
          <p:cNvPr id="112"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August 2023</a:t>
            </a:r>
          </a:p>
        </p:txBody>
      </p:sp>
      <p:sp>
        <p:nvSpPr>
          <p:cNvPr id="113"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5840" y="517459"/>
            <a:ext cx="1887660" cy="1887660"/>
          </a:xfrm>
          <a:prstGeom prst="rect">
            <a:avLst/>
          </a:prstGeom>
          <a:ln>
            <a:noFill/>
          </a:ln>
        </p:spPr>
      </p:pic>
      <p:sp>
        <p:nvSpPr>
          <p:cNvPr id="2" name="TextBox 1" descr="CONFIDENTIAL_TAG_0xFFEE">
            <a:extLst>
              <a:ext uri="{FF2B5EF4-FFF2-40B4-BE49-F238E27FC236}">
                <a16:creationId xmlns:a16="http://schemas.microsoft.com/office/drawing/2014/main" id="{D2BD9776-7D76-98A2-B717-EF9F2F971A53}"/>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MOST 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3370520605"/>
      </p:ext>
    </p:extLst>
  </p:cSld>
  <p:clrMapOvr>
    <a:masterClrMapping/>
  </p:clrMapOvr>
  <p:transition/>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Q&amp;A - Opttion 2">
    <p:spTree>
      <p:nvGrpSpPr>
        <p:cNvPr id="1" name=""/>
        <p:cNvGrpSpPr/>
        <p:nvPr/>
      </p:nvGrpSpPr>
      <p:grpSpPr>
        <a:xfrm>
          <a:off x="0" y="0"/>
          <a:ext cx="0" cy="0"/>
          <a:chOff x="0" y="0"/>
          <a:chExt cx="0" cy="0"/>
        </a:xfrm>
      </p:grpSpPr>
      <p:pic>
        <p:nvPicPr>
          <p:cNvPr id="14" name="Picture 13"/>
          <p:cNvPicPr>
            <a:picLocks noChangeAspect="1"/>
          </p:cNvPicPr>
          <p:nvPr userDrawn="1"/>
        </p:nvPicPr>
        <p:blipFill rotWithShape="1">
          <a:blip r:embed="rId2">
            <a:extLst>
              <a:ext uri="{28A0092B-C50C-407E-A947-70E740481C1C}">
                <a14:useLocalDpi xmlns:a14="http://schemas.microsoft.com/office/drawing/2010/main" val="0"/>
              </a:ext>
            </a:extLst>
          </a:blip>
          <a:srcRect t="21234" r="47297" b="27130"/>
          <a:stretch/>
        </p:blipFill>
        <p:spPr>
          <a:xfrm>
            <a:off x="5207633" y="0"/>
            <a:ext cx="6999607" cy="6858000"/>
          </a:xfrm>
          <a:prstGeom prst="rect">
            <a:avLst/>
          </a:prstGeom>
        </p:spPr>
      </p:pic>
      <p:sp>
        <p:nvSpPr>
          <p:cNvPr id="24" name="Title 1"/>
          <p:cNvSpPr>
            <a:spLocks noGrp="1"/>
          </p:cNvSpPr>
          <p:nvPr>
            <p:ph type="title" hasCustomPrompt="1"/>
          </p:nvPr>
        </p:nvSpPr>
        <p:spPr>
          <a:xfrm>
            <a:off x="766800" y="4169538"/>
            <a:ext cx="5187472" cy="1362075"/>
          </a:xfrm>
          <a:prstGeom prst="rect">
            <a:avLst/>
          </a:prstGeom>
        </p:spPr>
        <p:txBody>
          <a:bodyPr lIns="0" tIns="0" rIns="0" bIns="0"/>
          <a:lstStyle>
            <a:lvl1pPr algn="l">
              <a:defRPr sz="1400" b="0" cap="none" baseline="0">
                <a:solidFill>
                  <a:schemeClr val="tx1"/>
                </a:solidFill>
                <a:latin typeface="ShellMedium" panose="00000600000000000000" pitchFamily="2" charset="0"/>
              </a:defRPr>
            </a:lvl1pPr>
          </a:lstStyle>
          <a:p>
            <a:r>
              <a:rPr lang="en-GB" dirty="0"/>
              <a:t>Click to edit Master title style, if required</a:t>
            </a:r>
          </a:p>
        </p:txBody>
      </p:sp>
      <p:sp>
        <p:nvSpPr>
          <p:cNvPr id="25" name="Text Placeholder 2"/>
          <p:cNvSpPr>
            <a:spLocks noGrp="1"/>
          </p:cNvSpPr>
          <p:nvPr>
            <p:ph type="body" idx="1" hasCustomPrompt="1"/>
          </p:nvPr>
        </p:nvSpPr>
        <p:spPr>
          <a:xfrm>
            <a:off x="766800" y="2548468"/>
            <a:ext cx="6375761" cy="1400214"/>
          </a:xfrm>
          <a:prstGeom prst="rect">
            <a:avLst/>
          </a:prstGeom>
        </p:spPr>
        <p:txBody>
          <a:bodyPr lIns="0" tIns="0" rIns="0" bIns="0" anchor="t" anchorCtr="0"/>
          <a:lstStyle>
            <a:lvl1pPr marL="0" indent="0">
              <a:lnSpc>
                <a:spcPct val="100000"/>
              </a:lnSpc>
              <a:spcAft>
                <a:spcPts val="0"/>
              </a:spcAft>
              <a:buNone/>
              <a:defRPr sz="9600" b="0" cap="none" baseline="0">
                <a:solidFill>
                  <a:schemeClr val="accent2"/>
                </a:solidFill>
                <a:latin typeface="ShellHeavy" panose="00000700000000000000" pitchFamily="2" charset="0"/>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GB" dirty="0"/>
              <a:t>Q&amp;A</a:t>
            </a:r>
          </a:p>
        </p:txBody>
      </p:sp>
      <p:sp>
        <p:nvSpPr>
          <p:cNvPr id="2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August 2023</a:t>
            </a:r>
          </a:p>
        </p:txBody>
      </p:sp>
      <p:sp>
        <p:nvSpPr>
          <p:cNvPr id="2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9"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 name="TextBox 1" descr="CONFIDENTIAL_TAG_0xFFEE">
            <a:extLst>
              <a:ext uri="{FF2B5EF4-FFF2-40B4-BE49-F238E27FC236}">
                <a16:creationId xmlns:a16="http://schemas.microsoft.com/office/drawing/2014/main" id="{AE8AECB8-9BF8-BEEA-361E-AF4C09078043}"/>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MOST 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789108116"/>
      </p:ext>
    </p:extLst>
  </p:cSld>
  <p:clrMapOvr>
    <a:masterClrMapping/>
  </p:clrMapOvr>
  <p:transition/>
  <p:hf hdr="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August 2023</a:t>
            </a:r>
          </a:p>
        </p:txBody>
      </p:sp>
      <p:sp>
        <p:nvSpPr>
          <p:cNvPr id="1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2"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2" name="TextBox 1" descr="CONFIDENTIAL_TAG_0xFFEE">
            <a:extLst>
              <a:ext uri="{FF2B5EF4-FFF2-40B4-BE49-F238E27FC236}">
                <a16:creationId xmlns:a16="http://schemas.microsoft.com/office/drawing/2014/main" id="{E0105544-94FE-7255-D815-816A4CAA5E65}"/>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MOST 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End Slide (Mandator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0208" y="1257010"/>
            <a:ext cx="4316400" cy="4316400"/>
          </a:xfrm>
          <a:prstGeom prst="rect">
            <a:avLst/>
          </a:prstGeom>
        </p:spPr>
      </p:pic>
      <p:sp>
        <p:nvSpPr>
          <p:cNvPr id="2" name="TextBox 1" descr="CONFIDENTIAL_TAG_0xFFEE">
            <a:extLst>
              <a:ext uri="{FF2B5EF4-FFF2-40B4-BE49-F238E27FC236}">
                <a16:creationId xmlns:a16="http://schemas.microsoft.com/office/drawing/2014/main" id="{CB40A56F-CCE3-D430-2EDF-151398E359F7}"/>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MOST 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3">
    <p:spTree>
      <p:nvGrpSpPr>
        <p:cNvPr id="1" name=""/>
        <p:cNvGrpSpPr/>
        <p:nvPr/>
      </p:nvGrpSpPr>
      <p:grpSpPr>
        <a:xfrm>
          <a:off x="0" y="0"/>
          <a:ext cx="0" cy="0"/>
          <a:chOff x="0" y="0"/>
          <a:chExt cx="0" cy="0"/>
        </a:xfrm>
      </p:grpSpPr>
      <p:sp>
        <p:nvSpPr>
          <p:cNvPr id="3" name="Picture Placeholder 2"/>
          <p:cNvSpPr>
            <a:spLocks noGrp="1"/>
          </p:cNvSpPr>
          <p:nvPr userDrawn="1">
            <p:ph type="pic" sz="quarter" idx="12"/>
          </p:nvPr>
        </p:nvSpPr>
        <p:spPr bwMode="auto">
          <a:xfrm>
            <a:off x="5077731" y="1015519"/>
            <a:ext cx="7115469" cy="5344822"/>
          </a:xfrm>
          <a:custGeom>
            <a:avLst/>
            <a:gdLst>
              <a:gd name="connsiteX0" fmla="*/ 0 w 7113204"/>
              <a:gd name="connsiteY0" fmla="*/ 0 h 5343523"/>
              <a:gd name="connsiteX1" fmla="*/ 7113204 w 7113204"/>
              <a:gd name="connsiteY1" fmla="*/ 0 h 5343523"/>
              <a:gd name="connsiteX2" fmla="*/ 7113204 w 7113204"/>
              <a:gd name="connsiteY2" fmla="*/ 5343523 h 5343523"/>
              <a:gd name="connsiteX3" fmla="*/ 0 w 7113204"/>
              <a:gd name="connsiteY3" fmla="*/ 5343523 h 5343523"/>
              <a:gd name="connsiteX4" fmla="*/ 0 w 7113204"/>
              <a:gd name="connsiteY4" fmla="*/ 0 h 5343523"/>
              <a:gd name="connsiteX0" fmla="*/ 0 w 7113204"/>
              <a:gd name="connsiteY0" fmla="*/ 0 h 5344338"/>
              <a:gd name="connsiteX1" fmla="*/ 7113204 w 7113204"/>
              <a:gd name="connsiteY1" fmla="*/ 0 h 5344338"/>
              <a:gd name="connsiteX2" fmla="*/ 7113204 w 7113204"/>
              <a:gd name="connsiteY2" fmla="*/ 5343523 h 5344338"/>
              <a:gd name="connsiteX3" fmla="*/ 503508 w 7113204"/>
              <a:gd name="connsiteY3" fmla="*/ 5344338 h 5344338"/>
              <a:gd name="connsiteX4" fmla="*/ 0 w 7113204"/>
              <a:gd name="connsiteY4" fmla="*/ 5343523 h 5344338"/>
              <a:gd name="connsiteX5" fmla="*/ 0 w 7113204"/>
              <a:gd name="connsiteY5" fmla="*/ 0 h 5344338"/>
              <a:gd name="connsiteX0" fmla="*/ 0 w 7113204"/>
              <a:gd name="connsiteY0" fmla="*/ 0 h 5344338"/>
              <a:gd name="connsiteX1" fmla="*/ 7113204 w 7113204"/>
              <a:gd name="connsiteY1" fmla="*/ 0 h 5344338"/>
              <a:gd name="connsiteX2" fmla="*/ 7113204 w 7113204"/>
              <a:gd name="connsiteY2" fmla="*/ 5343523 h 5344338"/>
              <a:gd name="connsiteX3" fmla="*/ 503508 w 7113204"/>
              <a:gd name="connsiteY3" fmla="*/ 5344338 h 5344338"/>
              <a:gd name="connsiteX4" fmla="*/ 0 w 7113204"/>
              <a:gd name="connsiteY4" fmla="*/ 5343523 h 5344338"/>
              <a:gd name="connsiteX5" fmla="*/ 1802 w 7113204"/>
              <a:gd name="connsiteY5" fmla="*/ 4810262 h 5344338"/>
              <a:gd name="connsiteX6" fmla="*/ 0 w 7113204"/>
              <a:gd name="connsiteY6" fmla="*/ 0 h 5344338"/>
              <a:gd name="connsiteX0" fmla="*/ 0 w 7113204"/>
              <a:gd name="connsiteY0" fmla="*/ 0 h 5344338"/>
              <a:gd name="connsiteX1" fmla="*/ 7113204 w 7113204"/>
              <a:gd name="connsiteY1" fmla="*/ 0 h 5344338"/>
              <a:gd name="connsiteX2" fmla="*/ 7113204 w 7113204"/>
              <a:gd name="connsiteY2" fmla="*/ 5343523 h 5344338"/>
              <a:gd name="connsiteX3" fmla="*/ 503508 w 7113204"/>
              <a:gd name="connsiteY3" fmla="*/ 5344338 h 5344338"/>
              <a:gd name="connsiteX4" fmla="*/ 1802 w 7113204"/>
              <a:gd name="connsiteY4" fmla="*/ 4810262 h 5344338"/>
              <a:gd name="connsiteX5" fmla="*/ 0 w 7113204"/>
              <a:gd name="connsiteY5" fmla="*/ 0 h 5344338"/>
              <a:gd name="connsiteX0" fmla="*/ 0 w 7113204"/>
              <a:gd name="connsiteY0" fmla="*/ 0 h 5344338"/>
              <a:gd name="connsiteX1" fmla="*/ 7113204 w 7113204"/>
              <a:gd name="connsiteY1" fmla="*/ 0 h 5344338"/>
              <a:gd name="connsiteX2" fmla="*/ 7113204 w 7113204"/>
              <a:gd name="connsiteY2" fmla="*/ 5343523 h 5344338"/>
              <a:gd name="connsiteX3" fmla="*/ 503508 w 7113204"/>
              <a:gd name="connsiteY3" fmla="*/ 5344338 h 5344338"/>
              <a:gd name="connsiteX4" fmla="*/ 1802 w 7113204"/>
              <a:gd name="connsiteY4" fmla="*/ 4810262 h 5344338"/>
              <a:gd name="connsiteX5" fmla="*/ 0 w 7113204"/>
              <a:gd name="connsiteY5" fmla="*/ 0 h 5344338"/>
              <a:gd name="connsiteX0" fmla="*/ 0 w 7113204"/>
              <a:gd name="connsiteY0" fmla="*/ 0 h 5344338"/>
              <a:gd name="connsiteX1" fmla="*/ 7113204 w 7113204"/>
              <a:gd name="connsiteY1" fmla="*/ 0 h 5344338"/>
              <a:gd name="connsiteX2" fmla="*/ 7113204 w 7113204"/>
              <a:gd name="connsiteY2" fmla="*/ 5343523 h 5344338"/>
              <a:gd name="connsiteX3" fmla="*/ 503508 w 7113204"/>
              <a:gd name="connsiteY3" fmla="*/ 5344338 h 5344338"/>
              <a:gd name="connsiteX4" fmla="*/ 1802 w 7113204"/>
              <a:gd name="connsiteY4" fmla="*/ 4810262 h 5344338"/>
              <a:gd name="connsiteX5" fmla="*/ 0 w 7113204"/>
              <a:gd name="connsiteY5" fmla="*/ 0 h 5344338"/>
              <a:gd name="connsiteX0" fmla="*/ 0 w 7113204"/>
              <a:gd name="connsiteY0" fmla="*/ 0 h 5344338"/>
              <a:gd name="connsiteX1" fmla="*/ 7113204 w 7113204"/>
              <a:gd name="connsiteY1" fmla="*/ 0 h 5344338"/>
              <a:gd name="connsiteX2" fmla="*/ 7113204 w 7113204"/>
              <a:gd name="connsiteY2" fmla="*/ 5343523 h 5344338"/>
              <a:gd name="connsiteX3" fmla="*/ 503508 w 7113204"/>
              <a:gd name="connsiteY3" fmla="*/ 5344338 h 5344338"/>
              <a:gd name="connsiteX4" fmla="*/ 1802 w 7113204"/>
              <a:gd name="connsiteY4" fmla="*/ 4810262 h 5344338"/>
              <a:gd name="connsiteX5" fmla="*/ 0 w 7113204"/>
              <a:gd name="connsiteY5" fmla="*/ 0 h 5344338"/>
              <a:gd name="connsiteX0" fmla="*/ 0 w 7113204"/>
              <a:gd name="connsiteY0" fmla="*/ 0 h 5344338"/>
              <a:gd name="connsiteX1" fmla="*/ 7113204 w 7113204"/>
              <a:gd name="connsiteY1" fmla="*/ 0 h 5344338"/>
              <a:gd name="connsiteX2" fmla="*/ 7113204 w 7113204"/>
              <a:gd name="connsiteY2" fmla="*/ 5343523 h 5344338"/>
              <a:gd name="connsiteX3" fmla="*/ 503508 w 7113204"/>
              <a:gd name="connsiteY3" fmla="*/ 5344338 h 5344338"/>
              <a:gd name="connsiteX4" fmla="*/ 1802 w 7113204"/>
              <a:gd name="connsiteY4" fmla="*/ 4810262 h 5344338"/>
              <a:gd name="connsiteX5" fmla="*/ 0 w 7113204"/>
              <a:gd name="connsiteY5" fmla="*/ 0 h 5344338"/>
              <a:gd name="connsiteX0" fmla="*/ 0 w 7113204"/>
              <a:gd name="connsiteY0" fmla="*/ 453 h 5344791"/>
              <a:gd name="connsiteX1" fmla="*/ 519692 w 7113204"/>
              <a:gd name="connsiteY1" fmla="*/ 0 h 5344791"/>
              <a:gd name="connsiteX2" fmla="*/ 7113204 w 7113204"/>
              <a:gd name="connsiteY2" fmla="*/ 453 h 5344791"/>
              <a:gd name="connsiteX3" fmla="*/ 7113204 w 7113204"/>
              <a:gd name="connsiteY3" fmla="*/ 5343976 h 5344791"/>
              <a:gd name="connsiteX4" fmla="*/ 503508 w 7113204"/>
              <a:gd name="connsiteY4" fmla="*/ 5344791 h 5344791"/>
              <a:gd name="connsiteX5" fmla="*/ 1802 w 7113204"/>
              <a:gd name="connsiteY5" fmla="*/ 4810715 h 5344791"/>
              <a:gd name="connsiteX6" fmla="*/ 0 w 7113204"/>
              <a:gd name="connsiteY6" fmla="*/ 453 h 5344791"/>
              <a:gd name="connsiteX0" fmla="*/ 39320 w 7152524"/>
              <a:gd name="connsiteY0" fmla="*/ 48299 h 5392637"/>
              <a:gd name="connsiteX1" fmla="*/ 559012 w 7152524"/>
              <a:gd name="connsiteY1" fmla="*/ 47846 h 5392637"/>
              <a:gd name="connsiteX2" fmla="*/ 7152524 w 7152524"/>
              <a:gd name="connsiteY2" fmla="*/ 48299 h 5392637"/>
              <a:gd name="connsiteX3" fmla="*/ 7152524 w 7152524"/>
              <a:gd name="connsiteY3" fmla="*/ 5391822 h 5392637"/>
              <a:gd name="connsiteX4" fmla="*/ 542828 w 7152524"/>
              <a:gd name="connsiteY4" fmla="*/ 5392637 h 5392637"/>
              <a:gd name="connsiteX5" fmla="*/ 41122 w 7152524"/>
              <a:gd name="connsiteY5" fmla="*/ 4858561 h 5392637"/>
              <a:gd name="connsiteX6" fmla="*/ 37076 w 7152524"/>
              <a:gd name="connsiteY6" fmla="*/ 496955 h 5392637"/>
              <a:gd name="connsiteX7" fmla="*/ 39320 w 7152524"/>
              <a:gd name="connsiteY7" fmla="*/ 48299 h 5392637"/>
              <a:gd name="connsiteX0" fmla="*/ 155497 w 7270945"/>
              <a:gd name="connsiteY0" fmla="*/ 497244 h 5392926"/>
              <a:gd name="connsiteX1" fmla="*/ 677433 w 7270945"/>
              <a:gd name="connsiteY1" fmla="*/ 48135 h 5392926"/>
              <a:gd name="connsiteX2" fmla="*/ 7270945 w 7270945"/>
              <a:gd name="connsiteY2" fmla="*/ 48588 h 5392926"/>
              <a:gd name="connsiteX3" fmla="*/ 7270945 w 7270945"/>
              <a:gd name="connsiteY3" fmla="*/ 5392111 h 5392926"/>
              <a:gd name="connsiteX4" fmla="*/ 661249 w 7270945"/>
              <a:gd name="connsiteY4" fmla="*/ 5392926 h 5392926"/>
              <a:gd name="connsiteX5" fmla="*/ 159543 w 7270945"/>
              <a:gd name="connsiteY5" fmla="*/ 4858850 h 5392926"/>
              <a:gd name="connsiteX6" fmla="*/ 155497 w 7270945"/>
              <a:gd name="connsiteY6" fmla="*/ 497244 h 5392926"/>
              <a:gd name="connsiteX0" fmla="*/ 155497 w 7270945"/>
              <a:gd name="connsiteY0" fmla="*/ 497244 h 5392926"/>
              <a:gd name="connsiteX1" fmla="*/ 677433 w 7270945"/>
              <a:gd name="connsiteY1" fmla="*/ 48135 h 5392926"/>
              <a:gd name="connsiteX2" fmla="*/ 7270945 w 7270945"/>
              <a:gd name="connsiteY2" fmla="*/ 48588 h 5392926"/>
              <a:gd name="connsiteX3" fmla="*/ 7270945 w 7270945"/>
              <a:gd name="connsiteY3" fmla="*/ 5392111 h 5392926"/>
              <a:gd name="connsiteX4" fmla="*/ 661249 w 7270945"/>
              <a:gd name="connsiteY4" fmla="*/ 5392926 h 5392926"/>
              <a:gd name="connsiteX5" fmla="*/ 159543 w 7270945"/>
              <a:gd name="connsiteY5" fmla="*/ 4858850 h 5392926"/>
              <a:gd name="connsiteX6" fmla="*/ 155497 w 7270945"/>
              <a:gd name="connsiteY6" fmla="*/ 497244 h 5392926"/>
              <a:gd name="connsiteX0" fmla="*/ 155497 w 7270945"/>
              <a:gd name="connsiteY0" fmla="*/ 497244 h 5392926"/>
              <a:gd name="connsiteX1" fmla="*/ 677433 w 7270945"/>
              <a:gd name="connsiteY1" fmla="*/ 48135 h 5392926"/>
              <a:gd name="connsiteX2" fmla="*/ 7270945 w 7270945"/>
              <a:gd name="connsiteY2" fmla="*/ 48588 h 5392926"/>
              <a:gd name="connsiteX3" fmla="*/ 7270945 w 7270945"/>
              <a:gd name="connsiteY3" fmla="*/ 5392111 h 5392926"/>
              <a:gd name="connsiteX4" fmla="*/ 661249 w 7270945"/>
              <a:gd name="connsiteY4" fmla="*/ 5392926 h 5392926"/>
              <a:gd name="connsiteX5" fmla="*/ 159543 w 7270945"/>
              <a:gd name="connsiteY5" fmla="*/ 4858850 h 5392926"/>
              <a:gd name="connsiteX6" fmla="*/ 155497 w 7270945"/>
              <a:gd name="connsiteY6" fmla="*/ 497244 h 5392926"/>
              <a:gd name="connsiteX0" fmla="*/ 155497 w 7270945"/>
              <a:gd name="connsiteY0" fmla="*/ 497244 h 5392926"/>
              <a:gd name="connsiteX1" fmla="*/ 677433 w 7270945"/>
              <a:gd name="connsiteY1" fmla="*/ 48135 h 5392926"/>
              <a:gd name="connsiteX2" fmla="*/ 7270945 w 7270945"/>
              <a:gd name="connsiteY2" fmla="*/ 48588 h 5392926"/>
              <a:gd name="connsiteX3" fmla="*/ 7270945 w 7270945"/>
              <a:gd name="connsiteY3" fmla="*/ 5392111 h 5392926"/>
              <a:gd name="connsiteX4" fmla="*/ 661249 w 7270945"/>
              <a:gd name="connsiteY4" fmla="*/ 5392926 h 5392926"/>
              <a:gd name="connsiteX5" fmla="*/ 159543 w 7270945"/>
              <a:gd name="connsiteY5" fmla="*/ 4858850 h 5392926"/>
              <a:gd name="connsiteX6" fmla="*/ 155497 w 7270945"/>
              <a:gd name="connsiteY6" fmla="*/ 497244 h 5392926"/>
              <a:gd name="connsiteX0" fmla="*/ 184805 w 7300253"/>
              <a:gd name="connsiteY0" fmla="*/ 449109 h 5344791"/>
              <a:gd name="connsiteX1" fmla="*/ 706741 w 7300253"/>
              <a:gd name="connsiteY1" fmla="*/ 0 h 5344791"/>
              <a:gd name="connsiteX2" fmla="*/ 7300253 w 7300253"/>
              <a:gd name="connsiteY2" fmla="*/ 453 h 5344791"/>
              <a:gd name="connsiteX3" fmla="*/ 7300253 w 7300253"/>
              <a:gd name="connsiteY3" fmla="*/ 5343976 h 5344791"/>
              <a:gd name="connsiteX4" fmla="*/ 690557 w 7300253"/>
              <a:gd name="connsiteY4" fmla="*/ 5344791 h 5344791"/>
              <a:gd name="connsiteX5" fmla="*/ 188851 w 7300253"/>
              <a:gd name="connsiteY5" fmla="*/ 4810715 h 5344791"/>
              <a:gd name="connsiteX6" fmla="*/ 184805 w 7300253"/>
              <a:gd name="connsiteY6" fmla="*/ 449109 h 5344791"/>
              <a:gd name="connsiteX0" fmla="*/ 155498 w 7270946"/>
              <a:gd name="connsiteY0" fmla="*/ 497244 h 5392926"/>
              <a:gd name="connsiteX1" fmla="*/ 677434 w 7270946"/>
              <a:gd name="connsiteY1" fmla="*/ 48135 h 5392926"/>
              <a:gd name="connsiteX2" fmla="*/ 7270946 w 7270946"/>
              <a:gd name="connsiteY2" fmla="*/ 48588 h 5392926"/>
              <a:gd name="connsiteX3" fmla="*/ 7270946 w 7270946"/>
              <a:gd name="connsiteY3" fmla="*/ 5392111 h 5392926"/>
              <a:gd name="connsiteX4" fmla="*/ 661250 w 7270946"/>
              <a:gd name="connsiteY4" fmla="*/ 5392926 h 5392926"/>
              <a:gd name="connsiteX5" fmla="*/ 159544 w 7270946"/>
              <a:gd name="connsiteY5" fmla="*/ 4858850 h 5392926"/>
              <a:gd name="connsiteX6" fmla="*/ 155498 w 7270946"/>
              <a:gd name="connsiteY6" fmla="*/ 497244 h 5392926"/>
              <a:gd name="connsiteX0" fmla="*/ 37199 w 7152647"/>
              <a:gd name="connsiteY0" fmla="*/ 527190 h 5422872"/>
              <a:gd name="connsiteX1" fmla="*/ 559135 w 7152647"/>
              <a:gd name="connsiteY1" fmla="*/ 78081 h 5422872"/>
              <a:gd name="connsiteX2" fmla="*/ 7152647 w 7152647"/>
              <a:gd name="connsiteY2" fmla="*/ 78534 h 5422872"/>
              <a:gd name="connsiteX3" fmla="*/ 7152647 w 7152647"/>
              <a:gd name="connsiteY3" fmla="*/ 5422057 h 5422872"/>
              <a:gd name="connsiteX4" fmla="*/ 542951 w 7152647"/>
              <a:gd name="connsiteY4" fmla="*/ 5422872 h 5422872"/>
              <a:gd name="connsiteX5" fmla="*/ 41245 w 7152647"/>
              <a:gd name="connsiteY5" fmla="*/ 4888796 h 5422872"/>
              <a:gd name="connsiteX6" fmla="*/ 37199 w 7152647"/>
              <a:gd name="connsiteY6" fmla="*/ 527190 h 5422872"/>
              <a:gd name="connsiteX0" fmla="*/ 27 w 7115475"/>
              <a:gd name="connsiteY0" fmla="*/ 522980 h 5418662"/>
              <a:gd name="connsiteX1" fmla="*/ 521963 w 7115475"/>
              <a:gd name="connsiteY1" fmla="*/ 73871 h 5418662"/>
              <a:gd name="connsiteX2" fmla="*/ 7115475 w 7115475"/>
              <a:gd name="connsiteY2" fmla="*/ 74324 h 5418662"/>
              <a:gd name="connsiteX3" fmla="*/ 7115475 w 7115475"/>
              <a:gd name="connsiteY3" fmla="*/ 5417847 h 5418662"/>
              <a:gd name="connsiteX4" fmla="*/ 505779 w 7115475"/>
              <a:gd name="connsiteY4" fmla="*/ 5418662 h 5418662"/>
              <a:gd name="connsiteX5" fmla="*/ 4073 w 7115475"/>
              <a:gd name="connsiteY5" fmla="*/ 4884586 h 5418662"/>
              <a:gd name="connsiteX6" fmla="*/ 27 w 7115475"/>
              <a:gd name="connsiteY6" fmla="*/ 522980 h 5418662"/>
              <a:gd name="connsiteX0" fmla="*/ 161 w 7115609"/>
              <a:gd name="connsiteY0" fmla="*/ 449127 h 5344809"/>
              <a:gd name="connsiteX1" fmla="*/ 522097 w 7115609"/>
              <a:gd name="connsiteY1" fmla="*/ 18 h 5344809"/>
              <a:gd name="connsiteX2" fmla="*/ 7115609 w 7115609"/>
              <a:gd name="connsiteY2" fmla="*/ 471 h 5344809"/>
              <a:gd name="connsiteX3" fmla="*/ 7115609 w 7115609"/>
              <a:gd name="connsiteY3" fmla="*/ 5343994 h 5344809"/>
              <a:gd name="connsiteX4" fmla="*/ 505913 w 7115609"/>
              <a:gd name="connsiteY4" fmla="*/ 5344809 h 5344809"/>
              <a:gd name="connsiteX5" fmla="*/ 4207 w 7115609"/>
              <a:gd name="connsiteY5" fmla="*/ 4810733 h 5344809"/>
              <a:gd name="connsiteX6" fmla="*/ 161 w 7115609"/>
              <a:gd name="connsiteY6" fmla="*/ 449127 h 5344809"/>
              <a:gd name="connsiteX0" fmla="*/ 196 w 7115644"/>
              <a:gd name="connsiteY0" fmla="*/ 449124 h 5344806"/>
              <a:gd name="connsiteX1" fmla="*/ 522132 w 7115644"/>
              <a:gd name="connsiteY1" fmla="*/ 15 h 5344806"/>
              <a:gd name="connsiteX2" fmla="*/ 7115644 w 7115644"/>
              <a:gd name="connsiteY2" fmla="*/ 468 h 5344806"/>
              <a:gd name="connsiteX3" fmla="*/ 7115644 w 7115644"/>
              <a:gd name="connsiteY3" fmla="*/ 5343991 h 5344806"/>
              <a:gd name="connsiteX4" fmla="*/ 505948 w 7115644"/>
              <a:gd name="connsiteY4" fmla="*/ 5344806 h 5344806"/>
              <a:gd name="connsiteX5" fmla="*/ 4242 w 7115644"/>
              <a:gd name="connsiteY5" fmla="*/ 4810730 h 5344806"/>
              <a:gd name="connsiteX6" fmla="*/ 196 w 7115644"/>
              <a:gd name="connsiteY6" fmla="*/ 449124 h 5344806"/>
              <a:gd name="connsiteX0" fmla="*/ 196 w 7115644"/>
              <a:gd name="connsiteY0" fmla="*/ 449132 h 5344814"/>
              <a:gd name="connsiteX1" fmla="*/ 522132 w 7115644"/>
              <a:gd name="connsiteY1" fmla="*/ 23 h 5344814"/>
              <a:gd name="connsiteX2" fmla="*/ 7115644 w 7115644"/>
              <a:gd name="connsiteY2" fmla="*/ 476 h 5344814"/>
              <a:gd name="connsiteX3" fmla="*/ 7115644 w 7115644"/>
              <a:gd name="connsiteY3" fmla="*/ 5343999 h 5344814"/>
              <a:gd name="connsiteX4" fmla="*/ 505948 w 7115644"/>
              <a:gd name="connsiteY4" fmla="*/ 5344814 h 5344814"/>
              <a:gd name="connsiteX5" fmla="*/ 4242 w 7115644"/>
              <a:gd name="connsiteY5" fmla="*/ 4810738 h 5344814"/>
              <a:gd name="connsiteX6" fmla="*/ 196 w 7115644"/>
              <a:gd name="connsiteY6" fmla="*/ 449132 h 5344814"/>
              <a:gd name="connsiteX0" fmla="*/ 21 w 7115469"/>
              <a:gd name="connsiteY0" fmla="*/ 449140 h 5344822"/>
              <a:gd name="connsiteX1" fmla="*/ 521957 w 7115469"/>
              <a:gd name="connsiteY1" fmla="*/ 31 h 5344822"/>
              <a:gd name="connsiteX2" fmla="*/ 7115469 w 7115469"/>
              <a:gd name="connsiteY2" fmla="*/ 484 h 5344822"/>
              <a:gd name="connsiteX3" fmla="*/ 7115469 w 7115469"/>
              <a:gd name="connsiteY3" fmla="*/ 5344007 h 5344822"/>
              <a:gd name="connsiteX4" fmla="*/ 505773 w 7115469"/>
              <a:gd name="connsiteY4" fmla="*/ 5344822 h 5344822"/>
              <a:gd name="connsiteX5" fmla="*/ 4067 w 7115469"/>
              <a:gd name="connsiteY5" fmla="*/ 4810746 h 5344822"/>
              <a:gd name="connsiteX6" fmla="*/ 21 w 7115469"/>
              <a:gd name="connsiteY6" fmla="*/ 449140 h 5344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15469" h="5344822">
                <a:moveTo>
                  <a:pt x="21" y="449140"/>
                </a:moveTo>
                <a:cubicBezTo>
                  <a:pt x="-2303" y="101747"/>
                  <a:pt x="197851" y="-2068"/>
                  <a:pt x="521957" y="31"/>
                </a:cubicBezTo>
                <a:lnTo>
                  <a:pt x="7115469" y="484"/>
                </a:lnTo>
                <a:lnTo>
                  <a:pt x="7115469" y="5344007"/>
                </a:lnTo>
                <a:lnTo>
                  <a:pt x="505773" y="5344822"/>
                </a:lnTo>
                <a:cubicBezTo>
                  <a:pt x="180743" y="5344822"/>
                  <a:pt x="1369" y="5166796"/>
                  <a:pt x="4067" y="4810746"/>
                </a:cubicBezTo>
                <a:cubicBezTo>
                  <a:pt x="4741" y="4820187"/>
                  <a:pt x="2345" y="796533"/>
                  <a:pt x="21" y="449140"/>
                </a:cubicBezTo>
                <a:close/>
              </a:path>
            </a:pathLst>
          </a:custGeom>
          <a:noFill/>
          <a:ln w="9525" algn="ctr">
            <a:noFill/>
            <a:miter lim="800000"/>
            <a:headEnd/>
            <a:tailEnd/>
          </a:ln>
        </p:spPr>
        <p:txBody>
          <a:bodyPr/>
          <a:lstStyle>
            <a:lvl1pPr>
              <a:defRPr sz="2133"/>
            </a:lvl1pPr>
          </a:lstStyle>
          <a:p>
            <a:r>
              <a:rPr lang="en-GB"/>
              <a:t>Click icon to add picture</a:t>
            </a:r>
            <a:endParaRPr lang="en-GB" dirty="0"/>
          </a:p>
        </p:txBody>
      </p:sp>
      <p:sp>
        <p:nvSpPr>
          <p:cNvPr id="107" name="Rectangle 6" descr="Rectangle 6"/>
          <p:cNvSpPr>
            <a:spLocks noGrp="1" noChangeArrowheads="1"/>
          </p:cNvSpPr>
          <p:nvPr userDrawn="1">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02" name="Rectangle 2"/>
          <p:cNvSpPr>
            <a:spLocks noGrp="1" noChangeArrowheads="1"/>
          </p:cNvSpPr>
          <p:nvPr userDrawn="1">
            <p:ph type="ctrTitle"/>
          </p:nvPr>
        </p:nvSpPr>
        <p:spPr>
          <a:xfrm>
            <a:off x="766800" y="2286000"/>
            <a:ext cx="4141630" cy="1386000"/>
          </a:xfrm>
          <a:noFill/>
        </p:spPr>
        <p:txBody>
          <a:bodyPr lIns="0" tIns="0" rIns="0" anchor="b" anchorCtr="0"/>
          <a:lstStyle>
            <a:lvl1pPr>
              <a:lnSpc>
                <a:spcPct val="110000"/>
              </a:lnSpc>
              <a:defRPr sz="3600" b="0" kern="1200" cap="none" spc="0" baseline="0">
                <a:solidFill>
                  <a:schemeClr val="tx1"/>
                </a:solidFill>
                <a:latin typeface="+mj-lt"/>
                <a:cs typeface="Arial" pitchFamily="34" charset="0"/>
              </a:defRPr>
            </a:lvl1pPr>
          </a:lstStyle>
          <a:p>
            <a:r>
              <a:rPr lang="en-GB"/>
              <a:t>Click to edit Master title style</a:t>
            </a:r>
            <a:endParaRPr lang="en-GB" dirty="0"/>
          </a:p>
        </p:txBody>
      </p:sp>
      <p:sp>
        <p:nvSpPr>
          <p:cNvPr id="103" name="Rectangle 3"/>
          <p:cNvSpPr>
            <a:spLocks noGrp="1" noChangeArrowheads="1"/>
          </p:cNvSpPr>
          <p:nvPr userDrawn="1">
            <p:ph type="subTitle" idx="1"/>
          </p:nvPr>
        </p:nvSpPr>
        <p:spPr>
          <a:xfrm>
            <a:off x="766800" y="3805199"/>
            <a:ext cx="4036789" cy="748800"/>
          </a:xfrm>
        </p:spPr>
        <p:txBody>
          <a:bodyPr anchor="t" anchorCtr="0"/>
          <a:lstStyle>
            <a:lvl1pPr marL="0" indent="0">
              <a:lnSpc>
                <a:spcPct val="100000"/>
              </a:lnSpc>
              <a:spcBef>
                <a:spcPct val="0"/>
              </a:spcBef>
              <a:spcAft>
                <a:spcPts val="0"/>
              </a:spcAft>
              <a:buFont typeface="Wingdings" pitchFamily="2" charset="2"/>
              <a:buNone/>
              <a:defRPr sz="2000" baseline="0">
                <a:solidFill>
                  <a:schemeClr val="tx1"/>
                </a:solidFill>
                <a:latin typeface="+mn-lt"/>
                <a:cs typeface="Arial" pitchFamily="34" charset="0"/>
              </a:defRPr>
            </a:lvl1pPr>
          </a:lstStyle>
          <a:p>
            <a:r>
              <a:rPr lang="en-GB"/>
              <a:t>Click to edit Master subtitle style</a:t>
            </a:r>
            <a:endParaRPr lang="en-GB" dirty="0"/>
          </a:p>
        </p:txBody>
      </p:sp>
      <p:sp>
        <p:nvSpPr>
          <p:cNvPr id="104" name="Text Placeholder 31"/>
          <p:cNvSpPr>
            <a:spLocks noGrp="1"/>
          </p:cNvSpPr>
          <p:nvPr userDrawn="1">
            <p:ph type="body" sz="quarter" idx="10" hasCustomPrompt="1"/>
          </p:nvPr>
        </p:nvSpPr>
        <p:spPr>
          <a:xfrm>
            <a:off x="766800" y="4831200"/>
            <a:ext cx="4043018" cy="237600"/>
          </a:xfrm>
        </p:spPr>
        <p:txBody>
          <a:bodyPr anchor="t" anchorCtr="0"/>
          <a:lstStyle>
            <a:lvl1pPr>
              <a:lnSpc>
                <a:spcPct val="100000"/>
              </a:lnSpc>
              <a:buNone/>
              <a:defRPr sz="1400">
                <a:solidFill>
                  <a:schemeClr val="tx1"/>
                </a:solidFill>
                <a:latin typeface="ShellHeavy" panose="00000700000000000000" pitchFamily="2" charset="0"/>
              </a:defRPr>
            </a:lvl1pPr>
          </a:lstStyle>
          <a:p>
            <a:pPr lvl="0"/>
            <a:r>
              <a:rPr lang="en-GB" dirty="0"/>
              <a:t>Click to insert Author’s Name</a:t>
            </a:r>
          </a:p>
        </p:txBody>
      </p:sp>
      <p:sp>
        <p:nvSpPr>
          <p:cNvPr id="105" name="Text Placeholder 31"/>
          <p:cNvSpPr>
            <a:spLocks noGrp="1"/>
          </p:cNvSpPr>
          <p:nvPr userDrawn="1">
            <p:ph type="body" sz="quarter" idx="11" hasCustomPrompt="1"/>
          </p:nvPr>
        </p:nvSpPr>
        <p:spPr>
          <a:xfrm>
            <a:off x="766800" y="5083200"/>
            <a:ext cx="4043018" cy="489600"/>
          </a:xfrm>
        </p:spPr>
        <p:txBody>
          <a:bodyPr anchor="t" anchorCtr="0"/>
          <a:lstStyle>
            <a:lvl1pPr>
              <a:lnSpc>
                <a:spcPct val="100000"/>
              </a:lnSpc>
              <a:buNone/>
              <a:defRPr sz="1400">
                <a:solidFill>
                  <a:schemeClr val="tx1"/>
                </a:solidFill>
                <a:latin typeface="ShellMedium" panose="00000600000000000000" pitchFamily="2" charset="0"/>
              </a:defRPr>
            </a:lvl1pPr>
          </a:lstStyle>
          <a:p>
            <a:pPr lvl="0"/>
            <a:r>
              <a:rPr lang="en-GB" noProof="1"/>
              <a:t>Click to insert Role in Organisation</a:t>
            </a:r>
          </a:p>
        </p:txBody>
      </p:sp>
      <p:sp>
        <p:nvSpPr>
          <p:cNvPr id="90" name="Rectangle 4" descr="Rectangle 4"/>
          <p:cNvSpPr>
            <a:spLocks noGrp="1" noChangeArrowheads="1"/>
          </p:cNvSpPr>
          <p:nvPr userDrawn="1">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August 2023</a:t>
            </a:r>
          </a:p>
        </p:txBody>
      </p:sp>
      <p:sp>
        <p:nvSpPr>
          <p:cNvPr id="88" name="Rectangle 5"/>
          <p:cNvSpPr>
            <a:spLocks noGrp="1" noChangeArrowheads="1"/>
          </p:cNvSpPr>
          <p:nvPr userDrawn="1">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5840" y="517459"/>
            <a:ext cx="1887660" cy="1887660"/>
          </a:xfrm>
          <a:prstGeom prst="rect">
            <a:avLst/>
          </a:prstGeom>
          <a:ln>
            <a:noFill/>
          </a:ln>
        </p:spPr>
      </p:pic>
      <p:sp>
        <p:nvSpPr>
          <p:cNvPr id="12"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2" name="TextBox 1" descr="CONFIDENTIAL_TAG_0xFFEE">
            <a:extLst>
              <a:ext uri="{FF2B5EF4-FFF2-40B4-BE49-F238E27FC236}">
                <a16:creationId xmlns:a16="http://schemas.microsoft.com/office/drawing/2014/main" id="{649FFF61-97DA-38C7-E68F-68AAC7B13EE1}"/>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MOST 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3755712602"/>
      </p:ext>
    </p:extLst>
  </p:cSld>
  <p:clrMapOvr>
    <a:masterClrMapping/>
  </p:clrMapOvr>
  <p:transition/>
  <p:hf hdr="0"/>
  <p:extLst>
    <p:ext uri="{DCECCB84-F9BA-43D5-87BE-67443E8EF086}">
      <p15:sldGuideLst xmlns:p15="http://schemas.microsoft.com/office/powerpoint/2012/main">
        <p15:guide id="1" orient="horz" pos="3058" userDrawn="1">
          <p15:clr>
            <a:srgbClr val="FBAE40"/>
          </p15:clr>
        </p15:guide>
        <p15:guide id="2" orient="horz" pos="2235" userDrawn="1">
          <p15:clr>
            <a:srgbClr val="FBAE40"/>
          </p15:clr>
        </p15:guide>
        <p15:guide id="3" orient="horz" pos="2562" userDrawn="1">
          <p15:clr>
            <a:srgbClr val="FBAE40"/>
          </p15:clr>
        </p15:guide>
        <p15:guide id="4" orient="horz" pos="29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4">
    <p:spTree>
      <p:nvGrpSpPr>
        <p:cNvPr id="1" name=""/>
        <p:cNvGrpSpPr/>
        <p:nvPr/>
      </p:nvGrpSpPr>
      <p:grpSpPr>
        <a:xfrm>
          <a:off x="0" y="0"/>
          <a:ext cx="0" cy="0"/>
          <a:chOff x="0" y="0"/>
          <a:chExt cx="0" cy="0"/>
        </a:xfrm>
      </p:grpSpPr>
      <p:sp>
        <p:nvSpPr>
          <p:cNvPr id="3" name="Picture Placeholder 2" descr="&lt;ignore&gt;"/>
          <p:cNvSpPr>
            <a:spLocks noGrp="1"/>
          </p:cNvSpPr>
          <p:nvPr>
            <p:ph type="pic" sz="quarter" idx="12"/>
          </p:nvPr>
        </p:nvSpPr>
        <p:spPr bwMode="auto">
          <a:xfrm>
            <a:off x="0" y="0"/>
            <a:ext cx="12194723" cy="6857999"/>
          </a:xfrm>
          <a:prstGeom prst="rect">
            <a:avLst/>
          </a:prstGeom>
          <a:noFill/>
          <a:ln w="9525" algn="ctr">
            <a:noFill/>
            <a:miter lim="800000"/>
            <a:headEnd/>
            <a:tailEnd/>
          </a:ln>
        </p:spPr>
        <p:txBody>
          <a:bodyPr/>
          <a:lstStyle>
            <a:lvl1pPr>
              <a:defRPr sz="2133"/>
            </a:lvl1pPr>
          </a:lstStyle>
          <a:p>
            <a:r>
              <a:rPr lang="en-GB"/>
              <a:t>Click icon to add picture</a:t>
            </a:r>
            <a:endParaRPr lang="en-GB" dirty="0"/>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02" name="Rectangle 2"/>
          <p:cNvSpPr>
            <a:spLocks noGrp="1" noChangeArrowheads="1"/>
          </p:cNvSpPr>
          <p:nvPr>
            <p:ph type="ctrTitle"/>
          </p:nvPr>
        </p:nvSpPr>
        <p:spPr>
          <a:xfrm>
            <a:off x="766800" y="2754000"/>
            <a:ext cx="9972000" cy="918000"/>
          </a:xfrm>
          <a:noFill/>
        </p:spPr>
        <p:txBody>
          <a:bodyPr lIns="0" tIns="0" rIns="0" anchor="b" anchorCtr="0"/>
          <a:lstStyle>
            <a:lvl1pPr>
              <a:lnSpc>
                <a:spcPct val="100000"/>
              </a:lnSpc>
              <a:defRPr sz="3600" b="0" kern="1200" cap="none" spc="0" baseline="0">
                <a:solidFill>
                  <a:schemeClr val="tx1"/>
                </a:solidFill>
                <a:latin typeface="+mj-lt"/>
                <a:cs typeface="Arial" pitchFamily="34" charset="0"/>
              </a:defRPr>
            </a:lvl1pPr>
          </a:lstStyle>
          <a:p>
            <a:r>
              <a:rPr lang="en-GB"/>
              <a:t>Click to edit Master title style</a:t>
            </a:r>
            <a:endParaRPr lang="en-GB" dirty="0"/>
          </a:p>
        </p:txBody>
      </p:sp>
      <p:sp>
        <p:nvSpPr>
          <p:cNvPr id="103" name="Rectangle 3"/>
          <p:cNvSpPr>
            <a:spLocks noGrp="1" noChangeArrowheads="1"/>
          </p:cNvSpPr>
          <p:nvPr>
            <p:ph type="subTitle" idx="1"/>
          </p:nvPr>
        </p:nvSpPr>
        <p:spPr>
          <a:xfrm>
            <a:off x="766800" y="3805200"/>
            <a:ext cx="9975600" cy="748800"/>
          </a:xfrm>
        </p:spPr>
        <p:txBody>
          <a:bodyPr anchor="t" anchorCtr="0"/>
          <a:lstStyle>
            <a:lvl1pPr marL="0" indent="0">
              <a:lnSpc>
                <a:spcPct val="90000"/>
              </a:lnSpc>
              <a:spcBef>
                <a:spcPct val="0"/>
              </a:spcBef>
              <a:spcAft>
                <a:spcPts val="0"/>
              </a:spcAft>
              <a:buFont typeface="Wingdings" pitchFamily="2" charset="2"/>
              <a:buNone/>
              <a:defRPr sz="2000" baseline="0">
                <a:solidFill>
                  <a:schemeClr val="tx1"/>
                </a:solidFill>
                <a:latin typeface="+mn-lt"/>
                <a:cs typeface="Arial" pitchFamily="34" charset="0"/>
              </a:defRPr>
            </a:lvl1pPr>
          </a:lstStyle>
          <a:p>
            <a:r>
              <a:rPr lang="en-GB"/>
              <a:t>Click to edit Master subtitle style</a:t>
            </a:r>
            <a:endParaRPr lang="en-GB" dirty="0"/>
          </a:p>
        </p:txBody>
      </p:sp>
      <p:sp>
        <p:nvSpPr>
          <p:cNvPr id="104" name="Text Placeholder 31"/>
          <p:cNvSpPr>
            <a:spLocks noGrp="1"/>
          </p:cNvSpPr>
          <p:nvPr>
            <p:ph type="body" sz="quarter" idx="10" hasCustomPrompt="1"/>
          </p:nvPr>
        </p:nvSpPr>
        <p:spPr>
          <a:xfrm>
            <a:off x="766800" y="4831200"/>
            <a:ext cx="7869600" cy="237600"/>
          </a:xfrm>
        </p:spPr>
        <p:txBody>
          <a:bodyPr anchor="t" anchorCtr="0"/>
          <a:lstStyle>
            <a:lvl1pPr>
              <a:lnSpc>
                <a:spcPct val="100000"/>
              </a:lnSpc>
              <a:buNone/>
              <a:defRPr sz="1400">
                <a:solidFill>
                  <a:schemeClr val="tx1"/>
                </a:solidFill>
                <a:latin typeface="ShellHeavy" panose="00000700000000000000" pitchFamily="2" charset="0"/>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766800" y="5083200"/>
            <a:ext cx="7869600" cy="237600"/>
          </a:xfrm>
        </p:spPr>
        <p:txBody>
          <a:bodyPr anchor="t" anchorCtr="0"/>
          <a:lstStyle>
            <a:lvl1pPr>
              <a:lnSpc>
                <a:spcPct val="100000"/>
              </a:lnSpc>
              <a:buNone/>
              <a:defRPr sz="1400">
                <a:solidFill>
                  <a:schemeClr val="tx1"/>
                </a:solidFill>
                <a:latin typeface="ShellMedium" panose="00000600000000000000" pitchFamily="2" charset="0"/>
              </a:defRPr>
            </a:lvl1pPr>
          </a:lstStyle>
          <a:p>
            <a:pPr lvl="0"/>
            <a:r>
              <a:rPr lang="en-GB" noProof="1"/>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August 2023</a:t>
            </a:r>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5840" y="517459"/>
            <a:ext cx="1887660" cy="1887660"/>
          </a:xfrm>
          <a:prstGeom prst="rect">
            <a:avLst/>
          </a:prstGeom>
          <a:ln>
            <a:noFill/>
          </a:ln>
        </p:spPr>
      </p:pic>
      <p:sp>
        <p:nvSpPr>
          <p:cNvPr id="12"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2" name="TextBox 1" descr="CONFIDENTIAL_TAG_0xFFEE">
            <a:extLst>
              <a:ext uri="{FF2B5EF4-FFF2-40B4-BE49-F238E27FC236}">
                <a16:creationId xmlns:a16="http://schemas.microsoft.com/office/drawing/2014/main" id="{4ED8C869-7BA5-899E-B19F-7B6D9E91F23F}"/>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MOST 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2590869577"/>
      </p:ext>
    </p:extLst>
  </p:cSld>
  <p:clrMapOvr>
    <a:masterClrMapping/>
  </p:clrMapOvr>
  <p:transition/>
  <p:hf hdr="0"/>
  <p:extLst>
    <p:ext uri="{DCECCB84-F9BA-43D5-87BE-67443E8EF086}">
      <p15:sldGuideLst xmlns:p15="http://schemas.microsoft.com/office/powerpoint/2012/main">
        <p15:guide id="1" orient="horz" pos="3058">
          <p15:clr>
            <a:srgbClr val="FBAE40"/>
          </p15:clr>
        </p15:guide>
        <p15:guide id="2" orient="horz" pos="223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80802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latin typeface="+mj-lt"/>
              </a:defRPr>
            </a:lvl1pPr>
          </a:lstStyle>
          <a:p>
            <a:pPr lvl="0"/>
            <a:r>
              <a:rPr lang="en-GB" noProof="0"/>
              <a:t>Click to edit Master title style</a:t>
            </a:r>
            <a:endParaRPr lang="en-GB" noProof="0" dirty="0"/>
          </a:p>
        </p:txBody>
      </p:sp>
      <p:sp>
        <p:nvSpPr>
          <p:cNvPr id="10" name="Content Placeholder 9"/>
          <p:cNvSpPr>
            <a:spLocks noGrp="1"/>
          </p:cNvSpPr>
          <p:nvPr>
            <p:ph sz="quarter" idx="11"/>
          </p:nvPr>
        </p:nvSpPr>
        <p:spPr>
          <a:xfrm>
            <a:off x="765174" y="1665288"/>
            <a:ext cx="10914063" cy="4694236"/>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59000" indent="-228600" defTabSz="357708">
              <a:lnSpc>
                <a:spcPct val="140000"/>
              </a:lnSpc>
              <a:spcBef>
                <a:spcPts val="0"/>
              </a:spcBef>
              <a:buClr>
                <a:schemeClr val="accent2"/>
              </a:buClr>
              <a:buSzPct val="100000"/>
              <a:buFont typeface="Wingdings" panose="05000000000000000000" pitchFamily="2" charset="2"/>
              <a:buChar char=""/>
              <a:defRPr sz="1800"/>
            </a:lvl3pPr>
            <a:lvl4pPr marL="687600" indent="-228600" defTabSz="357708">
              <a:lnSpc>
                <a:spcPct val="140000"/>
              </a:lnSpc>
              <a:spcBef>
                <a:spcPts val="0"/>
              </a:spcBef>
              <a:buClr>
                <a:schemeClr val="tx1"/>
              </a:buClr>
              <a:buSzPct val="100000"/>
              <a:buFont typeface="Wingdings" panose="05000000000000000000" pitchFamily="2" charset="2"/>
              <a:buChar char=""/>
              <a:defRPr sz="1600"/>
            </a:lvl4pPr>
            <a:lvl5pPr marL="890800" indent="-203200" defTabSz="357708">
              <a:lnSpc>
                <a:spcPct val="140000"/>
              </a:lnSpc>
              <a:spcBef>
                <a:spcPts val="0"/>
              </a:spcBef>
              <a:buClr>
                <a:schemeClr val="tx1"/>
              </a:buClr>
              <a:buSzPct val="100000"/>
              <a:buFont typeface="Wingdings" panose="05000000000000000000" pitchFamily="2" charset="2"/>
              <a:buChar char=""/>
              <a:defRPr sz="1400"/>
            </a:lvl5pPr>
            <a:lvl6pPr marL="1043200" indent="-152400" defTabSz="357708">
              <a:lnSpc>
                <a:spcPct val="140000"/>
              </a:lnSpc>
              <a:buClr>
                <a:schemeClr val="tx1"/>
              </a:buClr>
              <a:buSzPct val="100000"/>
              <a:buFont typeface="Wingdings" panose="05000000000000000000" pitchFamily="2" charset="2"/>
              <a:buChar char=""/>
              <a:defRPr sz="12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August 2023</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 name="TextBox 1" descr="CONFIDENTIAL_TAG_0xFFEE">
            <a:extLst>
              <a:ext uri="{FF2B5EF4-FFF2-40B4-BE49-F238E27FC236}">
                <a16:creationId xmlns:a16="http://schemas.microsoft.com/office/drawing/2014/main" id="{718A8A57-2BC3-1EBE-80D9-95B154D7C317}"/>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MOST 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extLst>
    <p:ext uri="{DCECCB84-F9BA-43D5-87BE-67443E8EF086}">
      <p15:sldGuideLst xmlns:p15="http://schemas.microsoft.com/office/powerpoint/2012/main">
        <p15:guide id="1" orient="horz" pos="2160" userDrawn="1">
          <p15:clr>
            <a:srgbClr val="FBAE40"/>
          </p15:clr>
        </p15:guide>
        <p15:guide id="2" orient="horz" pos="81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Option 2">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a:extLst>
              <a:ext uri="{28A0092B-C50C-407E-A947-70E740481C1C}">
                <a14:useLocalDpi xmlns:a14="http://schemas.microsoft.com/office/drawing/2010/main" val="0"/>
              </a:ext>
            </a:extLst>
          </a:blip>
          <a:srcRect t="4330" r="49252"/>
          <a:stretch/>
        </p:blipFill>
        <p:spPr>
          <a:xfrm>
            <a:off x="8571903" y="-8626"/>
            <a:ext cx="3620097" cy="6824568"/>
          </a:xfrm>
          <a:prstGeom prst="rect">
            <a:avLst/>
          </a:prstGeom>
        </p:spPr>
      </p:pic>
      <p:sp>
        <p:nvSpPr>
          <p:cNvPr id="34" name="Rectangle 2"/>
          <p:cNvSpPr>
            <a:spLocks noGrp="1" noChangeArrowheads="1"/>
          </p:cNvSpPr>
          <p:nvPr>
            <p:ph type="title"/>
          </p:nvPr>
        </p:nvSpPr>
        <p:spPr bwMode="auto">
          <a:xfrm>
            <a:off x="508000" y="712800"/>
            <a:ext cx="11171238" cy="80802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latin typeface="+mj-lt"/>
              </a:defRPr>
            </a:lvl1pPr>
          </a:lstStyle>
          <a:p>
            <a:pPr lvl="0"/>
            <a:r>
              <a:rPr lang="en-GB" noProof="0"/>
              <a:t>Click to edit Master title style</a:t>
            </a:r>
            <a:endParaRPr lang="en-GB" noProof="0" dirty="0"/>
          </a:p>
        </p:txBody>
      </p:sp>
      <p:sp>
        <p:nvSpPr>
          <p:cNvPr id="10" name="Content Placeholder 9"/>
          <p:cNvSpPr>
            <a:spLocks noGrp="1"/>
          </p:cNvSpPr>
          <p:nvPr>
            <p:ph sz="quarter" idx="11"/>
          </p:nvPr>
        </p:nvSpPr>
        <p:spPr>
          <a:xfrm>
            <a:off x="765174" y="1665288"/>
            <a:ext cx="10914063" cy="4694236"/>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59000" indent="-228600" defTabSz="357708">
              <a:lnSpc>
                <a:spcPct val="140000"/>
              </a:lnSpc>
              <a:spcBef>
                <a:spcPts val="0"/>
              </a:spcBef>
              <a:buClr>
                <a:schemeClr val="accent2"/>
              </a:buClr>
              <a:buSzPct val="100000"/>
              <a:buFont typeface="Wingdings" panose="05000000000000000000" pitchFamily="2" charset="2"/>
              <a:buChar char=""/>
              <a:defRPr sz="1800"/>
            </a:lvl3pPr>
            <a:lvl4pPr marL="687600" indent="-228600" defTabSz="357708">
              <a:lnSpc>
                <a:spcPct val="140000"/>
              </a:lnSpc>
              <a:spcBef>
                <a:spcPts val="0"/>
              </a:spcBef>
              <a:buClr>
                <a:schemeClr val="tx1"/>
              </a:buClr>
              <a:buSzPct val="100000"/>
              <a:buFont typeface="Wingdings" panose="05000000000000000000" pitchFamily="2" charset="2"/>
              <a:buChar char=""/>
              <a:defRPr sz="1600"/>
            </a:lvl4pPr>
            <a:lvl5pPr marL="890800" indent="-203200" defTabSz="357708">
              <a:lnSpc>
                <a:spcPct val="140000"/>
              </a:lnSpc>
              <a:spcBef>
                <a:spcPts val="0"/>
              </a:spcBef>
              <a:buClr>
                <a:schemeClr val="tx1"/>
              </a:buClr>
              <a:buSzPct val="100000"/>
              <a:buFont typeface="Wingdings" panose="05000000000000000000" pitchFamily="2" charset="2"/>
              <a:buChar char=""/>
              <a:defRPr sz="1400"/>
            </a:lvl5pPr>
            <a:lvl6pPr marL="1043200" indent="-152400" defTabSz="357708">
              <a:lnSpc>
                <a:spcPct val="140000"/>
              </a:lnSpc>
              <a:buClr>
                <a:schemeClr val="tx1"/>
              </a:buClr>
              <a:buSzPct val="100000"/>
              <a:buFont typeface="Wingdings" panose="05000000000000000000" pitchFamily="2" charset="2"/>
              <a:buChar char=""/>
              <a:defRPr sz="12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August 2023</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Tree>
    <p:extLst>
      <p:ext uri="{BB962C8B-B14F-4D97-AF65-F5344CB8AC3E}">
        <p14:creationId xmlns:p14="http://schemas.microsoft.com/office/powerpoint/2010/main" val="1758761515"/>
      </p:ext>
    </p:extLst>
  </p:cSld>
  <p:clrMapOvr>
    <a:masterClrMapping/>
  </p:clrMapOvr>
  <p:transition/>
  <p:hf hdr="0"/>
  <p:extLst>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Full Screen Image">
    <p:spTree>
      <p:nvGrpSpPr>
        <p:cNvPr id="1" name=""/>
        <p:cNvGrpSpPr/>
        <p:nvPr/>
      </p:nvGrpSpPr>
      <p:grpSpPr>
        <a:xfrm>
          <a:off x="0" y="0"/>
          <a:ext cx="0" cy="0"/>
          <a:chOff x="0" y="0"/>
          <a:chExt cx="0" cy="0"/>
        </a:xfrm>
      </p:grpSpPr>
      <p:sp>
        <p:nvSpPr>
          <p:cNvPr id="11" name="Picture Placeholder 2" descr="&lt;ignore&gt;"/>
          <p:cNvSpPr>
            <a:spLocks noGrp="1"/>
          </p:cNvSpPr>
          <p:nvPr>
            <p:ph type="pic" sz="quarter" idx="12"/>
          </p:nvPr>
        </p:nvSpPr>
        <p:spPr bwMode="auto">
          <a:xfrm>
            <a:off x="-2381" y="0"/>
            <a:ext cx="12194382" cy="6858000"/>
          </a:xfrm>
          <a:prstGeom prst="rect">
            <a:avLst/>
          </a:prstGeom>
          <a:noFill/>
          <a:ln w="3175" algn="ctr">
            <a:noFill/>
            <a:miter lim="800000"/>
            <a:headEnd/>
            <a:tailEnd/>
          </a:ln>
        </p:spPr>
        <p:txBody>
          <a:bodyPr/>
          <a:lstStyle>
            <a:lvl1pPr>
              <a:defRPr sz="2133"/>
            </a:lvl1pPr>
          </a:lstStyle>
          <a:p>
            <a:r>
              <a:rPr lang="en-GB"/>
              <a:t>Click icon to add picture</a:t>
            </a:r>
            <a:endParaRPr lang="en-GB" dirty="0"/>
          </a:p>
        </p:txBody>
      </p:sp>
      <p:sp>
        <p:nvSpPr>
          <p:cNvPr id="34" name="Rectangle 2"/>
          <p:cNvSpPr>
            <a:spLocks noGrp="1" noChangeArrowheads="1"/>
          </p:cNvSpPr>
          <p:nvPr>
            <p:ph type="title"/>
          </p:nvPr>
        </p:nvSpPr>
        <p:spPr bwMode="auto">
          <a:xfrm>
            <a:off x="508000" y="712800"/>
            <a:ext cx="11171238" cy="80802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latin typeface="+mj-lt"/>
              </a:defRPr>
            </a:lvl1pPr>
          </a:lstStyle>
          <a:p>
            <a:pPr lvl="0"/>
            <a:r>
              <a:rPr lang="en-GB" noProof="0"/>
              <a:t>Click to edit Master title style</a:t>
            </a:r>
            <a:endParaRPr lang="en-GB" noProof="0" dirty="0"/>
          </a:p>
        </p:txBody>
      </p:sp>
      <p:sp>
        <p:nvSpPr>
          <p:cNvPr id="10" name="Content Placeholder 9"/>
          <p:cNvSpPr>
            <a:spLocks noGrp="1"/>
          </p:cNvSpPr>
          <p:nvPr>
            <p:ph sz="quarter" idx="11"/>
          </p:nvPr>
        </p:nvSpPr>
        <p:spPr>
          <a:xfrm>
            <a:off x="765174" y="1665288"/>
            <a:ext cx="5211763" cy="4694236"/>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59000" indent="-228600" defTabSz="357708">
              <a:lnSpc>
                <a:spcPct val="140000"/>
              </a:lnSpc>
              <a:spcBef>
                <a:spcPts val="0"/>
              </a:spcBef>
              <a:buClr>
                <a:schemeClr val="accent2"/>
              </a:buClr>
              <a:buSzPct val="100000"/>
              <a:buFont typeface="Wingdings" panose="05000000000000000000" pitchFamily="2" charset="2"/>
              <a:buChar char=""/>
              <a:defRPr sz="1800"/>
            </a:lvl3pPr>
            <a:lvl4pPr marL="687600" indent="-228600" defTabSz="357708">
              <a:lnSpc>
                <a:spcPct val="140000"/>
              </a:lnSpc>
              <a:spcBef>
                <a:spcPts val="0"/>
              </a:spcBef>
              <a:buClr>
                <a:schemeClr val="tx1"/>
              </a:buClr>
              <a:buSzPct val="100000"/>
              <a:buFont typeface="Wingdings" panose="05000000000000000000" pitchFamily="2" charset="2"/>
              <a:buChar char=""/>
              <a:defRPr sz="1600"/>
            </a:lvl4pPr>
            <a:lvl5pPr marL="890800" indent="-203200" defTabSz="357708">
              <a:lnSpc>
                <a:spcPct val="140000"/>
              </a:lnSpc>
              <a:spcBef>
                <a:spcPts val="0"/>
              </a:spcBef>
              <a:buClr>
                <a:schemeClr val="tx1"/>
              </a:buClr>
              <a:buSzPct val="100000"/>
              <a:buFont typeface="Wingdings" panose="05000000000000000000" pitchFamily="2" charset="2"/>
              <a:buChar char=""/>
              <a:defRPr sz="1400"/>
            </a:lvl5pPr>
            <a:lvl6pPr marL="1043200" indent="-152400" defTabSz="357708">
              <a:lnSpc>
                <a:spcPct val="140000"/>
              </a:lnSpc>
              <a:buClr>
                <a:schemeClr val="tx1"/>
              </a:buClr>
              <a:buSzPct val="100000"/>
              <a:buFont typeface="Wingdings" panose="05000000000000000000" pitchFamily="2" charset="2"/>
              <a:buChar char=""/>
              <a:defRPr sz="12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August 2023</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 name="TextBox 1" descr="CONFIDENTIAL_TAG_0xFFEE">
            <a:extLst>
              <a:ext uri="{FF2B5EF4-FFF2-40B4-BE49-F238E27FC236}">
                <a16:creationId xmlns:a16="http://schemas.microsoft.com/office/drawing/2014/main" id="{1C102C49-03ED-4420-22BB-E64E0A462DCE}"/>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MOST 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194005781"/>
      </p:ext>
    </p:extLst>
  </p:cSld>
  <p:clrMapOvr>
    <a:masterClrMapping/>
  </p:clrMapOvr>
  <p:transition/>
  <p:hf hdr="0"/>
  <p:extLst>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799"/>
            <a:ext cx="11171238" cy="80802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0" kern="1200" cap="none" baseline="0" noProof="0" dirty="0" smtClean="0">
                <a:solidFill>
                  <a:schemeClr val="tx1"/>
                </a:solidFill>
                <a:latin typeface="+mj-lt"/>
                <a:ea typeface="+mj-ea"/>
                <a:cs typeface="+mj-cs"/>
              </a:defRPr>
            </a:lvl1pPr>
          </a:lstStyle>
          <a:p>
            <a:pPr lvl="0"/>
            <a:r>
              <a:rPr lang="en-GB" noProof="0"/>
              <a:t>Click to edit Master title style</a:t>
            </a:r>
            <a:endParaRPr lang="en-GB" noProof="0" dirty="0"/>
          </a:p>
        </p:txBody>
      </p:sp>
      <p:sp>
        <p:nvSpPr>
          <p:cNvPr id="11" name="Content Placeholder 9"/>
          <p:cNvSpPr>
            <a:spLocks noGrp="1"/>
          </p:cNvSpPr>
          <p:nvPr>
            <p:ph sz="quarter" idx="11"/>
          </p:nvPr>
        </p:nvSpPr>
        <p:spPr>
          <a:xfrm>
            <a:off x="765174" y="1686556"/>
            <a:ext cx="10914063" cy="4672967"/>
          </a:xfrm>
        </p:spPr>
        <p:txBody>
          <a:bodyPr/>
          <a:lstStyle>
            <a:lvl1pPr marL="0" indent="0" defTabSz="357708">
              <a:lnSpc>
                <a:spcPct val="140000"/>
              </a:lnSpc>
              <a:spcBef>
                <a:spcPts val="0"/>
              </a:spcBef>
              <a:defRPr sz="1400"/>
            </a:lvl1pPr>
            <a:lvl2pPr marL="176400" indent="-176400" defTabSz="357708">
              <a:lnSpc>
                <a:spcPct val="140000"/>
              </a:lnSpc>
              <a:spcBef>
                <a:spcPts val="0"/>
              </a:spcBef>
              <a:defRPr sz="1400"/>
            </a:lvl2pPr>
            <a:lvl3pPr marL="354200" indent="-177800" defTabSz="357708">
              <a:lnSpc>
                <a:spcPct val="140000"/>
              </a:lnSpc>
              <a:spcBef>
                <a:spcPts val="0"/>
              </a:spcBef>
              <a:buClr>
                <a:schemeClr val="accent2"/>
              </a:buClr>
              <a:buSzPct val="100000"/>
              <a:buFont typeface="Wingdings" panose="05000000000000000000" pitchFamily="2" charset="2"/>
              <a:buChar char=""/>
              <a:defRPr sz="1400"/>
            </a:lvl3pPr>
            <a:lvl4pPr marL="532000" indent="-177800" defTabSz="357708">
              <a:lnSpc>
                <a:spcPct val="140000"/>
              </a:lnSpc>
              <a:spcBef>
                <a:spcPts val="0"/>
              </a:spcBef>
              <a:buClr>
                <a:schemeClr val="tx1"/>
              </a:buClr>
              <a:buSzPct val="100000"/>
              <a:buFont typeface="Wingdings" panose="05000000000000000000" pitchFamily="2" charset="2"/>
              <a:buChar char=""/>
              <a:defRPr sz="1200"/>
            </a:lvl4pPr>
            <a:lvl5pPr marL="684400" indent="-152400" defTabSz="357708">
              <a:lnSpc>
                <a:spcPct val="140000"/>
              </a:lnSpc>
              <a:spcBef>
                <a:spcPts val="0"/>
              </a:spcBef>
              <a:buClr>
                <a:schemeClr val="tx1"/>
              </a:buClr>
              <a:buSzPct val="100000"/>
              <a:buFont typeface="Wingdings" panose="05000000000000000000" pitchFamily="2" charset="2"/>
              <a:buChar char=""/>
              <a:tabLst/>
              <a:defRPr sz="1100"/>
            </a:lvl5pPr>
            <a:lvl6pPr marL="824100" indent="-139700" defTabSz="357708">
              <a:lnSpc>
                <a:spcPct val="140000"/>
              </a:lnSpc>
              <a:buClr>
                <a:schemeClr val="tx1"/>
              </a:buClr>
              <a:buSzPct val="100000"/>
              <a:buFont typeface="Wingdings" panose="05000000000000000000" pitchFamily="2" charset="2"/>
              <a:buChar char=""/>
              <a:defRPr sz="10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August 2023</a:t>
            </a:r>
          </a:p>
        </p:txBody>
      </p:sp>
      <p:sp>
        <p:nvSpPr>
          <p:cNvPr id="1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 name="TextBox 1" descr="CONFIDENTIAL_TAG_0xFFEE">
            <a:extLst>
              <a:ext uri="{FF2B5EF4-FFF2-40B4-BE49-F238E27FC236}">
                <a16:creationId xmlns:a16="http://schemas.microsoft.com/office/drawing/2014/main" id="{FFAD9615-9444-2BF8-422A-EAD861880742}"/>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MOST 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l="-1" t="31323" r="30139"/>
          <a:stretch/>
        </p:blipFill>
        <p:spPr>
          <a:xfrm>
            <a:off x="9440005" y="0"/>
            <a:ext cx="2764695" cy="2717799"/>
          </a:xfrm>
          <a:prstGeom prst="rect">
            <a:avLst/>
          </a:prstGeom>
        </p:spPr>
      </p:pic>
      <p:sp>
        <p:nvSpPr>
          <p:cNvPr id="34" name="Rectangle 2"/>
          <p:cNvSpPr>
            <a:spLocks noGrp="1" noChangeArrowheads="1"/>
          </p:cNvSpPr>
          <p:nvPr>
            <p:ph type="title"/>
          </p:nvPr>
        </p:nvSpPr>
        <p:spPr bwMode="auto">
          <a:xfrm>
            <a:off x="508000" y="712800"/>
            <a:ext cx="11171238" cy="80802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0" kern="1200" cap="none" baseline="0" noProof="0" dirty="0" smtClean="0">
                <a:solidFill>
                  <a:schemeClr val="tx1"/>
                </a:solidFill>
                <a:latin typeface="+mj-lt"/>
                <a:ea typeface="+mj-ea"/>
                <a:cs typeface="+mj-cs"/>
              </a:defRPr>
            </a:lvl1pPr>
          </a:lstStyle>
          <a:p>
            <a:pPr lvl="0"/>
            <a:r>
              <a:rPr lang="en-GB"/>
              <a:t>Click to edit Master title style</a:t>
            </a:r>
            <a:endParaRPr lang="en-GB" dirty="0"/>
          </a:p>
        </p:txBody>
      </p:sp>
      <p:sp>
        <p:nvSpPr>
          <p:cNvPr id="10" name="Content Placeholder 14"/>
          <p:cNvSpPr>
            <a:spLocks noGrp="1"/>
          </p:cNvSpPr>
          <p:nvPr>
            <p:ph sz="quarter" idx="13"/>
          </p:nvPr>
        </p:nvSpPr>
        <p:spPr>
          <a:xfrm>
            <a:off x="6472014" y="1665288"/>
            <a:ext cx="5207223" cy="4694237"/>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75000"/>
              <a:buFont typeface="Wingdings" panose="05000000000000000000" pitchFamily="2" charset="2"/>
              <a:buChar char="¢"/>
              <a:defRPr sz="1800"/>
            </a:lvl2pPr>
            <a:lvl3pPr marL="459000" indent="-228600">
              <a:spcBef>
                <a:spcPts val="0"/>
              </a:spcBef>
              <a:spcAft>
                <a:spcPts val="0"/>
              </a:spcAft>
              <a:buClr>
                <a:schemeClr val="accent2"/>
              </a:buClr>
              <a:buFont typeface="Wingdings" panose="05000000000000000000" pitchFamily="2" charset="2"/>
              <a:buChar char=""/>
              <a:defRPr sz="1800"/>
            </a:lvl3pPr>
            <a:lvl4pPr marL="687600" indent="-228600">
              <a:spcBef>
                <a:spcPts val="0"/>
              </a:spcBef>
              <a:spcAft>
                <a:spcPts val="0"/>
              </a:spcAft>
              <a:buClr>
                <a:schemeClr val="tx1"/>
              </a:buClr>
              <a:buFont typeface="Wingdings" panose="05000000000000000000" pitchFamily="2" charset="2"/>
              <a:buChar char=""/>
              <a:defRPr sz="1800"/>
            </a:lvl4pPr>
            <a:lvl5pPr marL="890800" indent="-203200">
              <a:spcBef>
                <a:spcPts val="0"/>
              </a:spcBef>
              <a:spcAft>
                <a:spcPts val="0"/>
              </a:spcAft>
              <a:buClr>
                <a:schemeClr val="tx1"/>
              </a:buClr>
              <a:buFont typeface="Wingdings" panose="05000000000000000000" pitchFamily="2" charset="2"/>
              <a:buChar char=""/>
              <a:defRPr sz="1600"/>
            </a:lvl5pPr>
            <a:lvl6pPr marL="1043200" indent="-152400">
              <a:spcBef>
                <a:spcPts val="0"/>
              </a:spcBef>
              <a:spcAft>
                <a:spcPts val="0"/>
              </a:spcAft>
              <a:buClr>
                <a:schemeClr val="tx1"/>
              </a:buClr>
              <a:buFont typeface="Wingdings" panose="05000000000000000000" pitchFamily="2" charset="2"/>
              <a:buChar char=""/>
              <a:defRPr sz="12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2" name="Text Placeholder 43"/>
          <p:cNvSpPr>
            <a:spLocks noGrp="1"/>
          </p:cNvSpPr>
          <p:nvPr>
            <p:ph type="body" sz="quarter" idx="11"/>
          </p:nvPr>
        </p:nvSpPr>
        <p:spPr>
          <a:xfrm>
            <a:off x="765174" y="1665286"/>
            <a:ext cx="5211763" cy="4694239"/>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75000"/>
              <a:buFont typeface="Wingdings" panose="05000000000000000000" pitchFamily="2" charset="2"/>
              <a:buChar char=""/>
              <a:defRPr sz="1800"/>
            </a:lvl2pPr>
            <a:lvl3pPr marL="459000" indent="-228600">
              <a:spcAft>
                <a:spcPts val="0"/>
              </a:spcAft>
              <a:buClr>
                <a:schemeClr val="accent2"/>
              </a:buClr>
              <a:buFont typeface="Wingdings" panose="05000000000000000000" pitchFamily="2" charset="2"/>
              <a:buChar char=""/>
              <a:defRPr sz="1800"/>
            </a:lvl3pPr>
            <a:lvl4pPr marL="687600" indent="-228600">
              <a:spcBef>
                <a:spcPts val="0"/>
              </a:spcBef>
              <a:spcAft>
                <a:spcPts val="0"/>
              </a:spcAft>
              <a:buClr>
                <a:schemeClr val="tx1"/>
              </a:buClr>
              <a:buFont typeface="Wingdings" panose="05000000000000000000" pitchFamily="2" charset="2"/>
              <a:buChar char=""/>
              <a:defRPr sz="1800"/>
            </a:lvl4pPr>
            <a:lvl5pPr marL="890800" indent="-203200">
              <a:spcBef>
                <a:spcPts val="0"/>
              </a:spcBef>
              <a:spcAft>
                <a:spcPts val="0"/>
              </a:spcAft>
              <a:buClr>
                <a:schemeClr val="tx1"/>
              </a:buClr>
              <a:buFont typeface="Wingdings" panose="05000000000000000000" pitchFamily="2" charset="2"/>
              <a:buChar char=""/>
              <a:defRPr sz="1600"/>
            </a:lvl5pPr>
            <a:lvl6pPr marL="1043200" indent="-152400">
              <a:spcBef>
                <a:spcPts val="0"/>
              </a:spcBef>
              <a:spcAft>
                <a:spcPts val="0"/>
              </a:spcAft>
              <a:buClr>
                <a:schemeClr val="tx1"/>
              </a:buClr>
              <a:buFont typeface="Wingdings" panose="05000000000000000000" pitchFamily="2" charset="2"/>
              <a:buChar char=""/>
              <a:defRPr sz="12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August 2023</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 name="TextBox 1" descr="CONFIDENTIAL_TAG_0xFFEE">
            <a:extLst>
              <a:ext uri="{FF2B5EF4-FFF2-40B4-BE49-F238E27FC236}">
                <a16:creationId xmlns:a16="http://schemas.microsoft.com/office/drawing/2014/main" id="{B02740EE-0425-8EBE-A8A7-2CA10FD271B6}"/>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MOST 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extLst>
    <p:ext uri="{DCECCB84-F9BA-43D5-87BE-67443E8EF086}">
      <p15:sldGuideLst xmlns:p15="http://schemas.microsoft.com/office/powerpoint/2012/main">
        <p15:guide id="1" pos="3840" userDrawn="1">
          <p15:clr>
            <a:srgbClr val="FBAE40"/>
          </p15:clr>
        </p15:guide>
        <p15:guide id="2" pos="3765" userDrawn="1">
          <p15:clr>
            <a:srgbClr val="FBAE40"/>
          </p15:clr>
        </p15:guide>
        <p15:guide id="3" pos="3915"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765175" y="1665289"/>
            <a:ext cx="10914062" cy="4694184"/>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6" name="Rectangle 2"/>
          <p:cNvSpPr>
            <a:spLocks noGrp="1" noChangeArrowheads="1"/>
          </p:cNvSpPr>
          <p:nvPr>
            <p:ph type="title"/>
          </p:nvPr>
        </p:nvSpPr>
        <p:spPr bwMode="auto">
          <a:xfrm>
            <a:off x="508000" y="712800"/>
            <a:ext cx="11171238" cy="80802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GB"/>
              <a:t>Click to edit Master title style</a:t>
            </a:r>
            <a:endParaRPr lang="en-GB" dirty="0"/>
          </a:p>
        </p:txBody>
      </p:sp>
      <p:sp>
        <p:nvSpPr>
          <p:cNvPr id="4" name="Rectangle 3" descr="&lt;Shell Yellow Bar&gt;" title="&lt;Shell Yellow Bar&gt;"/>
          <p:cNvSpPr/>
          <p:nvPr userDrawn="1"/>
        </p:nvSpPr>
        <p:spPr bwMode="gray">
          <a:xfrm>
            <a:off x="-6201" y="508000"/>
            <a:ext cx="1269984" cy="381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8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50">
                <a:solidFill>
                  <a:schemeClr val="tx1"/>
                </a:solidFill>
                <a:latin typeface="+mn-lt"/>
                <a:cs typeface="Arial" pitchFamily="34" charset="0"/>
              </a:defRPr>
            </a:lvl1pPr>
          </a:lstStyle>
          <a:p>
            <a:pPr>
              <a:defRPr/>
            </a:pPr>
            <a:r>
              <a:rPr lang="en-GB" noProof="1"/>
              <a:t> </a:t>
            </a:r>
          </a:p>
        </p:txBody>
      </p:sp>
      <p:sp>
        <p:nvSpPr>
          <p:cNvPr id="83"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August 2023</a:t>
            </a:r>
          </a:p>
        </p:txBody>
      </p:sp>
      <p:sp>
        <p:nvSpPr>
          <p:cNvPr id="8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84"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95" name="Rectangle 94" descr="&lt;Shell Yellow Bar&gt;" title="&lt;Shell Yellow Bar&gt;"/>
          <p:cNvSpPr/>
          <p:nvPr userDrawn="1"/>
        </p:nvSpPr>
        <p:spPr bwMode="gray">
          <a:xfrm>
            <a:off x="-3222" y="6820523"/>
            <a:ext cx="12193200" cy="381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95" r:id="rId2"/>
    <p:sldLayoutId id="2147483696" r:id="rId3"/>
    <p:sldLayoutId id="2147483698" r:id="rId4"/>
    <p:sldLayoutId id="2147483693" r:id="rId5"/>
    <p:sldLayoutId id="2147483705" r:id="rId6"/>
    <p:sldLayoutId id="2147483699" r:id="rId7"/>
    <p:sldLayoutId id="2147483691" r:id="rId8"/>
    <p:sldLayoutId id="2147483667" r:id="rId9"/>
    <p:sldLayoutId id="2147483692" r:id="rId10"/>
    <p:sldLayoutId id="2147483704" r:id="rId11"/>
    <p:sldLayoutId id="2147483694" r:id="rId12"/>
    <p:sldLayoutId id="2147483702" r:id="rId13"/>
    <p:sldLayoutId id="2147483703" r:id="rId14"/>
    <p:sldLayoutId id="2147483680" r:id="rId15"/>
    <p:sldLayoutId id="2147483697" r:id="rId16"/>
    <p:sldLayoutId id="2147483678" r:id="rId17"/>
    <p:sldLayoutId id="2147483700" r:id="rId18"/>
    <p:sldLayoutId id="2147483681" r:id="rId19"/>
    <p:sldLayoutId id="2147483701" r:id="rId20"/>
    <p:sldLayoutId id="2147483682" r:id="rId21"/>
    <p:sldLayoutId id="2147483683" r:id="rId22"/>
  </p:sldLayoutIdLst>
  <p:transition>
    <p:fade/>
  </p:transition>
  <p:hf hdr="0"/>
  <p:txStyles>
    <p:titleStyle>
      <a:lvl1pPr algn="l" defTabSz="1219170" rtl="0" eaLnBrk="1" latinLnBrk="0" hangingPunct="1">
        <a:lnSpc>
          <a:spcPct val="90000"/>
        </a:lnSpc>
        <a:spcBef>
          <a:spcPct val="0"/>
        </a:spcBef>
        <a:buNone/>
        <a:defRPr sz="2800" b="0" kern="1200" cap="none" baseline="0">
          <a:solidFill>
            <a:schemeClr val="tx1"/>
          </a:solidFill>
          <a:latin typeface="+mj-lt"/>
          <a:ea typeface="+mj-ea"/>
          <a:cs typeface="+mj-cs"/>
        </a:defRPr>
      </a:lvl1pPr>
    </p:titleStyle>
    <p:body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1800" kern="1200" baseline="0">
          <a:solidFill>
            <a:schemeClr val="tx1"/>
          </a:solidFill>
          <a:latin typeface="+mn-lt"/>
          <a:ea typeface="+mn-ea"/>
          <a:cs typeface="+mn-cs"/>
        </a:defRPr>
      </a:lvl1pPr>
      <a:lvl2pPr marL="230400" indent="-230400" algn="l" defTabSz="357708" rtl="0" eaLnBrk="1" latinLnBrk="0" hangingPunct="1">
        <a:lnSpc>
          <a:spcPct val="140000"/>
        </a:lnSpc>
        <a:spcBef>
          <a:spcPts val="0"/>
        </a:spcBef>
        <a:spcAft>
          <a:spcPts val="0"/>
        </a:spcAft>
        <a:buClr>
          <a:schemeClr val="accent2"/>
        </a:buClr>
        <a:buSzPct val="75000"/>
        <a:buFont typeface="Wingdings" panose="05000000000000000000" pitchFamily="2" charset="2"/>
        <a:buChar char=""/>
        <a:defRPr sz="1800" b="0" kern="1200">
          <a:solidFill>
            <a:schemeClr val="tx1"/>
          </a:solidFill>
          <a:latin typeface="+mn-lt"/>
          <a:ea typeface="+mn-ea"/>
          <a:cs typeface="+mn-cs"/>
        </a:defRPr>
      </a:lvl2pPr>
      <a:lvl3pPr marL="459000" indent="-228600" algn="l" defTabSz="357708" rtl="0" eaLnBrk="1" latinLnBrk="0" hangingPunct="1">
        <a:lnSpc>
          <a:spcPct val="140000"/>
        </a:lnSpc>
        <a:spcBef>
          <a:spcPts val="0"/>
        </a:spcBef>
        <a:spcAft>
          <a:spcPts val="0"/>
        </a:spcAft>
        <a:buClr>
          <a:schemeClr val="accent2"/>
        </a:buClr>
        <a:buSzPct val="100000"/>
        <a:buFont typeface="Wingdings" panose="05000000000000000000" pitchFamily="2" charset="2"/>
        <a:buChar char=""/>
        <a:defRPr sz="1800" b="0" kern="1200">
          <a:solidFill>
            <a:schemeClr val="tx1"/>
          </a:solidFill>
          <a:latin typeface="+mn-lt"/>
          <a:ea typeface="+mn-ea"/>
          <a:cs typeface="+mn-cs"/>
        </a:defRPr>
      </a:lvl3pPr>
      <a:lvl4pPr marL="687600" indent="-228600" algn="l" defTabSz="357708" rtl="0" eaLnBrk="1" latinLnBrk="0" hangingPunct="1">
        <a:lnSpc>
          <a:spcPct val="140000"/>
        </a:lnSpc>
        <a:spcBef>
          <a:spcPts val="0"/>
        </a:spcBef>
        <a:spcAft>
          <a:spcPts val="0"/>
        </a:spcAft>
        <a:buClr>
          <a:schemeClr val="tx1"/>
        </a:buClr>
        <a:buSzPct val="100000"/>
        <a:buFont typeface="Wingdings" panose="05000000000000000000" pitchFamily="2" charset="2"/>
        <a:buChar char=""/>
        <a:defRPr sz="1600" b="0" kern="1200" baseline="0">
          <a:solidFill>
            <a:schemeClr val="tx1"/>
          </a:solidFill>
          <a:latin typeface="+mn-lt"/>
          <a:ea typeface="+mn-ea"/>
          <a:cs typeface="+mn-cs"/>
        </a:defRPr>
      </a:lvl4pPr>
      <a:lvl5pPr marL="890800" indent="-203200" algn="l" defTabSz="357708" rtl="0" eaLnBrk="1" latinLnBrk="0" hangingPunct="1">
        <a:lnSpc>
          <a:spcPct val="140000"/>
        </a:lnSpc>
        <a:spcBef>
          <a:spcPts val="0"/>
        </a:spcBef>
        <a:spcAft>
          <a:spcPts val="0"/>
        </a:spcAft>
        <a:buClr>
          <a:schemeClr val="tx1"/>
        </a:buClr>
        <a:buSzPct val="100000"/>
        <a:buFont typeface="Wingdings" panose="05000000000000000000" pitchFamily="2" charset="2"/>
        <a:buChar char=""/>
        <a:defRPr sz="1400" kern="1200">
          <a:solidFill>
            <a:schemeClr val="tx1"/>
          </a:solidFill>
          <a:latin typeface="+mn-lt"/>
          <a:ea typeface="+mn-ea"/>
          <a:cs typeface="+mn-cs"/>
        </a:defRPr>
      </a:lvl5pPr>
      <a:lvl6pPr marL="1043200" indent="-152400" algn="l" defTabSz="357708" rtl="0" eaLnBrk="1" latinLnBrk="0" hangingPunct="1">
        <a:lnSpc>
          <a:spcPct val="140000"/>
        </a:lnSpc>
        <a:spcBef>
          <a:spcPts val="0"/>
        </a:spcBef>
        <a:spcAft>
          <a:spcPts val="0"/>
        </a:spcAft>
        <a:buClr>
          <a:schemeClr val="tx1"/>
        </a:buClr>
        <a:buSzPct val="100000"/>
        <a:buFont typeface="Wingdings" panose="05000000000000000000" pitchFamily="2" charset="2"/>
        <a:buChar char=""/>
        <a:defRPr sz="12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320" userDrawn="1">
          <p15:clr>
            <a:srgbClr val="F26B43"/>
          </p15:clr>
        </p15:guide>
        <p15:guide id="3" pos="7357" userDrawn="1">
          <p15:clr>
            <a:srgbClr val="F26B43"/>
          </p15:clr>
        </p15:guide>
        <p15:guide id="4" orient="horz" pos="444" userDrawn="1">
          <p15:clr>
            <a:srgbClr val="F26B43"/>
          </p15:clr>
        </p15:guide>
        <p15:guide id="5" orient="horz" pos="1049" userDrawn="1">
          <p15:clr>
            <a:srgbClr val="F26B43"/>
          </p15:clr>
        </p15:guide>
        <p15:guide id="6" orient="horz" pos="958" userDrawn="1">
          <p15:clr>
            <a:srgbClr val="F26B43"/>
          </p15:clr>
        </p15:guide>
        <p15:guide id="7" orient="horz" pos="4071" userDrawn="1">
          <p15:clr>
            <a:srgbClr val="F26B43"/>
          </p15:clr>
        </p15:guide>
        <p15:guide id="8" orient="horz" pos="4006" userDrawn="1">
          <p15:clr>
            <a:srgbClr val="F26B43"/>
          </p15:clr>
        </p15:guide>
        <p15:guide id="9" pos="3765" userDrawn="1">
          <p15:clr>
            <a:srgbClr val="F26B43"/>
          </p15:clr>
        </p15:guide>
        <p15:guide id="10" pos="3915" userDrawn="1">
          <p15:clr>
            <a:srgbClr val="F26B43"/>
          </p15:clr>
        </p15:guide>
        <p15:guide id="11" orient="horz" pos="320" userDrawn="1">
          <p15:clr>
            <a:srgbClr val="F26B43"/>
          </p15:clr>
        </p15:guide>
        <p15:guide id="12" orient="horz" pos="368" userDrawn="1">
          <p15:clr>
            <a:srgbClr val="F26B43"/>
          </p15:clr>
        </p15:guide>
        <p15:guide id="13" pos="1118" userDrawn="1">
          <p15:clr>
            <a:srgbClr val="F26B43"/>
          </p15:clr>
        </p15:guide>
        <p15:guide id="14" orient="horz" pos="4225" userDrawn="1">
          <p15:clr>
            <a:srgbClr val="F26B43"/>
          </p15:clr>
        </p15:guide>
        <p15:guide id="15" pos="482" userDrawn="1">
          <p15:clr>
            <a:srgbClr val="F26B43"/>
          </p15:clr>
        </p15:guide>
        <p15:guide id="16" pos="642" userDrawn="1">
          <p15:clr>
            <a:srgbClr val="F26B43"/>
          </p15:clr>
        </p15:guide>
        <p15:guide id="17" orient="horz" pos="111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ctrTitle"/>
          </p:nvPr>
        </p:nvSpPr>
        <p:spPr/>
        <p:txBody>
          <a:bodyPr/>
          <a:lstStyle/>
          <a:p>
            <a:r>
              <a:rPr lang="en-GB" dirty="0"/>
              <a:t>Journey Map</a:t>
            </a:r>
          </a:p>
        </p:txBody>
      </p:sp>
      <p:sp>
        <p:nvSpPr>
          <p:cNvPr id="23" name="Subtitle 22"/>
          <p:cNvSpPr>
            <a:spLocks noGrp="1"/>
          </p:cNvSpPr>
          <p:nvPr>
            <p:ph type="subTitle" idx="1"/>
          </p:nvPr>
        </p:nvSpPr>
        <p:spPr/>
        <p:txBody>
          <a:bodyPr/>
          <a:lstStyle/>
          <a:p>
            <a:r>
              <a:rPr lang="en-GB" dirty="0"/>
              <a:t>  </a:t>
            </a:r>
          </a:p>
        </p:txBody>
      </p:sp>
      <p:sp>
        <p:nvSpPr>
          <p:cNvPr id="24" name="Text Placeholder 23"/>
          <p:cNvSpPr>
            <a:spLocks noGrp="1"/>
          </p:cNvSpPr>
          <p:nvPr>
            <p:ph type="body" sz="quarter" idx="10"/>
          </p:nvPr>
        </p:nvSpPr>
        <p:spPr/>
        <p:txBody>
          <a:bodyPr/>
          <a:lstStyle/>
          <a:p>
            <a:r>
              <a:rPr lang="en-GB" dirty="0"/>
              <a:t>Aum Rajadnye</a:t>
            </a:r>
          </a:p>
        </p:txBody>
      </p:sp>
      <p:sp>
        <p:nvSpPr>
          <p:cNvPr id="25" name="Text Placeholder 24"/>
          <p:cNvSpPr>
            <a:spLocks noGrp="1"/>
          </p:cNvSpPr>
          <p:nvPr>
            <p:ph type="body" sz="quarter" idx="11"/>
          </p:nvPr>
        </p:nvSpPr>
        <p:spPr/>
        <p:txBody>
          <a:bodyPr/>
          <a:lstStyle/>
          <a:p>
            <a:r>
              <a:rPr lang="en-GB" dirty="0"/>
              <a:t>Associate Data Engineer</a:t>
            </a:r>
          </a:p>
        </p:txBody>
      </p:sp>
      <p:sp>
        <p:nvSpPr>
          <p:cNvPr id="4" name="Slide Number Placeholder 3"/>
          <p:cNvSpPr>
            <a:spLocks noGrp="1"/>
          </p:cNvSpPr>
          <p:nvPr>
            <p:ph type="sldNum" sz="quarter" idx="4"/>
          </p:nvPr>
        </p:nvSpPr>
        <p:spPr/>
        <p:txBody>
          <a:bodyPr/>
          <a:lstStyle/>
          <a:p>
            <a:fld id="{D32BAE6A-B452-4007-8177-56DD051636F9}" type="slidenum">
              <a:rPr lang="en-GB" noProof="1" smtClean="0"/>
              <a:pPr/>
              <a:t>1</a:t>
            </a:fld>
            <a:endParaRPr lang="en-GB" noProof="1"/>
          </a:p>
        </p:txBody>
      </p:sp>
      <p:sp>
        <p:nvSpPr>
          <p:cNvPr id="5" name="Date Placeholder 4"/>
          <p:cNvSpPr>
            <a:spLocks noGrp="1"/>
          </p:cNvSpPr>
          <p:nvPr>
            <p:ph type="dt" sz="half" idx="2"/>
          </p:nvPr>
        </p:nvSpPr>
        <p:spPr/>
        <p:txBody>
          <a:bodyPr/>
          <a:lstStyle/>
          <a:p>
            <a:r>
              <a:rPr lang="en-GB" noProof="1"/>
              <a:t>August 2023</a:t>
            </a:r>
          </a:p>
        </p:txBody>
      </p:sp>
      <p:sp>
        <p:nvSpPr>
          <p:cNvPr id="2" name="Footer Placeholder 1"/>
          <p:cNvSpPr>
            <a:spLocks noGrp="1"/>
          </p:cNvSpPr>
          <p:nvPr>
            <p:ph type="ftr" sz="quarter" idx="3"/>
          </p:nvPr>
        </p:nvSpPr>
        <p:spPr/>
        <p:txBody>
          <a:bodyPr/>
          <a:lstStyle/>
          <a:p>
            <a:r>
              <a:rPr lang="en-GB" noProof="1"/>
              <a:t> </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C7C2738-5C58-DF43-6655-E9F5545B8B60}"/>
              </a:ext>
            </a:extLst>
          </p:cNvPr>
          <p:cNvSpPr>
            <a:spLocks noGrp="1"/>
          </p:cNvSpPr>
          <p:nvPr>
            <p:ph type="ftr" sz="quarter" idx="3"/>
          </p:nvPr>
        </p:nvSpPr>
        <p:spPr/>
        <p:txBody>
          <a:bodyPr/>
          <a:lstStyle/>
          <a:p>
            <a:pPr>
              <a:defRPr/>
            </a:pPr>
            <a:r>
              <a:rPr lang="en-GB" noProof="1"/>
              <a:t> </a:t>
            </a:r>
          </a:p>
        </p:txBody>
      </p:sp>
      <p:sp>
        <p:nvSpPr>
          <p:cNvPr id="3" name="Date Placeholder 2">
            <a:extLst>
              <a:ext uri="{FF2B5EF4-FFF2-40B4-BE49-F238E27FC236}">
                <a16:creationId xmlns:a16="http://schemas.microsoft.com/office/drawing/2014/main" id="{7DDC6E22-148D-639E-4F6E-3E12C2D9E2B2}"/>
              </a:ext>
            </a:extLst>
          </p:cNvPr>
          <p:cNvSpPr>
            <a:spLocks noGrp="1"/>
          </p:cNvSpPr>
          <p:nvPr>
            <p:ph type="dt" sz="half" idx="2"/>
          </p:nvPr>
        </p:nvSpPr>
        <p:spPr/>
        <p:txBody>
          <a:bodyPr/>
          <a:lstStyle/>
          <a:p>
            <a:pPr>
              <a:defRPr/>
            </a:pPr>
            <a:r>
              <a:rPr lang="en-GB" noProof="1"/>
              <a:t>August 2023</a:t>
            </a:r>
          </a:p>
        </p:txBody>
      </p:sp>
      <p:sp>
        <p:nvSpPr>
          <p:cNvPr id="4" name="Slide Number Placeholder 3">
            <a:extLst>
              <a:ext uri="{FF2B5EF4-FFF2-40B4-BE49-F238E27FC236}">
                <a16:creationId xmlns:a16="http://schemas.microsoft.com/office/drawing/2014/main" id="{3F8E0101-BC2F-58AE-D5A2-8084A2A14155}"/>
              </a:ext>
            </a:extLst>
          </p:cNvPr>
          <p:cNvSpPr>
            <a:spLocks noGrp="1"/>
          </p:cNvSpPr>
          <p:nvPr>
            <p:ph type="sldNum" sz="quarter" idx="4"/>
          </p:nvPr>
        </p:nvSpPr>
        <p:spPr/>
        <p:txBody>
          <a:bodyPr/>
          <a:lstStyle/>
          <a:p>
            <a:fld id="{D32BAE6A-B452-4007-8177-56DD051636F9}" type="slidenum">
              <a:rPr lang="en-GB" noProof="1" smtClean="0"/>
              <a:pPr/>
              <a:t>10</a:t>
            </a:fld>
            <a:endParaRPr lang="en-GB" noProof="1"/>
          </a:p>
        </p:txBody>
      </p:sp>
      <p:pic>
        <p:nvPicPr>
          <p:cNvPr id="5" name="Picture 4" descr="A screenshot of a computer&#10;&#10;Description automatically generated">
            <a:extLst>
              <a:ext uri="{FF2B5EF4-FFF2-40B4-BE49-F238E27FC236}">
                <a16:creationId xmlns:a16="http://schemas.microsoft.com/office/drawing/2014/main" id="{E1AF8F78-2C9D-EBE0-B132-837AAD2B4C32}"/>
              </a:ext>
            </a:extLst>
          </p:cNvPr>
          <p:cNvPicPr>
            <a:picLocks noChangeAspect="1"/>
          </p:cNvPicPr>
          <p:nvPr/>
        </p:nvPicPr>
        <p:blipFill rotWithShape="1">
          <a:blip r:embed="rId2"/>
          <a:srcRect t="12801"/>
          <a:stretch/>
        </p:blipFill>
        <p:spPr>
          <a:xfrm>
            <a:off x="857637" y="777468"/>
            <a:ext cx="10476726" cy="5369869"/>
          </a:xfrm>
          <a:prstGeom prst="rect">
            <a:avLst/>
          </a:prstGeom>
        </p:spPr>
      </p:pic>
    </p:spTree>
    <p:extLst>
      <p:ext uri="{BB962C8B-B14F-4D97-AF65-F5344CB8AC3E}">
        <p14:creationId xmlns:p14="http://schemas.microsoft.com/office/powerpoint/2010/main" val="128493360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765175" y="2286000"/>
            <a:ext cx="4143255" cy="1386000"/>
          </a:xfrm>
        </p:spPr>
        <p:txBody>
          <a:bodyPr wrap="square" anchor="b">
            <a:normAutofit/>
          </a:bodyPr>
          <a:lstStyle/>
          <a:p>
            <a:r>
              <a:rPr lang="en-GB" dirty="0"/>
              <a:t>Journey Map</a:t>
            </a:r>
          </a:p>
        </p:txBody>
      </p:sp>
      <p:sp>
        <p:nvSpPr>
          <p:cNvPr id="24" name="Subtitle 2">
            <a:extLst>
              <a:ext uri="{FF2B5EF4-FFF2-40B4-BE49-F238E27FC236}">
                <a16:creationId xmlns:a16="http://schemas.microsoft.com/office/drawing/2014/main" id="{6447B487-47E3-6F4E-431A-38025B48C9AB}"/>
              </a:ext>
            </a:extLst>
          </p:cNvPr>
          <p:cNvSpPr>
            <a:spLocks noGrp="1"/>
          </p:cNvSpPr>
          <p:nvPr>
            <p:ph type="subTitle" idx="1"/>
          </p:nvPr>
        </p:nvSpPr>
        <p:spPr>
          <a:xfrm>
            <a:off x="765175" y="3805200"/>
            <a:ext cx="4060821" cy="749808"/>
          </a:xfrm>
        </p:spPr>
        <p:txBody>
          <a:bodyPr/>
          <a:lstStyle/>
          <a:p>
            <a:r>
              <a:rPr lang="en-US" dirty="0"/>
              <a:t>Custom Training</a:t>
            </a:r>
          </a:p>
        </p:txBody>
      </p:sp>
      <p:sp>
        <p:nvSpPr>
          <p:cNvPr id="18" name="Text Placeholder 17"/>
          <p:cNvSpPr>
            <a:spLocks noGrp="1"/>
          </p:cNvSpPr>
          <p:nvPr>
            <p:ph type="body" sz="quarter" idx="10"/>
          </p:nvPr>
        </p:nvSpPr>
        <p:spPr>
          <a:xfrm>
            <a:off x="765175" y="4831200"/>
            <a:ext cx="4060821" cy="237600"/>
          </a:xfrm>
        </p:spPr>
        <p:txBody>
          <a:bodyPr wrap="square" anchor="t">
            <a:normAutofit/>
          </a:bodyPr>
          <a:lstStyle/>
          <a:p>
            <a:pPr>
              <a:spcAft>
                <a:spcPts val="600"/>
              </a:spcAft>
            </a:pPr>
            <a:r>
              <a:rPr lang="en-GB"/>
              <a:t>Aum Rajadnye</a:t>
            </a:r>
          </a:p>
        </p:txBody>
      </p:sp>
      <p:sp>
        <p:nvSpPr>
          <p:cNvPr id="19" name="Text Placeholder 18"/>
          <p:cNvSpPr>
            <a:spLocks noGrp="1"/>
          </p:cNvSpPr>
          <p:nvPr>
            <p:ph type="body" sz="quarter" idx="11"/>
          </p:nvPr>
        </p:nvSpPr>
        <p:spPr>
          <a:xfrm>
            <a:off x="765175" y="5083200"/>
            <a:ext cx="4060821" cy="489785"/>
          </a:xfrm>
        </p:spPr>
        <p:txBody>
          <a:bodyPr wrap="square" anchor="t">
            <a:normAutofit/>
          </a:bodyPr>
          <a:lstStyle/>
          <a:p>
            <a:pPr>
              <a:spcAft>
                <a:spcPts val="600"/>
              </a:spcAft>
            </a:pPr>
            <a:r>
              <a:rPr lang="en-GB"/>
              <a:t>Associate Data Engineer</a:t>
            </a:r>
          </a:p>
        </p:txBody>
      </p:sp>
      <p:sp>
        <p:nvSpPr>
          <p:cNvPr id="4" name="Slide Number Placeholder 3"/>
          <p:cNvSpPr>
            <a:spLocks noGrp="1"/>
          </p:cNvSpPr>
          <p:nvPr>
            <p:ph type="sldNum" sz="quarter" idx="4"/>
          </p:nvPr>
        </p:nvSpPr>
        <p:spPr>
          <a:xfrm>
            <a:off x="11324177" y="6469199"/>
            <a:ext cx="355564" cy="237600"/>
          </a:xfrm>
        </p:spPr>
        <p:txBody>
          <a:bodyPr wrap="none" anchor="t">
            <a:normAutofit/>
          </a:bodyPr>
          <a:lstStyle/>
          <a:p>
            <a:pPr>
              <a:spcAft>
                <a:spcPts val="600"/>
              </a:spcAft>
            </a:pPr>
            <a:fld id="{D32BAE6A-B452-4007-8177-56DD051636F9}" type="slidenum">
              <a:rPr lang="en-GB" noProof="1" smtClean="0"/>
              <a:pPr>
                <a:spcAft>
                  <a:spcPts val="600"/>
                </a:spcAft>
              </a:pPr>
              <a:t>2</a:t>
            </a:fld>
            <a:endParaRPr lang="en-GB" noProof="1"/>
          </a:p>
        </p:txBody>
      </p:sp>
      <p:pic>
        <p:nvPicPr>
          <p:cNvPr id="11" name="Picture Placeholder 7" descr="A car driving on a road surrounded by trees&#10;&#10;Description automatically generated">
            <a:extLst>
              <a:ext uri="{FF2B5EF4-FFF2-40B4-BE49-F238E27FC236}">
                <a16:creationId xmlns:a16="http://schemas.microsoft.com/office/drawing/2014/main" id="{608D083E-5D0E-EB17-7640-B79DD2BFDFC2}"/>
              </a:ext>
            </a:extLst>
          </p:cNvPr>
          <p:cNvPicPr>
            <a:picLocks noChangeAspect="1"/>
          </p:cNvPicPr>
          <p:nvPr/>
        </p:nvPicPr>
        <p:blipFill rotWithShape="1">
          <a:blip r:embed="rId3">
            <a:extLst>
              <a:ext uri="{28A0092B-C50C-407E-A947-70E740481C1C}">
                <a14:useLocalDpi xmlns:a14="http://schemas.microsoft.com/office/drawing/2010/main" val="0"/>
              </a:ext>
            </a:extLst>
          </a:blip>
          <a:srcRect l="10059" r="27870"/>
          <a:stretch/>
        </p:blipFill>
        <p:spPr bwMode="auto">
          <a:xfrm>
            <a:off x="5047384" y="1"/>
            <a:ext cx="7144616" cy="6359524"/>
          </a:xfrm>
          <a:custGeom>
            <a:avLst/>
            <a:gdLst>
              <a:gd name="connsiteX0" fmla="*/ 0 w 7141676"/>
              <a:gd name="connsiteY0" fmla="*/ 0 h 6316132"/>
              <a:gd name="connsiteX1" fmla="*/ 7141676 w 7141676"/>
              <a:gd name="connsiteY1" fmla="*/ 0 h 6316132"/>
              <a:gd name="connsiteX2" fmla="*/ 7141676 w 7141676"/>
              <a:gd name="connsiteY2" fmla="*/ 6316132 h 6316132"/>
              <a:gd name="connsiteX3" fmla="*/ 0 w 7141676"/>
              <a:gd name="connsiteY3" fmla="*/ 6316132 h 6316132"/>
              <a:gd name="connsiteX4" fmla="*/ 0 w 7141676"/>
              <a:gd name="connsiteY4" fmla="*/ 0 h 6316132"/>
              <a:gd name="connsiteX0" fmla="*/ 2940 w 7144616"/>
              <a:gd name="connsiteY0" fmla="*/ 0 h 6316132"/>
              <a:gd name="connsiteX1" fmla="*/ 7144616 w 7144616"/>
              <a:gd name="connsiteY1" fmla="*/ 0 h 6316132"/>
              <a:gd name="connsiteX2" fmla="*/ 7144616 w 7144616"/>
              <a:gd name="connsiteY2" fmla="*/ 6316132 h 6316132"/>
              <a:gd name="connsiteX3" fmla="*/ 2940 w 7144616"/>
              <a:gd name="connsiteY3" fmla="*/ 6316132 h 6316132"/>
              <a:gd name="connsiteX4" fmla="*/ 0 w 7144616"/>
              <a:gd name="connsiteY4" fmla="*/ 5779942 h 6316132"/>
              <a:gd name="connsiteX5" fmla="*/ 2940 w 7144616"/>
              <a:gd name="connsiteY5" fmla="*/ 0 h 6316132"/>
              <a:gd name="connsiteX0" fmla="*/ 2940 w 7144616"/>
              <a:gd name="connsiteY0" fmla="*/ 0 h 6316773"/>
              <a:gd name="connsiteX1" fmla="*/ 7144616 w 7144616"/>
              <a:gd name="connsiteY1" fmla="*/ 0 h 6316773"/>
              <a:gd name="connsiteX2" fmla="*/ 7144616 w 7144616"/>
              <a:gd name="connsiteY2" fmla="*/ 6316132 h 6316773"/>
              <a:gd name="connsiteX3" fmla="*/ 537870 w 7144616"/>
              <a:gd name="connsiteY3" fmla="*/ 6316773 h 6316773"/>
              <a:gd name="connsiteX4" fmla="*/ 2940 w 7144616"/>
              <a:gd name="connsiteY4" fmla="*/ 6316132 h 6316773"/>
              <a:gd name="connsiteX5" fmla="*/ 0 w 7144616"/>
              <a:gd name="connsiteY5" fmla="*/ 5779942 h 6316773"/>
              <a:gd name="connsiteX6" fmla="*/ 2940 w 7144616"/>
              <a:gd name="connsiteY6" fmla="*/ 0 h 6316773"/>
              <a:gd name="connsiteX0" fmla="*/ 2940 w 7144616"/>
              <a:gd name="connsiteY0" fmla="*/ 0 h 6316773"/>
              <a:gd name="connsiteX1" fmla="*/ 7144616 w 7144616"/>
              <a:gd name="connsiteY1" fmla="*/ 0 h 6316773"/>
              <a:gd name="connsiteX2" fmla="*/ 7144616 w 7144616"/>
              <a:gd name="connsiteY2" fmla="*/ 6316132 h 6316773"/>
              <a:gd name="connsiteX3" fmla="*/ 537870 w 7144616"/>
              <a:gd name="connsiteY3" fmla="*/ 6316773 h 6316773"/>
              <a:gd name="connsiteX4" fmla="*/ 0 w 7144616"/>
              <a:gd name="connsiteY4" fmla="*/ 5779942 h 6316773"/>
              <a:gd name="connsiteX5" fmla="*/ 2940 w 7144616"/>
              <a:gd name="connsiteY5" fmla="*/ 0 h 6316773"/>
              <a:gd name="connsiteX0" fmla="*/ 2940 w 7144616"/>
              <a:gd name="connsiteY0" fmla="*/ 0 h 6316773"/>
              <a:gd name="connsiteX1" fmla="*/ 7144616 w 7144616"/>
              <a:gd name="connsiteY1" fmla="*/ 0 h 6316773"/>
              <a:gd name="connsiteX2" fmla="*/ 7144616 w 7144616"/>
              <a:gd name="connsiteY2" fmla="*/ 6316132 h 6316773"/>
              <a:gd name="connsiteX3" fmla="*/ 537870 w 7144616"/>
              <a:gd name="connsiteY3" fmla="*/ 6316773 h 6316773"/>
              <a:gd name="connsiteX4" fmla="*/ 0 w 7144616"/>
              <a:gd name="connsiteY4" fmla="*/ 5779942 h 6316773"/>
              <a:gd name="connsiteX5" fmla="*/ 2940 w 7144616"/>
              <a:gd name="connsiteY5" fmla="*/ 0 h 6316773"/>
              <a:gd name="connsiteX0" fmla="*/ 2940 w 7144616"/>
              <a:gd name="connsiteY0" fmla="*/ 0 h 6316773"/>
              <a:gd name="connsiteX1" fmla="*/ 7144616 w 7144616"/>
              <a:gd name="connsiteY1" fmla="*/ 0 h 6316773"/>
              <a:gd name="connsiteX2" fmla="*/ 7144616 w 7144616"/>
              <a:gd name="connsiteY2" fmla="*/ 6316132 h 6316773"/>
              <a:gd name="connsiteX3" fmla="*/ 537870 w 7144616"/>
              <a:gd name="connsiteY3" fmla="*/ 6316773 h 6316773"/>
              <a:gd name="connsiteX4" fmla="*/ 0 w 7144616"/>
              <a:gd name="connsiteY4" fmla="*/ 5779942 h 6316773"/>
              <a:gd name="connsiteX5" fmla="*/ 2940 w 7144616"/>
              <a:gd name="connsiteY5" fmla="*/ 0 h 6316773"/>
              <a:gd name="connsiteX0" fmla="*/ 2940 w 7144616"/>
              <a:gd name="connsiteY0" fmla="*/ 0 h 6317008"/>
              <a:gd name="connsiteX1" fmla="*/ 7144616 w 7144616"/>
              <a:gd name="connsiteY1" fmla="*/ 0 h 6317008"/>
              <a:gd name="connsiteX2" fmla="*/ 7144616 w 7144616"/>
              <a:gd name="connsiteY2" fmla="*/ 6316132 h 6317008"/>
              <a:gd name="connsiteX3" fmla="*/ 537870 w 7144616"/>
              <a:gd name="connsiteY3" fmla="*/ 6316773 h 6317008"/>
              <a:gd name="connsiteX4" fmla="*/ 0 w 7144616"/>
              <a:gd name="connsiteY4" fmla="*/ 5779942 h 6317008"/>
              <a:gd name="connsiteX5" fmla="*/ 2940 w 7144616"/>
              <a:gd name="connsiteY5" fmla="*/ 0 h 6317008"/>
              <a:gd name="connsiteX0" fmla="*/ 2940 w 7144616"/>
              <a:gd name="connsiteY0" fmla="*/ 0 h 6316773"/>
              <a:gd name="connsiteX1" fmla="*/ 7144616 w 7144616"/>
              <a:gd name="connsiteY1" fmla="*/ 0 h 6316773"/>
              <a:gd name="connsiteX2" fmla="*/ 7144616 w 7144616"/>
              <a:gd name="connsiteY2" fmla="*/ 6316132 h 6316773"/>
              <a:gd name="connsiteX3" fmla="*/ 537870 w 7144616"/>
              <a:gd name="connsiteY3" fmla="*/ 6316773 h 6316773"/>
              <a:gd name="connsiteX4" fmla="*/ 0 w 7144616"/>
              <a:gd name="connsiteY4" fmla="*/ 5779942 h 6316773"/>
              <a:gd name="connsiteX5" fmla="*/ 2940 w 7144616"/>
              <a:gd name="connsiteY5" fmla="*/ 0 h 6316773"/>
              <a:gd name="connsiteX0" fmla="*/ 2940 w 7144616"/>
              <a:gd name="connsiteY0" fmla="*/ 0 h 6316773"/>
              <a:gd name="connsiteX1" fmla="*/ 7144616 w 7144616"/>
              <a:gd name="connsiteY1" fmla="*/ 0 h 6316773"/>
              <a:gd name="connsiteX2" fmla="*/ 7144616 w 7144616"/>
              <a:gd name="connsiteY2" fmla="*/ 6316132 h 6316773"/>
              <a:gd name="connsiteX3" fmla="*/ 537870 w 7144616"/>
              <a:gd name="connsiteY3" fmla="*/ 6316773 h 6316773"/>
              <a:gd name="connsiteX4" fmla="*/ 0 w 7144616"/>
              <a:gd name="connsiteY4" fmla="*/ 5779942 h 6316773"/>
              <a:gd name="connsiteX5" fmla="*/ 2940 w 7144616"/>
              <a:gd name="connsiteY5" fmla="*/ 0 h 6316773"/>
              <a:gd name="connsiteX0" fmla="*/ 2940 w 7144616"/>
              <a:gd name="connsiteY0" fmla="*/ 0 h 6316773"/>
              <a:gd name="connsiteX1" fmla="*/ 7144616 w 7144616"/>
              <a:gd name="connsiteY1" fmla="*/ 0 h 6316773"/>
              <a:gd name="connsiteX2" fmla="*/ 7144616 w 7144616"/>
              <a:gd name="connsiteY2" fmla="*/ 6316132 h 6316773"/>
              <a:gd name="connsiteX3" fmla="*/ 537870 w 7144616"/>
              <a:gd name="connsiteY3" fmla="*/ 6316773 h 6316773"/>
              <a:gd name="connsiteX4" fmla="*/ 0 w 7144616"/>
              <a:gd name="connsiteY4" fmla="*/ 5779942 h 6316773"/>
              <a:gd name="connsiteX5" fmla="*/ 2940 w 7144616"/>
              <a:gd name="connsiteY5" fmla="*/ 0 h 6316773"/>
              <a:gd name="connsiteX0" fmla="*/ 2940 w 7144616"/>
              <a:gd name="connsiteY0" fmla="*/ 0 h 6316773"/>
              <a:gd name="connsiteX1" fmla="*/ 7144616 w 7144616"/>
              <a:gd name="connsiteY1" fmla="*/ 0 h 6316773"/>
              <a:gd name="connsiteX2" fmla="*/ 7144616 w 7144616"/>
              <a:gd name="connsiteY2" fmla="*/ 6316132 h 6316773"/>
              <a:gd name="connsiteX3" fmla="*/ 537870 w 7144616"/>
              <a:gd name="connsiteY3" fmla="*/ 6316773 h 6316773"/>
              <a:gd name="connsiteX4" fmla="*/ 0 w 7144616"/>
              <a:gd name="connsiteY4" fmla="*/ 5779942 h 6316773"/>
              <a:gd name="connsiteX5" fmla="*/ 2940 w 7144616"/>
              <a:gd name="connsiteY5" fmla="*/ 0 h 6316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44616" h="6316773">
                <a:moveTo>
                  <a:pt x="2940" y="0"/>
                </a:moveTo>
                <a:lnTo>
                  <a:pt x="7144616" y="0"/>
                </a:lnTo>
                <a:lnTo>
                  <a:pt x="7144616" y="6316132"/>
                </a:lnTo>
                <a:lnTo>
                  <a:pt x="537870" y="6316773"/>
                </a:lnTo>
                <a:cubicBezTo>
                  <a:pt x="214457" y="6313295"/>
                  <a:pt x="5024" y="6140981"/>
                  <a:pt x="0" y="5779942"/>
                </a:cubicBezTo>
                <a:lnTo>
                  <a:pt x="2940" y="0"/>
                </a:lnTo>
                <a:close/>
              </a:path>
            </a:pathLst>
          </a:custGeom>
          <a:noFill/>
          <a:ln w="9525" algn="ctr">
            <a:noFill/>
            <a:miter lim="800000"/>
            <a:headEnd/>
            <a:tailEnd/>
          </a:ln>
        </p:spPr>
      </p:pic>
      <p:sp>
        <p:nvSpPr>
          <p:cNvPr id="2" name="Date Placeholder 1"/>
          <p:cNvSpPr>
            <a:spLocks noGrp="1"/>
          </p:cNvSpPr>
          <p:nvPr>
            <p:ph type="dt" sz="half" idx="2"/>
          </p:nvPr>
        </p:nvSpPr>
        <p:spPr>
          <a:xfrm>
            <a:off x="9670343" y="6469200"/>
            <a:ext cx="1440000" cy="237600"/>
          </a:xfrm>
        </p:spPr>
        <p:txBody>
          <a:bodyPr wrap="none" anchor="t">
            <a:normAutofit/>
          </a:bodyPr>
          <a:lstStyle/>
          <a:p>
            <a:pPr>
              <a:spcAft>
                <a:spcPts val="600"/>
              </a:spcAft>
            </a:pPr>
            <a:r>
              <a:rPr lang="en-GB" noProof="1"/>
              <a:t>August 2023</a:t>
            </a:r>
          </a:p>
        </p:txBody>
      </p:sp>
      <p:sp>
        <p:nvSpPr>
          <p:cNvPr id="3" name="Footer Placeholder 2"/>
          <p:cNvSpPr>
            <a:spLocks noGrp="1"/>
          </p:cNvSpPr>
          <p:nvPr>
            <p:ph type="ftr" sz="quarter" idx="3"/>
          </p:nvPr>
        </p:nvSpPr>
        <p:spPr>
          <a:xfrm>
            <a:off x="3877056" y="6469199"/>
            <a:ext cx="4435312" cy="237600"/>
          </a:xfrm>
        </p:spPr>
        <p:txBody>
          <a:bodyPr wrap="square" anchor="t">
            <a:normAutofit/>
          </a:bodyPr>
          <a:lstStyle/>
          <a:p>
            <a:pPr>
              <a:spcAft>
                <a:spcPts val="600"/>
              </a:spcAft>
            </a:pPr>
            <a:r>
              <a:rPr lang="en-GB" noProof="1"/>
              <a:t> </a:t>
            </a:r>
          </a:p>
        </p:txBody>
      </p:sp>
    </p:spTree>
    <p:extLst>
      <p:ext uri="{BB962C8B-B14F-4D97-AF65-F5344CB8AC3E}">
        <p14:creationId xmlns:p14="http://schemas.microsoft.com/office/powerpoint/2010/main" val="391370637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p:txBody>
          <a:bodyPr/>
          <a:lstStyle/>
          <a:p>
            <a:r>
              <a:rPr lang="en-GB" noProof="1"/>
              <a:t> </a:t>
            </a:r>
          </a:p>
        </p:txBody>
      </p:sp>
      <p:sp>
        <p:nvSpPr>
          <p:cNvPr id="2" name="Date Placeholder 1"/>
          <p:cNvSpPr>
            <a:spLocks noGrp="1"/>
          </p:cNvSpPr>
          <p:nvPr>
            <p:ph type="dt" sz="half" idx="2"/>
          </p:nvPr>
        </p:nvSpPr>
        <p:spPr/>
        <p:txBody>
          <a:bodyPr/>
          <a:lstStyle/>
          <a:p>
            <a:r>
              <a:rPr lang="en-GB" noProof="1"/>
              <a:t>August 2023</a:t>
            </a:r>
          </a:p>
        </p:txBody>
      </p:sp>
      <p:sp>
        <p:nvSpPr>
          <p:cNvPr id="3" name="Slide Number Placeholder 2"/>
          <p:cNvSpPr>
            <a:spLocks noGrp="1"/>
          </p:cNvSpPr>
          <p:nvPr>
            <p:ph type="sldNum" sz="quarter" idx="4"/>
          </p:nvPr>
        </p:nvSpPr>
        <p:spPr/>
        <p:txBody>
          <a:bodyPr/>
          <a:lstStyle/>
          <a:p>
            <a:fld id="{D32BAE6A-B452-4007-8177-56DD051636F9}" type="slidenum">
              <a:rPr lang="en-GB" noProof="1" dirty="0" smtClean="0"/>
              <a:pPr/>
              <a:t>3</a:t>
            </a:fld>
            <a:endParaRPr lang="en-GB" noProof="1"/>
          </a:p>
        </p:txBody>
      </p:sp>
      <p:sp>
        <p:nvSpPr>
          <p:cNvPr id="5" name="TextBox 4">
            <a:extLst>
              <a:ext uri="{FF2B5EF4-FFF2-40B4-BE49-F238E27FC236}">
                <a16:creationId xmlns:a16="http://schemas.microsoft.com/office/drawing/2014/main" id="{4145C0A2-2232-2684-3079-332B13241B3E}"/>
              </a:ext>
            </a:extLst>
          </p:cNvPr>
          <p:cNvSpPr txBox="1"/>
          <p:nvPr/>
        </p:nvSpPr>
        <p:spPr bwMode="auto">
          <a:xfrm>
            <a:off x="542259" y="542260"/>
            <a:ext cx="8459127" cy="690445"/>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201613" indent="-201613" defTabSz="357708">
              <a:lnSpc>
                <a:spcPct val="140000"/>
              </a:lnSpc>
              <a:buClr>
                <a:schemeClr val="accent2"/>
              </a:buClr>
              <a:buSzPct val="85000"/>
              <a:buFont typeface="Wingdings" panose="05000000000000000000" pitchFamily="2" charset="2"/>
              <a:buChar char=""/>
            </a:pPr>
            <a:r>
              <a:rPr lang="en-GB" sz="3600" dirty="0"/>
              <a:t>Azure Synapse Analytics (12/09/23)</a:t>
            </a:r>
            <a:endParaRPr lang="en-GB" sz="2800" dirty="0"/>
          </a:p>
        </p:txBody>
      </p:sp>
      <p:sp>
        <p:nvSpPr>
          <p:cNvPr id="6" name="TextBox 5">
            <a:extLst>
              <a:ext uri="{FF2B5EF4-FFF2-40B4-BE49-F238E27FC236}">
                <a16:creationId xmlns:a16="http://schemas.microsoft.com/office/drawing/2014/main" id="{FC93912C-81A0-C3C0-AC37-3BF2D9217B29}"/>
              </a:ext>
            </a:extLst>
          </p:cNvPr>
          <p:cNvSpPr txBox="1"/>
          <p:nvPr/>
        </p:nvSpPr>
        <p:spPr bwMode="auto">
          <a:xfrm>
            <a:off x="512696" y="1232705"/>
            <a:ext cx="11584229" cy="6194516"/>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285750" indent="-285750" defTabSz="357708">
              <a:lnSpc>
                <a:spcPct val="200000"/>
              </a:lnSpc>
              <a:buClr>
                <a:schemeClr val="accent2"/>
              </a:buClr>
              <a:buSzPct val="85000"/>
              <a:buFont typeface="Wingdings" panose="05000000000000000000" pitchFamily="2" charset="2"/>
              <a:buChar char="Ø"/>
            </a:pPr>
            <a:r>
              <a:rPr lang="en-US" sz="2400" dirty="0">
                <a:solidFill>
                  <a:schemeClr val="tx1"/>
                </a:solidFill>
                <a:latin typeface="ShellMedium" panose="00000600000000000000" pitchFamily="50" charset="0"/>
                <a:ea typeface="Calibri" panose="020F0502020204030204" pitchFamily="34" charset="0"/>
                <a:cs typeface="Times New Roman" panose="02020603050405020304" pitchFamily="18" charset="0"/>
              </a:rPr>
              <a:t>Azure </a:t>
            </a:r>
            <a:r>
              <a:rPr lang="en-US" dirty="0">
                <a:latin typeface="ShellMedium" panose="00000600000000000000" pitchFamily="50" charset="0"/>
                <a:ea typeface="Calibri" panose="020F0502020204030204" pitchFamily="34" charset="0"/>
                <a:cs typeface="Times New Roman" panose="02020603050405020304" pitchFamily="18" charset="0"/>
              </a:rPr>
              <a:t>Synapse Analytics</a:t>
            </a:r>
          </a:p>
          <a:p>
            <a:pPr marL="895335" lvl="1" indent="-285750" defTabSz="357708">
              <a:lnSpc>
                <a:spcPct val="200000"/>
              </a:lnSpc>
              <a:buClr>
                <a:schemeClr val="accent2"/>
              </a:buClr>
              <a:buSzPct val="85000"/>
              <a:buFont typeface="Wingdings" panose="05000000000000000000" pitchFamily="2" charset="2"/>
              <a:buChar char="Ø"/>
            </a:pPr>
            <a:r>
              <a:rPr lang="en-US" sz="1800" dirty="0">
                <a:solidFill>
                  <a:srgbClr val="161616"/>
                </a:solidFill>
              </a:rPr>
              <a:t>Its</a:t>
            </a:r>
            <a:r>
              <a:rPr lang="en-US" sz="1800" i="0" dirty="0">
                <a:solidFill>
                  <a:srgbClr val="161616"/>
                </a:solidFill>
                <a:effectLst/>
              </a:rPr>
              <a:t> enterprise analytics service that accelerates time to insight across data warehouses and big data systems</a:t>
            </a:r>
            <a:endParaRPr lang="en-US" sz="1800" dirty="0">
              <a:solidFill>
                <a:srgbClr val="161616"/>
              </a:solidFill>
            </a:endParaRPr>
          </a:p>
          <a:p>
            <a:pPr marL="895335" lvl="1" indent="-285750" defTabSz="357708">
              <a:lnSpc>
                <a:spcPct val="200000"/>
              </a:lnSpc>
              <a:buClr>
                <a:schemeClr val="accent2"/>
              </a:buClr>
              <a:buSzPct val="85000"/>
              <a:buFont typeface="Wingdings" panose="05000000000000000000" pitchFamily="2" charset="2"/>
              <a:buChar char="Ø"/>
            </a:pPr>
            <a:r>
              <a:rPr lang="en-US" sz="1800" i="0" dirty="0">
                <a:solidFill>
                  <a:srgbClr val="161616"/>
                </a:solidFill>
                <a:effectLst/>
              </a:rPr>
              <a:t>It brings together the best of SQL technologies used in enterprise data warehousing, Spark technologies used for big data, Data Explorer for log and time series analytics, and deep integration with other Azure services such as Power BI, </a:t>
            </a:r>
            <a:r>
              <a:rPr lang="en-US" sz="1800" i="0" dirty="0" err="1">
                <a:solidFill>
                  <a:srgbClr val="161616"/>
                </a:solidFill>
                <a:effectLst/>
              </a:rPr>
              <a:t>CosmosDB</a:t>
            </a:r>
            <a:r>
              <a:rPr lang="en-US" sz="1800" i="0" dirty="0">
                <a:solidFill>
                  <a:srgbClr val="161616"/>
                </a:solidFill>
                <a:effectLst/>
              </a:rPr>
              <a:t>, and </a:t>
            </a:r>
            <a:r>
              <a:rPr lang="en-US" sz="1800" i="0" dirty="0" err="1">
                <a:solidFill>
                  <a:srgbClr val="161616"/>
                </a:solidFill>
                <a:effectLst/>
              </a:rPr>
              <a:t>AzureML</a:t>
            </a:r>
            <a:endParaRPr lang="en-US" sz="1800" i="0" dirty="0">
              <a:solidFill>
                <a:srgbClr val="161616"/>
              </a:solidFill>
              <a:effectLst/>
            </a:endParaRPr>
          </a:p>
          <a:p>
            <a:pPr marL="285750" indent="-285750" defTabSz="357708">
              <a:lnSpc>
                <a:spcPct val="200000"/>
              </a:lnSpc>
              <a:buClr>
                <a:schemeClr val="accent2"/>
              </a:buClr>
              <a:buSzPct val="85000"/>
              <a:buFont typeface="Wingdings" panose="05000000000000000000" pitchFamily="2" charset="2"/>
              <a:buChar char="Ø"/>
            </a:pPr>
            <a:r>
              <a:rPr lang="en-US" sz="2400" i="0" dirty="0">
                <a:solidFill>
                  <a:srgbClr val="161616"/>
                </a:solidFill>
                <a:effectLst/>
              </a:rPr>
              <a:t>Synapse SQL </a:t>
            </a:r>
            <a:r>
              <a:rPr lang="en-US" sz="2400" b="0" i="0" dirty="0">
                <a:solidFill>
                  <a:srgbClr val="161616"/>
                </a:solidFill>
                <a:effectLst/>
              </a:rPr>
              <a:t>- a distributed query system for T-SQL that enables data warehousing and data virtualization scenarios</a:t>
            </a:r>
            <a:r>
              <a:rPr lang="en-US" sz="2400" b="0" dirty="0">
                <a:solidFill>
                  <a:srgbClr val="161616"/>
                </a:solidFill>
              </a:rPr>
              <a:t>.</a:t>
            </a:r>
          </a:p>
          <a:p>
            <a:pPr marL="285750" indent="-285750" defTabSz="357708">
              <a:lnSpc>
                <a:spcPct val="200000"/>
              </a:lnSpc>
              <a:buClr>
                <a:schemeClr val="accent2"/>
              </a:buClr>
              <a:buSzPct val="85000"/>
              <a:buFont typeface="Wingdings" panose="05000000000000000000" pitchFamily="2" charset="2"/>
              <a:buChar char="Ø"/>
            </a:pPr>
            <a:endParaRPr lang="en-US" i="0" dirty="0">
              <a:solidFill>
                <a:srgbClr val="161616"/>
              </a:solidFill>
              <a:effectLst/>
            </a:endParaRPr>
          </a:p>
          <a:p>
            <a:pPr marL="895335" lvl="1" indent="-285750" defTabSz="357708">
              <a:lnSpc>
                <a:spcPct val="200000"/>
              </a:lnSpc>
              <a:buClr>
                <a:schemeClr val="accent2"/>
              </a:buClr>
              <a:buSzPct val="85000"/>
              <a:buFont typeface="Wingdings" panose="05000000000000000000" pitchFamily="2" charset="2"/>
              <a:buChar char="Ø"/>
            </a:pPr>
            <a:endParaRPr lang="en-US" sz="1800" dirty="0">
              <a:solidFill>
                <a:srgbClr val="161616"/>
              </a:solidFill>
            </a:endParaRPr>
          </a:p>
        </p:txBody>
      </p:sp>
    </p:spTree>
    <p:extLst>
      <p:ext uri="{BB962C8B-B14F-4D97-AF65-F5344CB8AC3E}">
        <p14:creationId xmlns:p14="http://schemas.microsoft.com/office/powerpoint/2010/main" val="298912720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3343B35-77F5-F347-D737-5CB5CF4E1275}"/>
              </a:ext>
            </a:extLst>
          </p:cNvPr>
          <p:cNvSpPr>
            <a:spLocks noGrp="1"/>
          </p:cNvSpPr>
          <p:nvPr>
            <p:ph type="ftr" sz="quarter" idx="3"/>
          </p:nvPr>
        </p:nvSpPr>
        <p:spPr/>
        <p:txBody>
          <a:bodyPr/>
          <a:lstStyle/>
          <a:p>
            <a:pPr>
              <a:defRPr/>
            </a:pPr>
            <a:r>
              <a:rPr lang="en-GB" noProof="1"/>
              <a:t> </a:t>
            </a:r>
          </a:p>
        </p:txBody>
      </p:sp>
      <p:sp>
        <p:nvSpPr>
          <p:cNvPr id="3" name="Date Placeholder 2">
            <a:extLst>
              <a:ext uri="{FF2B5EF4-FFF2-40B4-BE49-F238E27FC236}">
                <a16:creationId xmlns:a16="http://schemas.microsoft.com/office/drawing/2014/main" id="{7100EA01-0548-96FD-9E33-6C6B933F9436}"/>
              </a:ext>
            </a:extLst>
          </p:cNvPr>
          <p:cNvSpPr>
            <a:spLocks noGrp="1"/>
          </p:cNvSpPr>
          <p:nvPr>
            <p:ph type="dt" sz="half" idx="2"/>
          </p:nvPr>
        </p:nvSpPr>
        <p:spPr/>
        <p:txBody>
          <a:bodyPr/>
          <a:lstStyle/>
          <a:p>
            <a:pPr>
              <a:defRPr/>
            </a:pPr>
            <a:r>
              <a:rPr lang="en-GB" noProof="1"/>
              <a:t>August 2023</a:t>
            </a:r>
          </a:p>
        </p:txBody>
      </p:sp>
      <p:sp>
        <p:nvSpPr>
          <p:cNvPr id="4" name="Slide Number Placeholder 3">
            <a:extLst>
              <a:ext uri="{FF2B5EF4-FFF2-40B4-BE49-F238E27FC236}">
                <a16:creationId xmlns:a16="http://schemas.microsoft.com/office/drawing/2014/main" id="{8724E616-9BF0-8838-A883-07FC77121300}"/>
              </a:ext>
            </a:extLst>
          </p:cNvPr>
          <p:cNvSpPr>
            <a:spLocks noGrp="1"/>
          </p:cNvSpPr>
          <p:nvPr>
            <p:ph type="sldNum" sz="quarter" idx="4"/>
          </p:nvPr>
        </p:nvSpPr>
        <p:spPr/>
        <p:txBody>
          <a:bodyPr/>
          <a:lstStyle/>
          <a:p>
            <a:fld id="{D32BAE6A-B452-4007-8177-56DD051636F9}" type="slidenum">
              <a:rPr lang="en-GB" noProof="1" smtClean="0"/>
              <a:pPr/>
              <a:t>4</a:t>
            </a:fld>
            <a:endParaRPr lang="en-GB" noProof="1"/>
          </a:p>
        </p:txBody>
      </p:sp>
      <p:pic>
        <p:nvPicPr>
          <p:cNvPr id="6" name="Picture 5" descr="A screenshot of a computer&#10;&#10;Description automatically generated">
            <a:extLst>
              <a:ext uri="{FF2B5EF4-FFF2-40B4-BE49-F238E27FC236}">
                <a16:creationId xmlns:a16="http://schemas.microsoft.com/office/drawing/2014/main" id="{59C5BB3F-2029-B77F-7CDD-E1EA1D0DE9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750" y="844417"/>
            <a:ext cx="11646499" cy="5169166"/>
          </a:xfrm>
          <a:prstGeom prst="rect">
            <a:avLst/>
          </a:prstGeom>
        </p:spPr>
      </p:pic>
    </p:spTree>
    <p:extLst>
      <p:ext uri="{BB962C8B-B14F-4D97-AF65-F5344CB8AC3E}">
        <p14:creationId xmlns:p14="http://schemas.microsoft.com/office/powerpoint/2010/main" val="68139576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p:txBody>
          <a:bodyPr/>
          <a:lstStyle/>
          <a:p>
            <a:r>
              <a:rPr lang="en-GB" noProof="1"/>
              <a:t> </a:t>
            </a:r>
          </a:p>
        </p:txBody>
      </p:sp>
      <p:sp>
        <p:nvSpPr>
          <p:cNvPr id="2" name="Date Placeholder 1"/>
          <p:cNvSpPr>
            <a:spLocks noGrp="1"/>
          </p:cNvSpPr>
          <p:nvPr>
            <p:ph type="dt" sz="half" idx="2"/>
          </p:nvPr>
        </p:nvSpPr>
        <p:spPr/>
        <p:txBody>
          <a:bodyPr/>
          <a:lstStyle/>
          <a:p>
            <a:r>
              <a:rPr lang="en-GB" noProof="1"/>
              <a:t>August 2023</a:t>
            </a:r>
          </a:p>
        </p:txBody>
      </p:sp>
      <p:sp>
        <p:nvSpPr>
          <p:cNvPr id="3" name="Slide Number Placeholder 2"/>
          <p:cNvSpPr>
            <a:spLocks noGrp="1"/>
          </p:cNvSpPr>
          <p:nvPr>
            <p:ph type="sldNum" sz="quarter" idx="4"/>
          </p:nvPr>
        </p:nvSpPr>
        <p:spPr/>
        <p:txBody>
          <a:bodyPr/>
          <a:lstStyle/>
          <a:p>
            <a:fld id="{D32BAE6A-B452-4007-8177-56DD051636F9}" type="slidenum">
              <a:rPr lang="en-GB" noProof="1" dirty="0" smtClean="0"/>
              <a:pPr/>
              <a:t>5</a:t>
            </a:fld>
            <a:endParaRPr lang="en-GB" noProof="1"/>
          </a:p>
        </p:txBody>
      </p:sp>
      <p:sp>
        <p:nvSpPr>
          <p:cNvPr id="5" name="TextBox 4">
            <a:extLst>
              <a:ext uri="{FF2B5EF4-FFF2-40B4-BE49-F238E27FC236}">
                <a16:creationId xmlns:a16="http://schemas.microsoft.com/office/drawing/2014/main" id="{4145C0A2-2232-2684-3079-332B13241B3E}"/>
              </a:ext>
            </a:extLst>
          </p:cNvPr>
          <p:cNvSpPr txBox="1"/>
          <p:nvPr/>
        </p:nvSpPr>
        <p:spPr bwMode="auto">
          <a:xfrm>
            <a:off x="542260" y="542260"/>
            <a:ext cx="8182290" cy="690445"/>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201613" indent="-201613" defTabSz="357708">
              <a:lnSpc>
                <a:spcPct val="140000"/>
              </a:lnSpc>
              <a:buClr>
                <a:schemeClr val="accent2"/>
              </a:buClr>
              <a:buSzPct val="85000"/>
              <a:buFont typeface="Wingdings" panose="05000000000000000000" pitchFamily="2" charset="2"/>
              <a:buChar char=""/>
            </a:pPr>
            <a:r>
              <a:rPr lang="en-GB" sz="3600" dirty="0"/>
              <a:t>Power BI (13/09/23)</a:t>
            </a:r>
            <a:endParaRPr lang="en-GB" sz="2800" dirty="0"/>
          </a:p>
        </p:txBody>
      </p:sp>
      <p:sp>
        <p:nvSpPr>
          <p:cNvPr id="6" name="TextBox 5">
            <a:extLst>
              <a:ext uri="{FF2B5EF4-FFF2-40B4-BE49-F238E27FC236}">
                <a16:creationId xmlns:a16="http://schemas.microsoft.com/office/drawing/2014/main" id="{FC93912C-81A0-C3C0-AC37-3BF2D9217B29}"/>
              </a:ext>
            </a:extLst>
          </p:cNvPr>
          <p:cNvSpPr txBox="1"/>
          <p:nvPr/>
        </p:nvSpPr>
        <p:spPr bwMode="auto">
          <a:xfrm>
            <a:off x="512696" y="1232705"/>
            <a:ext cx="11679304" cy="4319837"/>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285750" indent="-285750" defTabSz="357708">
              <a:lnSpc>
                <a:spcPct val="200000"/>
              </a:lnSpc>
              <a:buClr>
                <a:schemeClr val="accent2"/>
              </a:buClr>
              <a:buSzPct val="85000"/>
              <a:buFont typeface="Wingdings" panose="05000000000000000000" pitchFamily="2" charset="2"/>
              <a:buChar char="Ø"/>
            </a:pPr>
            <a:r>
              <a:rPr lang="en-US" b="0" i="0" dirty="0">
                <a:solidFill>
                  <a:srgbClr val="161616"/>
                </a:solidFill>
                <a:effectLst/>
              </a:rPr>
              <a:t>Power BI is a collection of software services, apps, and connectors that work together to turn sources of data into coherent and interactive insights.</a:t>
            </a:r>
          </a:p>
          <a:p>
            <a:pPr marL="285750" indent="-285750" defTabSz="357708">
              <a:lnSpc>
                <a:spcPct val="200000"/>
              </a:lnSpc>
              <a:buClr>
                <a:schemeClr val="accent2"/>
              </a:buClr>
              <a:buSzPct val="85000"/>
              <a:buFont typeface="Wingdings" panose="05000000000000000000" pitchFamily="2" charset="2"/>
              <a:buChar char="Ø"/>
            </a:pPr>
            <a:r>
              <a:rPr lang="en-US" sz="2400" dirty="0">
                <a:solidFill>
                  <a:schemeClr val="tx1"/>
                </a:solidFill>
                <a:ea typeface="Calibri" panose="020F0502020204030204" pitchFamily="34" charset="0"/>
                <a:cs typeface="Times New Roman" panose="02020603050405020304" pitchFamily="18" charset="0"/>
              </a:rPr>
              <a:t>	</a:t>
            </a:r>
            <a:r>
              <a:rPr lang="en-US" dirty="0">
                <a:solidFill>
                  <a:srgbClr val="161616"/>
                </a:solidFill>
                <a:ea typeface="Calibri" panose="020F0502020204030204" pitchFamily="34" charset="0"/>
                <a:cs typeface="Times New Roman" panose="02020603050405020304" pitchFamily="18" charset="0"/>
              </a:rPr>
              <a:t>Flow of work in Power BI b</a:t>
            </a:r>
            <a:r>
              <a:rPr lang="en-US" b="0" i="0" dirty="0">
                <a:solidFill>
                  <a:srgbClr val="161616"/>
                </a:solidFill>
                <a:effectLst/>
              </a:rPr>
              <a:t>egins by connecting to data sources in Power BI Desktop and building a report, which can then be published from Power BI Desktop to the Power BI service</a:t>
            </a:r>
            <a:endParaRPr lang="en-US" dirty="0">
              <a:solidFill>
                <a:srgbClr val="161616"/>
              </a:solidFill>
              <a:ea typeface="Calibri" panose="020F0502020204030204" pitchFamily="34" charset="0"/>
              <a:cs typeface="Times New Roman" panose="02020603050405020304" pitchFamily="18" charset="0"/>
            </a:endParaRPr>
          </a:p>
          <a:p>
            <a:pPr marL="285750" indent="-285750" defTabSz="357708">
              <a:lnSpc>
                <a:spcPct val="200000"/>
              </a:lnSpc>
              <a:buClr>
                <a:schemeClr val="accent2"/>
              </a:buClr>
              <a:buSzPct val="85000"/>
              <a:buFont typeface="Wingdings" panose="05000000000000000000" pitchFamily="2" charset="2"/>
              <a:buChar char="Ø"/>
            </a:pPr>
            <a:endParaRPr lang="en-GB" sz="1800" dirty="0"/>
          </a:p>
        </p:txBody>
      </p:sp>
    </p:spTree>
    <p:extLst>
      <p:ext uri="{BB962C8B-B14F-4D97-AF65-F5344CB8AC3E}">
        <p14:creationId xmlns:p14="http://schemas.microsoft.com/office/powerpoint/2010/main" val="73148332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B5EDA68-8EEA-36B8-8DBC-D4D5C666F0B4}"/>
              </a:ext>
            </a:extLst>
          </p:cNvPr>
          <p:cNvSpPr>
            <a:spLocks noGrp="1"/>
          </p:cNvSpPr>
          <p:nvPr>
            <p:ph type="ftr" sz="quarter" idx="3"/>
          </p:nvPr>
        </p:nvSpPr>
        <p:spPr/>
        <p:txBody>
          <a:bodyPr/>
          <a:lstStyle/>
          <a:p>
            <a:pPr>
              <a:defRPr/>
            </a:pPr>
            <a:r>
              <a:rPr lang="en-GB" noProof="1"/>
              <a:t> </a:t>
            </a:r>
          </a:p>
        </p:txBody>
      </p:sp>
      <p:sp>
        <p:nvSpPr>
          <p:cNvPr id="3" name="Date Placeholder 2">
            <a:extLst>
              <a:ext uri="{FF2B5EF4-FFF2-40B4-BE49-F238E27FC236}">
                <a16:creationId xmlns:a16="http://schemas.microsoft.com/office/drawing/2014/main" id="{09D80107-0871-7A2D-5EB4-63FDFA0795D5}"/>
              </a:ext>
            </a:extLst>
          </p:cNvPr>
          <p:cNvSpPr>
            <a:spLocks noGrp="1"/>
          </p:cNvSpPr>
          <p:nvPr>
            <p:ph type="dt" sz="half" idx="2"/>
          </p:nvPr>
        </p:nvSpPr>
        <p:spPr/>
        <p:txBody>
          <a:bodyPr/>
          <a:lstStyle/>
          <a:p>
            <a:pPr>
              <a:defRPr/>
            </a:pPr>
            <a:r>
              <a:rPr lang="en-GB" noProof="1"/>
              <a:t>August 2023</a:t>
            </a:r>
          </a:p>
        </p:txBody>
      </p:sp>
      <p:sp>
        <p:nvSpPr>
          <p:cNvPr id="4" name="Slide Number Placeholder 3">
            <a:extLst>
              <a:ext uri="{FF2B5EF4-FFF2-40B4-BE49-F238E27FC236}">
                <a16:creationId xmlns:a16="http://schemas.microsoft.com/office/drawing/2014/main" id="{0F2CCC25-2014-6EF6-AF55-C4692C970A8E}"/>
              </a:ext>
            </a:extLst>
          </p:cNvPr>
          <p:cNvSpPr>
            <a:spLocks noGrp="1"/>
          </p:cNvSpPr>
          <p:nvPr>
            <p:ph type="sldNum" sz="quarter" idx="4"/>
          </p:nvPr>
        </p:nvSpPr>
        <p:spPr/>
        <p:txBody>
          <a:bodyPr/>
          <a:lstStyle/>
          <a:p>
            <a:fld id="{D32BAE6A-B452-4007-8177-56DD051636F9}" type="slidenum">
              <a:rPr lang="en-GB" noProof="1" smtClean="0"/>
              <a:pPr/>
              <a:t>6</a:t>
            </a:fld>
            <a:endParaRPr lang="en-GB" noProof="1"/>
          </a:p>
        </p:txBody>
      </p:sp>
      <p:pic>
        <p:nvPicPr>
          <p:cNvPr id="5" name="Picture 4" descr="A screenshot of a computer&#10;&#10;Description automatically generated">
            <a:extLst>
              <a:ext uri="{FF2B5EF4-FFF2-40B4-BE49-F238E27FC236}">
                <a16:creationId xmlns:a16="http://schemas.microsoft.com/office/drawing/2014/main" id="{69F5C341-74D1-7BC1-009C-3C36EE4B1578}"/>
              </a:ext>
            </a:extLst>
          </p:cNvPr>
          <p:cNvPicPr>
            <a:picLocks noChangeAspect="1"/>
          </p:cNvPicPr>
          <p:nvPr/>
        </p:nvPicPr>
        <p:blipFill rotWithShape="1">
          <a:blip r:embed="rId2"/>
          <a:srcRect t="5611" b="7930"/>
          <a:stretch/>
        </p:blipFill>
        <p:spPr>
          <a:xfrm>
            <a:off x="1261901" y="538479"/>
            <a:ext cx="9714157" cy="4724401"/>
          </a:xfrm>
          <a:prstGeom prst="rect">
            <a:avLst/>
          </a:prstGeom>
        </p:spPr>
      </p:pic>
    </p:spTree>
    <p:extLst>
      <p:ext uri="{BB962C8B-B14F-4D97-AF65-F5344CB8AC3E}">
        <p14:creationId xmlns:p14="http://schemas.microsoft.com/office/powerpoint/2010/main" val="207029046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8F43F0E-87F2-A106-F96D-1A4C6515982B}"/>
              </a:ext>
            </a:extLst>
          </p:cNvPr>
          <p:cNvSpPr>
            <a:spLocks noGrp="1"/>
          </p:cNvSpPr>
          <p:nvPr>
            <p:ph type="ftr" sz="quarter" idx="3"/>
          </p:nvPr>
        </p:nvSpPr>
        <p:spPr/>
        <p:txBody>
          <a:bodyPr/>
          <a:lstStyle/>
          <a:p>
            <a:pPr>
              <a:defRPr/>
            </a:pPr>
            <a:r>
              <a:rPr lang="en-GB" noProof="1"/>
              <a:t> </a:t>
            </a:r>
          </a:p>
        </p:txBody>
      </p:sp>
      <p:sp>
        <p:nvSpPr>
          <p:cNvPr id="3" name="Date Placeholder 2">
            <a:extLst>
              <a:ext uri="{FF2B5EF4-FFF2-40B4-BE49-F238E27FC236}">
                <a16:creationId xmlns:a16="http://schemas.microsoft.com/office/drawing/2014/main" id="{1C668A45-DBE0-1777-B1EC-4A6F04ABB9E2}"/>
              </a:ext>
            </a:extLst>
          </p:cNvPr>
          <p:cNvSpPr>
            <a:spLocks noGrp="1"/>
          </p:cNvSpPr>
          <p:nvPr>
            <p:ph type="dt" sz="half" idx="2"/>
          </p:nvPr>
        </p:nvSpPr>
        <p:spPr/>
        <p:txBody>
          <a:bodyPr/>
          <a:lstStyle/>
          <a:p>
            <a:pPr>
              <a:defRPr/>
            </a:pPr>
            <a:r>
              <a:rPr lang="en-GB" noProof="1"/>
              <a:t>August 2023</a:t>
            </a:r>
          </a:p>
        </p:txBody>
      </p:sp>
      <p:sp>
        <p:nvSpPr>
          <p:cNvPr id="4" name="Slide Number Placeholder 3">
            <a:extLst>
              <a:ext uri="{FF2B5EF4-FFF2-40B4-BE49-F238E27FC236}">
                <a16:creationId xmlns:a16="http://schemas.microsoft.com/office/drawing/2014/main" id="{245D1CA2-151F-3501-AF48-88E007B9B596}"/>
              </a:ext>
            </a:extLst>
          </p:cNvPr>
          <p:cNvSpPr>
            <a:spLocks noGrp="1"/>
          </p:cNvSpPr>
          <p:nvPr>
            <p:ph type="sldNum" sz="quarter" idx="4"/>
          </p:nvPr>
        </p:nvSpPr>
        <p:spPr/>
        <p:txBody>
          <a:bodyPr/>
          <a:lstStyle/>
          <a:p>
            <a:fld id="{D32BAE6A-B452-4007-8177-56DD051636F9}" type="slidenum">
              <a:rPr lang="en-GB" noProof="1" smtClean="0"/>
              <a:pPr/>
              <a:t>7</a:t>
            </a:fld>
            <a:endParaRPr lang="en-GB" noProof="1"/>
          </a:p>
        </p:txBody>
      </p:sp>
      <p:pic>
        <p:nvPicPr>
          <p:cNvPr id="6" name="Picture 5" descr="A screenshot of a computer&#10;&#10;Description automatically generated">
            <a:extLst>
              <a:ext uri="{FF2B5EF4-FFF2-40B4-BE49-F238E27FC236}">
                <a16:creationId xmlns:a16="http://schemas.microsoft.com/office/drawing/2014/main" id="{A7ADE8EC-28C5-84CB-87A9-2E8C61CE0A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5926" y="806315"/>
            <a:ext cx="7251767" cy="3267845"/>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CAB72036-CA34-2250-63DC-73B61CD60B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8242" y="2609920"/>
            <a:ext cx="7361499" cy="3668960"/>
          </a:xfrm>
          <a:prstGeom prst="rect">
            <a:avLst/>
          </a:prstGeom>
        </p:spPr>
      </p:pic>
    </p:spTree>
    <p:extLst>
      <p:ext uri="{BB962C8B-B14F-4D97-AF65-F5344CB8AC3E}">
        <p14:creationId xmlns:p14="http://schemas.microsoft.com/office/powerpoint/2010/main" val="335264933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p:txBody>
          <a:bodyPr/>
          <a:lstStyle/>
          <a:p>
            <a:r>
              <a:rPr lang="en-GB" noProof="1"/>
              <a:t> </a:t>
            </a:r>
          </a:p>
        </p:txBody>
      </p:sp>
      <p:sp>
        <p:nvSpPr>
          <p:cNvPr id="2" name="Date Placeholder 1"/>
          <p:cNvSpPr>
            <a:spLocks noGrp="1"/>
          </p:cNvSpPr>
          <p:nvPr>
            <p:ph type="dt" sz="half" idx="2"/>
          </p:nvPr>
        </p:nvSpPr>
        <p:spPr/>
        <p:txBody>
          <a:bodyPr/>
          <a:lstStyle/>
          <a:p>
            <a:r>
              <a:rPr lang="en-GB" noProof="1"/>
              <a:t>August 2023</a:t>
            </a:r>
          </a:p>
        </p:txBody>
      </p:sp>
      <p:sp>
        <p:nvSpPr>
          <p:cNvPr id="3" name="Slide Number Placeholder 2"/>
          <p:cNvSpPr>
            <a:spLocks noGrp="1"/>
          </p:cNvSpPr>
          <p:nvPr>
            <p:ph type="sldNum" sz="quarter" idx="4"/>
          </p:nvPr>
        </p:nvSpPr>
        <p:spPr/>
        <p:txBody>
          <a:bodyPr/>
          <a:lstStyle/>
          <a:p>
            <a:fld id="{D32BAE6A-B452-4007-8177-56DD051636F9}" type="slidenum">
              <a:rPr lang="en-GB" noProof="1" dirty="0" smtClean="0"/>
              <a:pPr/>
              <a:t>8</a:t>
            </a:fld>
            <a:endParaRPr lang="en-GB" noProof="1"/>
          </a:p>
        </p:txBody>
      </p:sp>
      <p:sp>
        <p:nvSpPr>
          <p:cNvPr id="5" name="TextBox 4">
            <a:extLst>
              <a:ext uri="{FF2B5EF4-FFF2-40B4-BE49-F238E27FC236}">
                <a16:creationId xmlns:a16="http://schemas.microsoft.com/office/drawing/2014/main" id="{4145C0A2-2232-2684-3079-332B13241B3E}"/>
              </a:ext>
            </a:extLst>
          </p:cNvPr>
          <p:cNvSpPr txBox="1"/>
          <p:nvPr/>
        </p:nvSpPr>
        <p:spPr bwMode="auto">
          <a:xfrm>
            <a:off x="542259" y="542260"/>
            <a:ext cx="8643685" cy="690445"/>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201613" indent="-201613" defTabSz="357708">
              <a:lnSpc>
                <a:spcPct val="140000"/>
              </a:lnSpc>
              <a:buClr>
                <a:schemeClr val="accent2"/>
              </a:buClr>
              <a:buSzPct val="85000"/>
              <a:buFont typeface="Wingdings" panose="05000000000000000000" pitchFamily="2" charset="2"/>
              <a:buChar char=""/>
            </a:pPr>
            <a:r>
              <a:rPr lang="en-GB" sz="3600" dirty="0"/>
              <a:t>Power BI (14/09/23)</a:t>
            </a:r>
            <a:endParaRPr lang="en-GB" sz="2800" dirty="0"/>
          </a:p>
        </p:txBody>
      </p:sp>
      <p:sp>
        <p:nvSpPr>
          <p:cNvPr id="6" name="TextBox 5">
            <a:extLst>
              <a:ext uri="{FF2B5EF4-FFF2-40B4-BE49-F238E27FC236}">
                <a16:creationId xmlns:a16="http://schemas.microsoft.com/office/drawing/2014/main" id="{FC93912C-81A0-C3C0-AC37-3BF2D9217B29}"/>
              </a:ext>
            </a:extLst>
          </p:cNvPr>
          <p:cNvSpPr txBox="1"/>
          <p:nvPr/>
        </p:nvSpPr>
        <p:spPr bwMode="auto">
          <a:xfrm>
            <a:off x="512696" y="1232705"/>
            <a:ext cx="9877647" cy="4038541"/>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285750" indent="-285750" defTabSz="357708">
              <a:lnSpc>
                <a:spcPct val="200000"/>
              </a:lnSpc>
              <a:buClr>
                <a:schemeClr val="accent2"/>
              </a:buClr>
              <a:buSzPct val="85000"/>
              <a:buFont typeface="Wingdings" panose="05000000000000000000" pitchFamily="2" charset="2"/>
              <a:buChar char="Ø"/>
            </a:pPr>
            <a:r>
              <a:rPr lang="en-US" sz="2400" dirty="0">
                <a:solidFill>
                  <a:schemeClr val="tx1"/>
                </a:solidFill>
                <a:ea typeface="Calibri" panose="020F0502020204030204" pitchFamily="34" charset="0"/>
                <a:cs typeface="Times New Roman" panose="02020603050405020304" pitchFamily="18" charset="0"/>
              </a:rPr>
              <a:t>Loading datasets from SQL server to Power BI </a:t>
            </a:r>
          </a:p>
          <a:p>
            <a:pPr marL="285750" indent="-285750" defTabSz="357708">
              <a:lnSpc>
                <a:spcPct val="200000"/>
              </a:lnSpc>
              <a:buClr>
                <a:schemeClr val="accent2"/>
              </a:buClr>
              <a:buSzPct val="85000"/>
              <a:buFont typeface="Wingdings" panose="05000000000000000000" pitchFamily="2" charset="2"/>
              <a:buChar char="Ø"/>
            </a:pPr>
            <a:r>
              <a:rPr lang="en-US" sz="2400" dirty="0">
                <a:solidFill>
                  <a:schemeClr val="tx1"/>
                </a:solidFill>
                <a:ea typeface="Calibri" panose="020F0502020204030204" pitchFamily="34" charset="0"/>
                <a:cs typeface="Times New Roman" panose="02020603050405020304" pitchFamily="18" charset="0"/>
              </a:rPr>
              <a:t>Managing relationships among entities in Power BI</a:t>
            </a:r>
          </a:p>
          <a:p>
            <a:pPr marL="285750" indent="-285750" defTabSz="357708">
              <a:lnSpc>
                <a:spcPct val="200000"/>
              </a:lnSpc>
              <a:buClr>
                <a:schemeClr val="accent2"/>
              </a:buClr>
              <a:buSzPct val="85000"/>
              <a:buFont typeface="Wingdings" panose="05000000000000000000" pitchFamily="2" charset="2"/>
              <a:buChar char="Ø"/>
            </a:pPr>
            <a:r>
              <a:rPr lang="en-US" sz="2400" dirty="0">
                <a:solidFill>
                  <a:schemeClr val="tx1"/>
                </a:solidFill>
                <a:ea typeface="Calibri" panose="020F0502020204030204" pitchFamily="34" charset="0"/>
                <a:cs typeface="Times New Roman" panose="02020603050405020304" pitchFamily="18" charset="0"/>
              </a:rPr>
              <a:t>Data Hierarchy</a:t>
            </a:r>
            <a:endParaRPr lang="en-US" dirty="0">
              <a:ea typeface="Calibri" panose="020F0502020204030204" pitchFamily="34" charset="0"/>
              <a:cs typeface="Times New Roman" panose="02020603050405020304" pitchFamily="18" charset="0"/>
            </a:endParaRPr>
          </a:p>
          <a:p>
            <a:pPr marL="285750" indent="-285750" defTabSz="357708">
              <a:lnSpc>
                <a:spcPct val="200000"/>
              </a:lnSpc>
              <a:buClr>
                <a:schemeClr val="accent2"/>
              </a:buClr>
              <a:buSzPct val="85000"/>
              <a:buFont typeface="Wingdings" panose="05000000000000000000" pitchFamily="2" charset="2"/>
              <a:buChar char="Ø"/>
            </a:pPr>
            <a:r>
              <a:rPr lang="en-US" sz="2400" dirty="0">
                <a:solidFill>
                  <a:schemeClr val="tx1"/>
                </a:solidFill>
                <a:ea typeface="Calibri" panose="020F0502020204030204" pitchFamily="34" charset="0"/>
                <a:cs typeface="Times New Roman" panose="02020603050405020304" pitchFamily="18" charset="0"/>
              </a:rPr>
              <a:t>Drill Up and Drill Down in Power BI</a:t>
            </a:r>
          </a:p>
          <a:p>
            <a:pPr marL="285750" indent="-285750" defTabSz="357708">
              <a:lnSpc>
                <a:spcPct val="200000"/>
              </a:lnSpc>
              <a:buClr>
                <a:schemeClr val="accent2"/>
              </a:buClr>
              <a:buSzPct val="85000"/>
              <a:buFont typeface="Wingdings" panose="05000000000000000000" pitchFamily="2" charset="2"/>
              <a:buChar char="Ø"/>
            </a:pPr>
            <a:r>
              <a:rPr lang="en-US" dirty="0">
                <a:solidFill>
                  <a:srgbClr val="111111"/>
                </a:solidFill>
                <a:ea typeface="Calibri" panose="020F0502020204030204" pitchFamily="34" charset="0"/>
                <a:cs typeface="Times New Roman" panose="02020603050405020304" pitchFamily="18" charset="0"/>
              </a:rPr>
              <a:t>Create roles to manage visualizations of data</a:t>
            </a:r>
            <a:endParaRPr lang="en-US" b="0" i="0" dirty="0">
              <a:effectLst/>
              <a:cs typeface="Times New Roman" panose="02020603050405020304" pitchFamily="18" charset="0"/>
            </a:endParaRPr>
          </a:p>
          <a:p>
            <a:pPr marL="285750" indent="-285750" defTabSz="357708">
              <a:lnSpc>
                <a:spcPct val="140000"/>
              </a:lnSpc>
              <a:buClr>
                <a:schemeClr val="accent2"/>
              </a:buClr>
              <a:buSzPct val="85000"/>
              <a:buFont typeface="Wingdings" panose="05000000000000000000" pitchFamily="2" charset="2"/>
              <a:buChar char="Ø"/>
            </a:pPr>
            <a:endParaRPr lang="en-GB" sz="1800" dirty="0"/>
          </a:p>
        </p:txBody>
      </p:sp>
    </p:spTree>
    <p:extLst>
      <p:ext uri="{BB962C8B-B14F-4D97-AF65-F5344CB8AC3E}">
        <p14:creationId xmlns:p14="http://schemas.microsoft.com/office/powerpoint/2010/main" val="192105556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p:txBody>
          <a:bodyPr/>
          <a:lstStyle/>
          <a:p>
            <a:r>
              <a:rPr lang="en-GB" noProof="1"/>
              <a:t> </a:t>
            </a:r>
          </a:p>
        </p:txBody>
      </p:sp>
      <p:sp>
        <p:nvSpPr>
          <p:cNvPr id="2" name="Date Placeholder 1"/>
          <p:cNvSpPr>
            <a:spLocks noGrp="1"/>
          </p:cNvSpPr>
          <p:nvPr>
            <p:ph type="dt" sz="half" idx="2"/>
          </p:nvPr>
        </p:nvSpPr>
        <p:spPr/>
        <p:txBody>
          <a:bodyPr/>
          <a:lstStyle/>
          <a:p>
            <a:r>
              <a:rPr lang="en-GB" noProof="1"/>
              <a:t>August 2023</a:t>
            </a:r>
          </a:p>
        </p:txBody>
      </p:sp>
      <p:sp>
        <p:nvSpPr>
          <p:cNvPr id="3" name="Slide Number Placeholder 2"/>
          <p:cNvSpPr>
            <a:spLocks noGrp="1"/>
          </p:cNvSpPr>
          <p:nvPr>
            <p:ph type="sldNum" sz="quarter" idx="4"/>
          </p:nvPr>
        </p:nvSpPr>
        <p:spPr/>
        <p:txBody>
          <a:bodyPr/>
          <a:lstStyle/>
          <a:p>
            <a:fld id="{D32BAE6A-B452-4007-8177-56DD051636F9}" type="slidenum">
              <a:rPr lang="en-GB" noProof="1" dirty="0" smtClean="0"/>
              <a:pPr/>
              <a:t>9</a:t>
            </a:fld>
            <a:endParaRPr lang="en-GB" noProof="1"/>
          </a:p>
        </p:txBody>
      </p:sp>
      <p:sp>
        <p:nvSpPr>
          <p:cNvPr id="5" name="TextBox 4">
            <a:extLst>
              <a:ext uri="{FF2B5EF4-FFF2-40B4-BE49-F238E27FC236}">
                <a16:creationId xmlns:a16="http://schemas.microsoft.com/office/drawing/2014/main" id="{4145C0A2-2232-2684-3079-332B13241B3E}"/>
              </a:ext>
            </a:extLst>
          </p:cNvPr>
          <p:cNvSpPr txBox="1"/>
          <p:nvPr/>
        </p:nvSpPr>
        <p:spPr bwMode="auto">
          <a:xfrm>
            <a:off x="542260" y="542260"/>
            <a:ext cx="10296316" cy="690445"/>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201613" indent="-201613" defTabSz="357708">
              <a:lnSpc>
                <a:spcPct val="140000"/>
              </a:lnSpc>
              <a:buClr>
                <a:schemeClr val="accent2"/>
              </a:buClr>
              <a:buSzPct val="85000"/>
              <a:buFont typeface="Wingdings" panose="05000000000000000000" pitchFamily="2" charset="2"/>
              <a:buChar char=""/>
            </a:pPr>
            <a:r>
              <a:rPr lang="en-GB" sz="3600" dirty="0"/>
              <a:t>Python (15/09/23)</a:t>
            </a:r>
            <a:endParaRPr lang="en-GB" sz="2800" dirty="0"/>
          </a:p>
        </p:txBody>
      </p:sp>
      <p:sp>
        <p:nvSpPr>
          <p:cNvPr id="6" name="TextBox 5">
            <a:extLst>
              <a:ext uri="{FF2B5EF4-FFF2-40B4-BE49-F238E27FC236}">
                <a16:creationId xmlns:a16="http://schemas.microsoft.com/office/drawing/2014/main" id="{FC93912C-81A0-C3C0-AC37-3BF2D9217B29}"/>
              </a:ext>
            </a:extLst>
          </p:cNvPr>
          <p:cNvSpPr txBox="1"/>
          <p:nvPr/>
        </p:nvSpPr>
        <p:spPr bwMode="auto">
          <a:xfrm>
            <a:off x="512696" y="1434041"/>
            <a:ext cx="9877647" cy="4920001"/>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285750" indent="-285750" defTabSz="357708">
              <a:lnSpc>
                <a:spcPct val="150000"/>
              </a:lnSpc>
              <a:buClr>
                <a:schemeClr val="accent2"/>
              </a:buClr>
              <a:buSzPct val="85000"/>
              <a:buFont typeface="Wingdings" panose="05000000000000000000" pitchFamily="2" charset="2"/>
              <a:buChar char="Ø"/>
            </a:pPr>
            <a:r>
              <a:rPr lang="en-US" sz="2400" dirty="0">
                <a:solidFill>
                  <a:schemeClr val="tx1"/>
                </a:solidFill>
                <a:ea typeface="Calibri" panose="020F0502020204030204" pitchFamily="34" charset="0"/>
                <a:cs typeface="Times New Roman" panose="02020603050405020304" pitchFamily="18" charset="0"/>
              </a:rPr>
              <a:t>Features of Python</a:t>
            </a:r>
          </a:p>
          <a:p>
            <a:pPr marL="895335" lvl="1" indent="-285750" defTabSz="357708">
              <a:lnSpc>
                <a:spcPct val="250000"/>
              </a:lnSpc>
              <a:buClr>
                <a:schemeClr val="accent2"/>
              </a:buClr>
              <a:buSzPct val="85000"/>
              <a:buFont typeface="Wingdings" panose="05000000000000000000" pitchFamily="2" charset="2"/>
              <a:buChar char="Ø"/>
            </a:pPr>
            <a:r>
              <a:rPr lang="en-US" sz="1800" dirty="0">
                <a:solidFill>
                  <a:schemeClr val="tx1"/>
                </a:solidFill>
                <a:effectLst/>
                <a:ea typeface="Calibri" panose="020F0502020204030204" pitchFamily="34" charset="0"/>
                <a:cs typeface="Times New Roman" panose="02020603050405020304" pitchFamily="18" charset="0"/>
              </a:rPr>
              <a:t>Dynamically typed</a:t>
            </a:r>
            <a:endParaRPr lang="en-US" sz="1800" dirty="0">
              <a:effectLst/>
              <a:ea typeface="Calibri" panose="020F0502020204030204" pitchFamily="34" charset="0"/>
              <a:cs typeface="Times New Roman" panose="02020603050405020304" pitchFamily="18" charset="0"/>
            </a:endParaRPr>
          </a:p>
          <a:p>
            <a:pPr marL="895335" lvl="1" indent="-285750" defTabSz="357708">
              <a:lnSpc>
                <a:spcPct val="250000"/>
              </a:lnSpc>
              <a:buClr>
                <a:schemeClr val="accent2"/>
              </a:buClr>
              <a:buSzPct val="85000"/>
              <a:buFont typeface="Wingdings" panose="05000000000000000000" pitchFamily="2" charset="2"/>
              <a:buChar char="Ø"/>
            </a:pPr>
            <a:r>
              <a:rPr lang="en-US" sz="1800" dirty="0">
                <a:solidFill>
                  <a:schemeClr val="tx1"/>
                </a:solidFill>
                <a:ea typeface="Calibri" panose="020F0502020204030204" pitchFamily="34" charset="0"/>
                <a:cs typeface="Times New Roman" panose="02020603050405020304" pitchFamily="18" charset="0"/>
              </a:rPr>
              <a:t>Datatypes in Python</a:t>
            </a:r>
          </a:p>
          <a:p>
            <a:pPr marL="895335" lvl="1" indent="-285750" defTabSz="357708">
              <a:lnSpc>
                <a:spcPct val="250000"/>
              </a:lnSpc>
              <a:buClr>
                <a:schemeClr val="accent2"/>
              </a:buClr>
              <a:buSzPct val="85000"/>
              <a:buFont typeface="Wingdings" panose="05000000000000000000" pitchFamily="2" charset="2"/>
              <a:buChar char="Ø"/>
            </a:pPr>
            <a:r>
              <a:rPr lang="en-US" sz="1800" dirty="0">
                <a:solidFill>
                  <a:schemeClr val="tx1"/>
                </a:solidFill>
                <a:effectLst/>
                <a:ea typeface="Calibri" panose="020F0502020204030204" pitchFamily="34" charset="0"/>
                <a:cs typeface="Times New Roman" panose="02020603050405020304" pitchFamily="18" charset="0"/>
              </a:rPr>
              <a:t>Memory management in Python</a:t>
            </a:r>
          </a:p>
          <a:p>
            <a:pPr marL="895335" lvl="1" indent="-285750" defTabSz="357708">
              <a:lnSpc>
                <a:spcPct val="250000"/>
              </a:lnSpc>
              <a:buClr>
                <a:schemeClr val="accent2"/>
              </a:buClr>
              <a:buSzPct val="85000"/>
              <a:buFont typeface="Wingdings" panose="05000000000000000000" pitchFamily="2" charset="2"/>
              <a:buChar char="Ø"/>
            </a:pPr>
            <a:r>
              <a:rPr lang="en-US" sz="1800" dirty="0">
                <a:solidFill>
                  <a:schemeClr val="tx1"/>
                </a:solidFill>
                <a:ea typeface="Calibri" panose="020F0502020204030204" pitchFamily="34" charset="0"/>
                <a:cs typeface="Times New Roman" panose="02020603050405020304" pitchFamily="18" charset="0"/>
              </a:rPr>
              <a:t>General purpose language</a:t>
            </a:r>
          </a:p>
          <a:p>
            <a:pPr marL="895335" lvl="1" indent="-285750" defTabSz="357708">
              <a:lnSpc>
                <a:spcPct val="250000"/>
              </a:lnSpc>
              <a:buClr>
                <a:schemeClr val="accent2"/>
              </a:buClr>
              <a:buSzPct val="85000"/>
              <a:buFont typeface="Wingdings" panose="05000000000000000000" pitchFamily="2" charset="2"/>
              <a:buChar char="Ø"/>
            </a:pPr>
            <a:r>
              <a:rPr lang="en-US" sz="1800" dirty="0">
                <a:solidFill>
                  <a:schemeClr val="tx1"/>
                </a:solidFill>
                <a:effectLst/>
                <a:ea typeface="Calibri" panose="020F0502020204030204" pitchFamily="34" charset="0"/>
                <a:cs typeface="Times New Roman" panose="02020603050405020304" pitchFamily="18" charset="0"/>
              </a:rPr>
              <a:t>Type Inference</a:t>
            </a:r>
          </a:p>
          <a:p>
            <a:pPr marL="895335" lvl="1" indent="-285750" defTabSz="357708">
              <a:lnSpc>
                <a:spcPct val="150000"/>
              </a:lnSpc>
              <a:buClr>
                <a:schemeClr val="accent2"/>
              </a:buClr>
              <a:buSzPct val="85000"/>
              <a:buFont typeface="Wingdings" panose="05000000000000000000" pitchFamily="2" charset="2"/>
              <a:buChar char="Ø"/>
            </a:pPr>
            <a:endParaRPr lang="en-US" sz="1800" dirty="0">
              <a:solidFill>
                <a:schemeClr val="tx1"/>
              </a:solidFill>
              <a:latin typeface="Fira Sans Extra Condensed" panose="020B0503050000020004" pitchFamily="34" charset="0"/>
              <a:ea typeface="Calibri" panose="020F0502020204030204" pitchFamily="34" charset="0"/>
              <a:cs typeface="Times New Roman" panose="02020603050405020304" pitchFamily="18" charset="0"/>
            </a:endParaRPr>
          </a:p>
          <a:p>
            <a:pPr marL="285750" indent="-285750" defTabSz="357708">
              <a:lnSpc>
                <a:spcPct val="150000"/>
              </a:lnSpc>
              <a:buClr>
                <a:schemeClr val="accent2"/>
              </a:buClr>
              <a:buSzPct val="85000"/>
              <a:buFont typeface="Wingdings" panose="05000000000000000000" pitchFamily="2" charset="2"/>
              <a:buChar char="Ø"/>
            </a:pPr>
            <a:endParaRPr lang="en-US" b="0" i="0" dirty="0">
              <a:solidFill>
                <a:srgbClr val="161616"/>
              </a:solidFill>
              <a:effectLst/>
            </a:endParaRPr>
          </a:p>
        </p:txBody>
      </p:sp>
    </p:spTree>
    <p:extLst>
      <p:ext uri="{BB962C8B-B14F-4D97-AF65-F5344CB8AC3E}">
        <p14:creationId xmlns:p14="http://schemas.microsoft.com/office/powerpoint/2010/main" val="210601489"/>
      </p:ext>
    </p:extLst>
  </p:cSld>
  <p:clrMapOvr>
    <a:masterClrMapping/>
  </p:clrMapOvr>
  <p:transition/>
</p:sld>
</file>

<file path=ppt/theme/theme1.xml><?xml version="1.0" encoding="utf-8"?>
<a:theme xmlns:a="http://schemas.openxmlformats.org/drawingml/2006/main" name="Shell layouts with footer">
  <a:themeElements>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3C88"/>
      </a:hlink>
      <a:folHlink>
        <a:srgbClr val="003C88"/>
      </a:folHlink>
    </a:clrScheme>
    <a:fontScheme name="Shell Font Theme">
      <a:majorFont>
        <a:latin typeface="ShellHeavy"/>
        <a:ea typeface=""/>
        <a:cs typeface=""/>
      </a:majorFont>
      <a:minorFont>
        <a:latin typeface="Shell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lgn="ctr">
          <a:noFill/>
          <a:miter lim="800000"/>
          <a:headEnd/>
          <a:tailEnd/>
        </a:ln>
      </a:spPr>
      <a:bodyPr vert="horz" wrap="square" lIns="0" tIns="0" rIns="0" bIns="0" numCol="1" rtlCol="0" anchor="t" anchorCtr="0" compatLnSpc="1">
        <a:prstTxWarp prst="textNoShape">
          <a:avLst/>
        </a:prstTxWarp>
        <a:spAutoFit/>
      </a:bodyPr>
      <a:lstStyle>
        <a:defPPr marL="201613" indent="-201613" defTabSz="357708">
          <a:lnSpc>
            <a:spcPct val="140000"/>
          </a:lnSpc>
          <a:buClr>
            <a:schemeClr val="accent2"/>
          </a:buClr>
          <a:buSzPct val="85000"/>
          <a:buFont typeface="Wingdings" panose="05000000000000000000" pitchFamily="2" charset="2"/>
          <a:buChar char=""/>
          <a:defRPr sz="1600" dirty="0" err="1" smtClean="0"/>
        </a:defPPr>
      </a:lstStyle>
    </a:txDef>
  </a:objectDefaults>
  <a:extraClrSchemeLst/>
  <a:custClrLst>
    <a:custClr name="Shell-yellow">
      <a:srgbClr val="FBCE07"/>
    </a:custClr>
    <a:custClr name="Shell-yellow-60%">
      <a:srgbClr val="FDE26A"/>
    </a:custClr>
    <a:custClr name="Shell-yellow-40%">
      <a:srgbClr val="FDEB9C"/>
    </a:custClr>
    <a:custClr name="Shell-yellow-20%">
      <a:srgbClr val="FEF5CD"/>
    </a:custClr>
    <a:custClr name="Shell-yellow-20%">
      <a:srgbClr val="FEF5CD"/>
    </a:custClr>
    <a:custClr name="Shell-red">
      <a:srgbClr val="DD1D21"/>
    </a:custClr>
    <a:custClr name="Shell-red-60%">
      <a:srgbClr val="EB777A"/>
    </a:custClr>
    <a:custClr name="Shell-red-40%">
      <a:srgbClr val="F1A5A6"/>
    </a:custClr>
    <a:custClr name="Shell-red-20%">
      <a:srgbClr val="F8D2D3"/>
    </a:custClr>
    <a:custClr name="Shell-white">
      <a:srgbClr val="FFFFFF"/>
    </a:custClr>
    <a:custClr name="Shell-black">
      <a:srgbClr val="000000"/>
    </a:custClr>
    <a:custClr name="Shell-very dark grey">
      <a:srgbClr val="404040"/>
    </a:custClr>
    <a:custClr name="Shell-dark grey">
      <a:srgbClr val="595959"/>
    </a:custClr>
    <a:custClr name="Shell-mid grey">
      <a:srgbClr val="7F7F7F"/>
    </a:custClr>
    <a:custClr name="Shell-light grey">
      <a:srgbClr val="A6A6A6"/>
    </a:custClr>
    <a:custClr name="Shell-pale grey">
      <a:srgbClr val="D9D9D9"/>
    </a:custClr>
    <a:custClr name="Shell-very pale grey">
      <a:srgbClr val="F7F7F7"/>
    </a:custClr>
    <a:custClr name="Shell-dark blue">
      <a:srgbClr val="003C88"/>
    </a:custClr>
    <a:custClr name="Shell-dark blue-60%">
      <a:srgbClr val="668AB8"/>
    </a:custClr>
    <a:custClr name="Shell-dark blue-40%">
      <a:srgbClr val="99B1CF"/>
    </a:custClr>
    <a:custClr name="Shell-dark blue-20%">
      <a:srgbClr val="CCD8E7"/>
    </a:custClr>
    <a:custClr name="Shell-mid blue">
      <a:srgbClr val="009EB4"/>
    </a:custClr>
    <a:custClr name="Shell-mid blue-60%">
      <a:srgbClr val="66C5D2"/>
    </a:custClr>
    <a:custClr name="Shell-mid blue-40%">
      <a:srgbClr val="99D8E1"/>
    </a:custClr>
    <a:custClr name="Shell-mid blue-20%">
      <a:srgbClr val="CCECF0"/>
    </a:custClr>
    <a:custClr name="Shell-light blue">
      <a:srgbClr val="89CFDC"/>
    </a:custClr>
    <a:custClr name="Shell-light blue-60%">
      <a:srgbClr val="B8E2EA"/>
    </a:custClr>
    <a:custClr name="Shell-light blue-40%">
      <a:srgbClr val="D0ECF1"/>
    </a:custClr>
    <a:custClr name="Shell-light blue-20%">
      <a:srgbClr val="E7F5F8"/>
    </a:custClr>
    <a:custClr name="Shell-light green">
      <a:srgbClr val="BED50F"/>
    </a:custClr>
    <a:custClr name="Shell-light green-60%">
      <a:srgbClr val="D8E66F"/>
    </a:custClr>
    <a:custClr name="Shell-light green-40%">
      <a:srgbClr val="E5EE9F"/>
    </a:custClr>
    <a:custClr name="Shell-light green-20%">
      <a:srgbClr val="F2F7CF"/>
    </a:custClr>
    <a:custClr name="Shell-dark green">
      <a:srgbClr val="008443"/>
    </a:custClr>
    <a:custClr name="Shell-dark green-60%">
      <a:srgbClr val="66B58E"/>
    </a:custClr>
    <a:custClr name="Shell-dark green-40%">
      <a:srgbClr val="99CEB4"/>
    </a:custClr>
    <a:custClr name="Shell-dark green-20%">
      <a:srgbClr val="CCE6D9"/>
    </a:custClr>
    <a:custClr name="Shell-purple">
      <a:srgbClr val="641964"/>
    </a:custClr>
    <a:custClr name="Shell-purple-60%">
      <a:srgbClr val="A275A2"/>
    </a:custClr>
    <a:custClr name="Shell-purple-40%">
      <a:srgbClr val="C1A3C1"/>
    </a:custClr>
    <a:custClr name="Shell-purple-20%">
      <a:srgbClr val="E0D1E0"/>
    </a:custClr>
    <a:custClr name="Shell-lilac">
      <a:srgbClr val="BA95BE"/>
    </a:custClr>
    <a:custClr name="Shell-lilac-60%">
      <a:srgbClr val="D6BFD8"/>
    </a:custClr>
    <a:custClr name="Shell-lilac-40%">
      <a:srgbClr val="E3D5E5"/>
    </a:custClr>
    <a:custClr name="Shell-orange">
      <a:srgbClr val="EB8705"/>
    </a:custClr>
    <a:custClr name="Shell-orange-60%">
      <a:srgbClr val="F3B769"/>
    </a:custClr>
    <a:custClr name="Shell-orange-40%">
      <a:srgbClr val="F7CF9B"/>
    </a:custClr>
    <a:custClr name="Shell-brown">
      <a:srgbClr val="743410"/>
    </a:custClr>
    <a:custClr name="Shell-brown-60%">
      <a:srgbClr val="AC8570"/>
    </a:custClr>
    <a:custClr name="Shell-brown-40%">
      <a:srgbClr val="C7AE9F"/>
    </a:custClr>
    <a:custClr name="Shell-sand">
      <a:srgbClr val="FFEAC2"/>
    </a:custClr>
  </a:custClrLst>
  <a:extLst>
    <a:ext uri="{05A4C25C-085E-4340-85A3-A5531E510DB2}">
      <thm15:themeFamily xmlns:thm15="http://schemas.microsoft.com/office/thememl/2012/main" name="Onscreen;2057;Pos1;Date1;Widescreen Shell template - 16x9 V1-102.potx" id="{5A7BD8C3-2690-4C05-A145-19ADE4FBA848}" vid="{3B7C03BC-BD27-4D1F-8A34-1DD52275C4B5}"/>
    </a:ext>
  </a:extLst>
</a:theme>
</file>

<file path=ppt/theme/theme2.xml><?xml version="1.0" encoding="utf-8"?>
<a:theme xmlns:a="http://schemas.openxmlformats.org/drawingml/2006/main" name="Office Theme">
  <a:themeElements>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ShellMedium"/>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ShellMedium"/>
        <a:ea typeface=""/>
        <a:cs typeface=""/>
        <a:font script="Jpan" typeface="ＭＳ Ｐゴシック"/>
        <a:font script="Hang" typeface="맑은 고딕"/>
        <a:font script="Hans" typeface="宋体"/>
        <a:font script="Hant" typeface="新細明體"/>
        <a:font script="Arab" typeface="ShellMedium"/>
        <a:font script="Hebr" typeface="ShellMedium"/>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ShellMedium"/>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ShellMedium"/>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ShellMedium"/>
        <a:ea typeface=""/>
        <a:cs typeface=""/>
        <a:font script="Jpan" typeface="ＭＳ Ｐゴシック"/>
        <a:font script="Hang" typeface="맑은 고딕"/>
        <a:font script="Hans" typeface="宋体"/>
        <a:font script="Hant" typeface="新細明體"/>
        <a:font script="Arab" typeface="ShellMedium"/>
        <a:font script="Hebr" typeface="ShellMedium"/>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ShellMedium"/>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e49536e-9021-4e8b-a813-eda5cb0caf1c}" enabled="1" method="Privileged" siteId="{db1e96a8-a3da-442a-930b-235cac24cd5c}" contentBits="0" removed="0"/>
</clbl:labelList>
</file>

<file path=docProps/app.xml><?xml version="1.0" encoding="utf-8"?>
<Properties xmlns="http://schemas.openxmlformats.org/officeDocument/2006/extended-properties" xmlns:vt="http://schemas.openxmlformats.org/officeDocument/2006/docPropsVTypes">
  <Template>Onscreen;2057;Pos1;Date1;Widescreen Shell template - 16x9 V1-102</Template>
  <TotalTime>452</TotalTime>
  <Words>279</Words>
  <Application>Microsoft Office PowerPoint</Application>
  <PresentationFormat>Widescreen</PresentationFormat>
  <Paragraphs>66</Paragraphs>
  <Slides>11</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ShellMedium</vt:lpstr>
      <vt:lpstr>Arial</vt:lpstr>
      <vt:lpstr>Wingdings</vt:lpstr>
      <vt:lpstr>ShellHeavy</vt:lpstr>
      <vt:lpstr>Fira Sans Extra Condensed</vt:lpstr>
      <vt:lpstr>Shell layouts with footer</vt:lpstr>
      <vt:lpstr>Journey Map</vt:lpstr>
      <vt:lpstr>Journey Map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Journey Map</dc:title>
  <dc:creator>Rajadnye, Aum K SBOBNG-PTIY/FHB</dc:creator>
  <cp:lastModifiedBy>Rajadnye, Aum K SBOBNG-PTIY/FHB</cp:lastModifiedBy>
  <cp:revision>23</cp:revision>
  <dcterms:created xsi:type="dcterms:W3CDTF">2023-08-25T03:27:49Z</dcterms:created>
  <dcterms:modified xsi:type="dcterms:W3CDTF">2023-09-18T14:55:27Z</dcterms:modified>
  <cp:category>Shell_IC: MOST CONFIDENTIAL</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Widescreen</vt:lpwstr>
  </property>
  <property fmtid="{D5CDD505-2E9C-101B-9397-08002B2CF9AE}" pid="3" name="WizKit Template Version">
    <vt:i4>6</vt:i4>
  </property>
</Properties>
</file>