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60" r:id="rId3"/>
    <p:sldId id="379" r:id="rId4"/>
    <p:sldId id="397" r:id="rId5"/>
    <p:sldId id="398" r:id="rId6"/>
    <p:sldId id="358" r:id="rId7"/>
    <p:sldId id="399" r:id="rId8"/>
    <p:sldId id="400" r:id="rId9"/>
    <p:sldId id="395" r:id="rId10"/>
    <p:sldId id="401" r:id="rId11"/>
    <p:sldId id="402" r:id="rId12"/>
    <p:sldId id="404" r:id="rId13"/>
    <p:sldId id="403" r:id="rId14"/>
    <p:sldId id="354" r:id="rId15"/>
  </p:sldIdLst>
  <p:sldSz cx="12192000" cy="6858000"/>
  <p:notesSz cx="6797675" cy="9926638"/>
  <p:embeddedFontLst>
    <p:embeddedFont>
      <p:font typeface="ShellHeavy" panose="00000700000000000000" pitchFamily="50" charset="0"/>
      <p:regular r:id="rId18"/>
      <p:bold r:id="rId19"/>
    </p:embeddedFont>
    <p:embeddedFont>
      <p:font typeface="ShellMedium" panose="00000600000000000000" pitchFamily="50" charset="0"/>
      <p:regular r:id="rId20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60" autoAdjust="0"/>
    <p:restoredTop sz="92442" autoAdjust="0"/>
  </p:normalViewPr>
  <p:slideViewPr>
    <p:cSldViewPr snapToGrid="0" snapToObjects="1" showGuides="1">
      <p:cViewPr varScale="1">
        <p:scale>
          <a:sx n="76" d="100"/>
          <a:sy n="76" d="100"/>
        </p:scale>
        <p:origin x="128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3240" y="67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25/08/2023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25/08/2023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49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366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486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91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860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071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92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7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31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8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872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10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26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4"/>
            <a:ext cx="12193293" cy="6857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754403"/>
            <a:ext cx="9973373" cy="918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856"/>
            <a:ext cx="9976548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2087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916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B6421A83-5481-0EC9-4EE0-C0175F27A97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dirty="0" smtClean="0"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86556"/>
            <a:ext cx="5207224" cy="467297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tabLst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86554"/>
            <a:ext cx="5211763" cy="4672971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BE657F6-11B6-058A-8918-64990BF686A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047384" y="0"/>
            <a:ext cx="7144616" cy="6857999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4425244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5" y="1665286"/>
            <a:ext cx="3829404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10CABD4-2B64-4323-07EA-DDB0CAD0C2B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81374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7886821-20CB-0ABA-F1C6-17E5C1A24DC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15063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E94CA9CF-A61E-FFA9-D812-D0CB2832187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717710"/>
      </p:ext>
    </p:extLst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7999" y="4116538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7999" y="1780690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7999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35536" y="4116538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35536" y="1780690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35536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35534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1" name="Content Placeholder 51"/>
          <p:cNvSpPr>
            <a:spLocks noGrp="1"/>
          </p:cNvSpPr>
          <p:nvPr>
            <p:ph sz="quarter" idx="64" hasCustomPrompt="1"/>
          </p:nvPr>
        </p:nvSpPr>
        <p:spPr>
          <a:xfrm>
            <a:off x="3369575" y="4116538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22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3369575" y="1780690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23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3369575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67"/>
          </p:nvPr>
        </p:nvSpPr>
        <p:spPr>
          <a:xfrm>
            <a:off x="3370888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7" name="Content Placeholder 51"/>
          <p:cNvSpPr>
            <a:spLocks noGrp="1"/>
          </p:cNvSpPr>
          <p:nvPr>
            <p:ph sz="quarter" idx="68" hasCustomPrompt="1"/>
          </p:nvPr>
        </p:nvSpPr>
        <p:spPr>
          <a:xfrm>
            <a:off x="9071193" y="4116538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48" name="Content Placeholder 51"/>
          <p:cNvSpPr>
            <a:spLocks noGrp="1"/>
          </p:cNvSpPr>
          <p:nvPr>
            <p:ph sz="quarter" idx="69" hasCustomPrompt="1"/>
          </p:nvPr>
        </p:nvSpPr>
        <p:spPr>
          <a:xfrm>
            <a:off x="9071193" y="1780690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9" name="Chart Placeholder 16"/>
          <p:cNvSpPr>
            <a:spLocks noGrp="1"/>
          </p:cNvSpPr>
          <p:nvPr>
            <p:ph type="chart" sz="quarter" idx="70"/>
          </p:nvPr>
        </p:nvSpPr>
        <p:spPr>
          <a:xfrm>
            <a:off x="9071193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50" name="Content Placeholder 9"/>
          <p:cNvSpPr>
            <a:spLocks noGrp="1"/>
          </p:cNvSpPr>
          <p:nvPr>
            <p:ph sz="quarter" idx="71"/>
          </p:nvPr>
        </p:nvSpPr>
        <p:spPr>
          <a:xfrm>
            <a:off x="9071191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DE57344E-5487-168B-37D6-7BBB0899EE9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258848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t="3243" r="26982"/>
          <a:stretch/>
        </p:blipFill>
        <p:spPr>
          <a:xfrm flipH="1">
            <a:off x="0" y="0"/>
            <a:ext cx="8067404" cy="68580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01520" y="4826000"/>
            <a:ext cx="4077539" cy="8959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01520" y="3258524"/>
            <a:ext cx="4077539" cy="150886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19994" y="1908483"/>
            <a:ext cx="2724653" cy="1123888"/>
          </a:xfrm>
          <a:prstGeom prst="rect">
            <a:avLst/>
          </a:prstGeom>
        </p:spPr>
        <p:txBody>
          <a:bodyPr lIns="0" tIns="0" rIns="0" bIns="0"/>
          <a:lstStyle>
            <a:lvl1pPr marL="0" algn="l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7300" kern="10000" spc="-600" baseline="0" dirty="0">
                <a:ln w="3175">
                  <a:noFill/>
                </a:ln>
                <a:solidFill>
                  <a:schemeClr val="accent2"/>
                </a:solidFill>
                <a:latin typeface="ShellHeavy" panose="00000700000000000000" pitchFamily="2" charset="0"/>
                <a:ea typeface="ShellHeavy" panose="00000700000000000000" pitchFamily="2" charset="0"/>
                <a:cs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0.1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5099EDCB-D328-0601-D004-EE0636AF983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-4046" y="483102"/>
            <a:ext cx="1394397" cy="184552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578475" y="0"/>
            <a:ext cx="6616248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3258523"/>
            <a:ext cx="4066542" cy="1508861"/>
          </a:xfrm>
          <a:noFill/>
        </p:spPr>
        <p:txBody>
          <a:bodyPr lIns="0" tIns="0" rIns="0"/>
          <a:lstStyle>
            <a:lvl1pPr>
              <a:defRPr sz="32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72990" y="4826586"/>
            <a:ext cx="4066542" cy="8953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5C55DDFD-1527-8F71-F9E5-423CA99DC74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  <p15:guide id="3" orient="horz" pos="23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1FA2DA2A-4A3A-157C-6313-DF3913FD157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681888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6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95F6BEE-849B-8E3E-1D0C-044B17F99BE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t="45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234462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723550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1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gray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bg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DCDCA409-A3FF-F3F5-A363-5DFBF20FFBB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2286000"/>
            <a:ext cx="4143255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5175" y="3805200"/>
            <a:ext cx="4060821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5175" y="4831200"/>
            <a:ext cx="40608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5175" y="5083200"/>
            <a:ext cx="4060821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47384" y="1"/>
            <a:ext cx="7144616" cy="6359524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D2BD9776-7D76-98A2-B717-EF9F2F971A5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- Opt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4169538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2548468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2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E8AECB8-9BF8-BEEA-361E-AF4C0907804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108116"/>
      </p:ext>
    </p:extLst>
  </p:cSld>
  <p:clrMapOvr>
    <a:masterClrMapping/>
  </p:clrMapOvr>
  <p:transition/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E0105544-94FE-7255-D815-816A4CAA5E6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CB40A56F-CCE3-D430-2EDF-151398E359F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77731" y="1015519"/>
            <a:ext cx="7115469" cy="5344822"/>
          </a:xfrm>
          <a:custGeom>
            <a:avLst/>
            <a:gdLst>
              <a:gd name="connsiteX0" fmla="*/ 0 w 7113204"/>
              <a:gd name="connsiteY0" fmla="*/ 0 h 5343523"/>
              <a:gd name="connsiteX1" fmla="*/ 7113204 w 7113204"/>
              <a:gd name="connsiteY1" fmla="*/ 0 h 5343523"/>
              <a:gd name="connsiteX2" fmla="*/ 7113204 w 7113204"/>
              <a:gd name="connsiteY2" fmla="*/ 5343523 h 5343523"/>
              <a:gd name="connsiteX3" fmla="*/ 0 w 7113204"/>
              <a:gd name="connsiteY3" fmla="*/ 5343523 h 5343523"/>
              <a:gd name="connsiteX4" fmla="*/ 0 w 7113204"/>
              <a:gd name="connsiteY4" fmla="*/ 0 h 5343523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1802 w 7113204"/>
              <a:gd name="connsiteY5" fmla="*/ 4810262 h 5344338"/>
              <a:gd name="connsiteX6" fmla="*/ 0 w 7113204"/>
              <a:gd name="connsiteY6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453 h 5344791"/>
              <a:gd name="connsiteX1" fmla="*/ 519692 w 7113204"/>
              <a:gd name="connsiteY1" fmla="*/ 0 h 5344791"/>
              <a:gd name="connsiteX2" fmla="*/ 7113204 w 7113204"/>
              <a:gd name="connsiteY2" fmla="*/ 453 h 5344791"/>
              <a:gd name="connsiteX3" fmla="*/ 7113204 w 7113204"/>
              <a:gd name="connsiteY3" fmla="*/ 5343976 h 5344791"/>
              <a:gd name="connsiteX4" fmla="*/ 503508 w 7113204"/>
              <a:gd name="connsiteY4" fmla="*/ 5344791 h 5344791"/>
              <a:gd name="connsiteX5" fmla="*/ 1802 w 7113204"/>
              <a:gd name="connsiteY5" fmla="*/ 4810715 h 5344791"/>
              <a:gd name="connsiteX6" fmla="*/ 0 w 7113204"/>
              <a:gd name="connsiteY6" fmla="*/ 453 h 5344791"/>
              <a:gd name="connsiteX0" fmla="*/ 39320 w 7152524"/>
              <a:gd name="connsiteY0" fmla="*/ 48299 h 5392637"/>
              <a:gd name="connsiteX1" fmla="*/ 559012 w 7152524"/>
              <a:gd name="connsiteY1" fmla="*/ 47846 h 5392637"/>
              <a:gd name="connsiteX2" fmla="*/ 7152524 w 7152524"/>
              <a:gd name="connsiteY2" fmla="*/ 48299 h 5392637"/>
              <a:gd name="connsiteX3" fmla="*/ 7152524 w 7152524"/>
              <a:gd name="connsiteY3" fmla="*/ 5391822 h 5392637"/>
              <a:gd name="connsiteX4" fmla="*/ 542828 w 7152524"/>
              <a:gd name="connsiteY4" fmla="*/ 5392637 h 5392637"/>
              <a:gd name="connsiteX5" fmla="*/ 41122 w 7152524"/>
              <a:gd name="connsiteY5" fmla="*/ 4858561 h 5392637"/>
              <a:gd name="connsiteX6" fmla="*/ 37076 w 7152524"/>
              <a:gd name="connsiteY6" fmla="*/ 496955 h 5392637"/>
              <a:gd name="connsiteX7" fmla="*/ 39320 w 7152524"/>
              <a:gd name="connsiteY7" fmla="*/ 48299 h 5392637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84805 w 7300253"/>
              <a:gd name="connsiteY0" fmla="*/ 449109 h 5344791"/>
              <a:gd name="connsiteX1" fmla="*/ 706741 w 7300253"/>
              <a:gd name="connsiteY1" fmla="*/ 0 h 5344791"/>
              <a:gd name="connsiteX2" fmla="*/ 7300253 w 7300253"/>
              <a:gd name="connsiteY2" fmla="*/ 453 h 5344791"/>
              <a:gd name="connsiteX3" fmla="*/ 7300253 w 7300253"/>
              <a:gd name="connsiteY3" fmla="*/ 5343976 h 5344791"/>
              <a:gd name="connsiteX4" fmla="*/ 690557 w 7300253"/>
              <a:gd name="connsiteY4" fmla="*/ 5344791 h 5344791"/>
              <a:gd name="connsiteX5" fmla="*/ 188851 w 7300253"/>
              <a:gd name="connsiteY5" fmla="*/ 4810715 h 5344791"/>
              <a:gd name="connsiteX6" fmla="*/ 184805 w 7300253"/>
              <a:gd name="connsiteY6" fmla="*/ 449109 h 5344791"/>
              <a:gd name="connsiteX0" fmla="*/ 155498 w 7270946"/>
              <a:gd name="connsiteY0" fmla="*/ 497244 h 5392926"/>
              <a:gd name="connsiteX1" fmla="*/ 677434 w 7270946"/>
              <a:gd name="connsiteY1" fmla="*/ 48135 h 5392926"/>
              <a:gd name="connsiteX2" fmla="*/ 7270946 w 7270946"/>
              <a:gd name="connsiteY2" fmla="*/ 48588 h 5392926"/>
              <a:gd name="connsiteX3" fmla="*/ 7270946 w 7270946"/>
              <a:gd name="connsiteY3" fmla="*/ 5392111 h 5392926"/>
              <a:gd name="connsiteX4" fmla="*/ 661250 w 7270946"/>
              <a:gd name="connsiteY4" fmla="*/ 5392926 h 5392926"/>
              <a:gd name="connsiteX5" fmla="*/ 159544 w 7270946"/>
              <a:gd name="connsiteY5" fmla="*/ 4858850 h 5392926"/>
              <a:gd name="connsiteX6" fmla="*/ 155498 w 7270946"/>
              <a:gd name="connsiteY6" fmla="*/ 497244 h 5392926"/>
              <a:gd name="connsiteX0" fmla="*/ 37199 w 7152647"/>
              <a:gd name="connsiteY0" fmla="*/ 527190 h 5422872"/>
              <a:gd name="connsiteX1" fmla="*/ 559135 w 7152647"/>
              <a:gd name="connsiteY1" fmla="*/ 78081 h 5422872"/>
              <a:gd name="connsiteX2" fmla="*/ 7152647 w 7152647"/>
              <a:gd name="connsiteY2" fmla="*/ 78534 h 5422872"/>
              <a:gd name="connsiteX3" fmla="*/ 7152647 w 7152647"/>
              <a:gd name="connsiteY3" fmla="*/ 5422057 h 5422872"/>
              <a:gd name="connsiteX4" fmla="*/ 542951 w 7152647"/>
              <a:gd name="connsiteY4" fmla="*/ 5422872 h 5422872"/>
              <a:gd name="connsiteX5" fmla="*/ 41245 w 7152647"/>
              <a:gd name="connsiteY5" fmla="*/ 4888796 h 5422872"/>
              <a:gd name="connsiteX6" fmla="*/ 37199 w 7152647"/>
              <a:gd name="connsiteY6" fmla="*/ 527190 h 5422872"/>
              <a:gd name="connsiteX0" fmla="*/ 27 w 7115475"/>
              <a:gd name="connsiteY0" fmla="*/ 522980 h 5418662"/>
              <a:gd name="connsiteX1" fmla="*/ 521963 w 7115475"/>
              <a:gd name="connsiteY1" fmla="*/ 73871 h 5418662"/>
              <a:gd name="connsiteX2" fmla="*/ 7115475 w 7115475"/>
              <a:gd name="connsiteY2" fmla="*/ 74324 h 5418662"/>
              <a:gd name="connsiteX3" fmla="*/ 7115475 w 7115475"/>
              <a:gd name="connsiteY3" fmla="*/ 5417847 h 5418662"/>
              <a:gd name="connsiteX4" fmla="*/ 505779 w 7115475"/>
              <a:gd name="connsiteY4" fmla="*/ 5418662 h 5418662"/>
              <a:gd name="connsiteX5" fmla="*/ 4073 w 7115475"/>
              <a:gd name="connsiteY5" fmla="*/ 4884586 h 5418662"/>
              <a:gd name="connsiteX6" fmla="*/ 27 w 7115475"/>
              <a:gd name="connsiteY6" fmla="*/ 522980 h 5418662"/>
              <a:gd name="connsiteX0" fmla="*/ 161 w 7115609"/>
              <a:gd name="connsiteY0" fmla="*/ 449127 h 5344809"/>
              <a:gd name="connsiteX1" fmla="*/ 522097 w 7115609"/>
              <a:gd name="connsiteY1" fmla="*/ 18 h 5344809"/>
              <a:gd name="connsiteX2" fmla="*/ 7115609 w 7115609"/>
              <a:gd name="connsiteY2" fmla="*/ 471 h 5344809"/>
              <a:gd name="connsiteX3" fmla="*/ 7115609 w 7115609"/>
              <a:gd name="connsiteY3" fmla="*/ 5343994 h 5344809"/>
              <a:gd name="connsiteX4" fmla="*/ 505913 w 7115609"/>
              <a:gd name="connsiteY4" fmla="*/ 5344809 h 5344809"/>
              <a:gd name="connsiteX5" fmla="*/ 4207 w 7115609"/>
              <a:gd name="connsiteY5" fmla="*/ 4810733 h 5344809"/>
              <a:gd name="connsiteX6" fmla="*/ 161 w 7115609"/>
              <a:gd name="connsiteY6" fmla="*/ 449127 h 5344809"/>
              <a:gd name="connsiteX0" fmla="*/ 196 w 7115644"/>
              <a:gd name="connsiteY0" fmla="*/ 449124 h 5344806"/>
              <a:gd name="connsiteX1" fmla="*/ 522132 w 7115644"/>
              <a:gd name="connsiteY1" fmla="*/ 15 h 5344806"/>
              <a:gd name="connsiteX2" fmla="*/ 7115644 w 7115644"/>
              <a:gd name="connsiteY2" fmla="*/ 468 h 5344806"/>
              <a:gd name="connsiteX3" fmla="*/ 7115644 w 7115644"/>
              <a:gd name="connsiteY3" fmla="*/ 5343991 h 5344806"/>
              <a:gd name="connsiteX4" fmla="*/ 505948 w 7115644"/>
              <a:gd name="connsiteY4" fmla="*/ 5344806 h 5344806"/>
              <a:gd name="connsiteX5" fmla="*/ 4242 w 7115644"/>
              <a:gd name="connsiteY5" fmla="*/ 4810730 h 5344806"/>
              <a:gd name="connsiteX6" fmla="*/ 196 w 7115644"/>
              <a:gd name="connsiteY6" fmla="*/ 449124 h 5344806"/>
              <a:gd name="connsiteX0" fmla="*/ 196 w 7115644"/>
              <a:gd name="connsiteY0" fmla="*/ 449132 h 5344814"/>
              <a:gd name="connsiteX1" fmla="*/ 522132 w 7115644"/>
              <a:gd name="connsiteY1" fmla="*/ 23 h 5344814"/>
              <a:gd name="connsiteX2" fmla="*/ 7115644 w 7115644"/>
              <a:gd name="connsiteY2" fmla="*/ 476 h 5344814"/>
              <a:gd name="connsiteX3" fmla="*/ 7115644 w 7115644"/>
              <a:gd name="connsiteY3" fmla="*/ 5343999 h 5344814"/>
              <a:gd name="connsiteX4" fmla="*/ 505948 w 7115644"/>
              <a:gd name="connsiteY4" fmla="*/ 5344814 h 5344814"/>
              <a:gd name="connsiteX5" fmla="*/ 4242 w 7115644"/>
              <a:gd name="connsiteY5" fmla="*/ 4810738 h 5344814"/>
              <a:gd name="connsiteX6" fmla="*/ 196 w 7115644"/>
              <a:gd name="connsiteY6" fmla="*/ 449132 h 5344814"/>
              <a:gd name="connsiteX0" fmla="*/ 21 w 7115469"/>
              <a:gd name="connsiteY0" fmla="*/ 449140 h 5344822"/>
              <a:gd name="connsiteX1" fmla="*/ 521957 w 7115469"/>
              <a:gd name="connsiteY1" fmla="*/ 31 h 5344822"/>
              <a:gd name="connsiteX2" fmla="*/ 7115469 w 7115469"/>
              <a:gd name="connsiteY2" fmla="*/ 484 h 5344822"/>
              <a:gd name="connsiteX3" fmla="*/ 7115469 w 7115469"/>
              <a:gd name="connsiteY3" fmla="*/ 5344007 h 5344822"/>
              <a:gd name="connsiteX4" fmla="*/ 505773 w 7115469"/>
              <a:gd name="connsiteY4" fmla="*/ 5344822 h 5344822"/>
              <a:gd name="connsiteX5" fmla="*/ 4067 w 7115469"/>
              <a:gd name="connsiteY5" fmla="*/ 4810746 h 5344822"/>
              <a:gd name="connsiteX6" fmla="*/ 21 w 7115469"/>
              <a:gd name="connsiteY6" fmla="*/ 449140 h 534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5469" h="5344822">
                <a:moveTo>
                  <a:pt x="21" y="449140"/>
                </a:moveTo>
                <a:cubicBezTo>
                  <a:pt x="-2303" y="101747"/>
                  <a:pt x="197851" y="-2068"/>
                  <a:pt x="521957" y="31"/>
                </a:cubicBezTo>
                <a:lnTo>
                  <a:pt x="7115469" y="484"/>
                </a:lnTo>
                <a:lnTo>
                  <a:pt x="7115469" y="5344007"/>
                </a:lnTo>
                <a:lnTo>
                  <a:pt x="505773" y="5344822"/>
                </a:lnTo>
                <a:cubicBezTo>
                  <a:pt x="180743" y="5344822"/>
                  <a:pt x="1369" y="5166796"/>
                  <a:pt x="4067" y="4810746"/>
                </a:cubicBezTo>
                <a:cubicBezTo>
                  <a:pt x="4741" y="4820187"/>
                  <a:pt x="2345" y="796533"/>
                  <a:pt x="21" y="44914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286000"/>
            <a:ext cx="4141630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199"/>
            <a:ext cx="4036789" cy="748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1200"/>
            <a:ext cx="404301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200"/>
            <a:ext cx="4043018" cy="489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649FFF61-97DA-38C7-E68F-68AAC7B13EE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6800" y="2754000"/>
            <a:ext cx="9972000" cy="918000"/>
          </a:xfrm>
          <a:noFill/>
        </p:spPr>
        <p:txBody>
          <a:bodyPr lIns="0" tIns="0" rIns="0" anchor="b" anchorCtr="0"/>
          <a:lstStyle>
            <a:lvl1pPr>
              <a:lnSpc>
                <a:spcPct val="10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6800" y="3805200"/>
            <a:ext cx="9975600" cy="74880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4831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6800" y="5083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4ED8C869-7BA5-899E-B19F-7B6D9E91F23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718A8A57-2BC3-1EBE-80D9-95B154D7C31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" r="49252"/>
          <a:stretch/>
        </p:blipFill>
        <p:spPr>
          <a:xfrm>
            <a:off x="8571903" y="-8626"/>
            <a:ext cx="3620097" cy="6824568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8761515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52117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1C102C49-03ED-4420-22BB-E64E0A462DC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799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86556"/>
            <a:ext cx="10914063" cy="4672967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tabLst/>
              <a:defRPr sz="11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FFAD9615-9444-2BF8-422A-EAD86188074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1323" r="30139"/>
          <a:stretch/>
        </p:blipFill>
        <p:spPr>
          <a:xfrm>
            <a:off x="9440005" y="0"/>
            <a:ext cx="2764695" cy="2717799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65288"/>
            <a:ext cx="5207223" cy="4694237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65286"/>
            <a:ext cx="5211763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B02740EE-0425-8EBE-A8A7-2CA10FD271B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665289"/>
            <a:ext cx="10914062" cy="46941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-6201" y="508000"/>
            <a:ext cx="1269984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95" name="Rectangle 94" descr="&lt;Shell Yellow Bar&gt;" title="&lt;Shell Yellow Bar&gt;"/>
          <p:cNvSpPr/>
          <p:nvPr userDrawn="1"/>
        </p:nvSpPr>
        <p:spPr bwMode="gray">
          <a:xfrm>
            <a:off x="-3222" y="6820523"/>
            <a:ext cx="12193200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705" r:id="rId6"/>
    <p:sldLayoutId id="2147483699" r:id="rId7"/>
    <p:sldLayoutId id="2147483691" r:id="rId8"/>
    <p:sldLayoutId id="2147483667" r:id="rId9"/>
    <p:sldLayoutId id="2147483692" r:id="rId10"/>
    <p:sldLayoutId id="2147483704" r:id="rId11"/>
    <p:sldLayoutId id="2147483694" r:id="rId12"/>
    <p:sldLayoutId id="2147483702" r:id="rId13"/>
    <p:sldLayoutId id="2147483703" r:id="rId14"/>
    <p:sldLayoutId id="2147483680" r:id="rId15"/>
    <p:sldLayoutId id="2147483697" r:id="rId16"/>
    <p:sldLayoutId id="2147483678" r:id="rId17"/>
    <p:sldLayoutId id="2147483700" r:id="rId18"/>
    <p:sldLayoutId id="2147483681" r:id="rId19"/>
    <p:sldLayoutId id="2147483701" r:id="rId20"/>
    <p:sldLayoutId id="2147483682" r:id="rId21"/>
    <p:sldLayoutId id="2147483683" r:id="rId22"/>
  </p:sldLayoutIdLst>
  <p:transition>
    <p:fade/>
  </p:transition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75000"/>
        <a:buFont typeface="Wingdings" panose="05000000000000000000" pitchFamily="2" charset="2"/>
        <a:buChar char="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100000"/>
        <a:buFont typeface="Wingdings" panose="05000000000000000000" pitchFamily="2" charset="2"/>
        <a:buChar char="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1049" userDrawn="1">
          <p15:clr>
            <a:srgbClr val="F26B43"/>
          </p15:clr>
        </p15:guide>
        <p15:guide id="6" orient="horz" pos="95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18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  <p15:guide id="15" pos="482" userDrawn="1">
          <p15:clr>
            <a:srgbClr val="F26B43"/>
          </p15:clr>
        </p15:guide>
        <p15:guide id="16" pos="642" userDrawn="1">
          <p15:clr>
            <a:srgbClr val="F26B43"/>
          </p15:clr>
        </p15:guide>
        <p15:guide id="17" orient="horz" pos="1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Journey Map</a:t>
            </a:r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Aum Rajadnye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Associate Data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10</a:t>
            </a:fld>
            <a:endParaRPr lang="en-GB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542260" y="542260"/>
            <a:ext cx="6315740" cy="6904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3600" dirty="0"/>
              <a:t>DBMS (22/08/23)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3912C-81A0-C3C0-AC37-3BF2D9217B29}"/>
              </a:ext>
            </a:extLst>
          </p:cNvPr>
          <p:cNvSpPr txBox="1"/>
          <p:nvPr/>
        </p:nvSpPr>
        <p:spPr bwMode="auto">
          <a:xfrm>
            <a:off x="512696" y="1232705"/>
            <a:ext cx="9877647" cy="62360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SQL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DML, DDL, DQL, DCL, TCL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SELECT, WHERE, ORDER BY, GROUP BY, HAVING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Hands-on session of different SQL Queries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Normalization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Understood 1NF, 2NF, 3NF, BC-NF, 4NF, 5NF in Relational Database Management System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Joins – Inner (Natural), Outer, Left join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dirty="0"/>
          </a:p>
          <a:p>
            <a:pPr marL="895335" lvl="1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42936703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11</a:t>
            </a:fld>
            <a:endParaRPr lang="en-GB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542259" y="542260"/>
            <a:ext cx="7410503" cy="6904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3600" dirty="0"/>
              <a:t>Testing (23/08/23)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3912C-81A0-C3C0-AC37-3BF2D9217B29}"/>
              </a:ext>
            </a:extLst>
          </p:cNvPr>
          <p:cNvSpPr txBox="1"/>
          <p:nvPr/>
        </p:nvSpPr>
        <p:spPr bwMode="auto">
          <a:xfrm>
            <a:off x="512696" y="1232705"/>
            <a:ext cx="9877647" cy="49434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Software Development Life Cycle (SDLC)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Types of SDLC – Waterfall model, Agile model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Software failure and scope to trackback with respect to different development models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Software Testing Life Cycle (STLC)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Phases of STLC – Test Strategy, Plan, Design, Environment, Execution, Reporting, Closure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SDLC vs STLC</a:t>
            </a:r>
          </a:p>
          <a:p>
            <a:pPr marL="895335" lvl="1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0101371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12</a:t>
            </a:fld>
            <a:endParaRPr lang="en-GB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542259" y="542260"/>
            <a:ext cx="7410503" cy="6904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3600" dirty="0"/>
              <a:t>DevOps (24/08/23)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3912C-81A0-C3C0-AC37-3BF2D9217B29}"/>
              </a:ext>
            </a:extLst>
          </p:cNvPr>
          <p:cNvSpPr txBox="1"/>
          <p:nvPr/>
        </p:nvSpPr>
        <p:spPr bwMode="auto">
          <a:xfrm>
            <a:off x="512696" y="1232705"/>
            <a:ext cx="10401381" cy="49434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Continuous Integration and Continuous Deployment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Repository based DevOps process to make continuous changes for automation and testing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Discussed CI vs CD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GitHub Actions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Components of GitHub Actions – Workflows, Events, Jobs, Actions, Runners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Sample Action file in YAML file format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dirty="0"/>
          </a:p>
          <a:p>
            <a:pPr marL="895335" lvl="1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5911104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13</a:t>
            </a:fld>
            <a:endParaRPr lang="en-GB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542260" y="542260"/>
            <a:ext cx="7770108" cy="6904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3600" dirty="0"/>
              <a:t>Cloud Computing (25/08/23)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3912C-81A0-C3C0-AC37-3BF2D9217B29}"/>
              </a:ext>
            </a:extLst>
          </p:cNvPr>
          <p:cNvSpPr txBox="1"/>
          <p:nvPr/>
        </p:nvSpPr>
        <p:spPr bwMode="auto">
          <a:xfrm>
            <a:off x="512696" y="1232705"/>
            <a:ext cx="9877647" cy="62360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Cloud Computing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What is cloud computing, it’s advantages and limitations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Concepts such as SAAS, PAAS, IAAS with examples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Using Azure’s suite of Cloud Computing tools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Virtual Machines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Creating VMs on Azure and accessing them remotely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Behaviour in the office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Reach out when need be. Be aware of capabilities and limitations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dirty="0"/>
          </a:p>
          <a:p>
            <a:pPr marL="895335" lvl="1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03278477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Journey Map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Soft Skills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Aum Rajadnye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Associate Data Engineer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099593"/>
            <a:ext cx="6025543" cy="535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300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3</a:t>
            </a:fld>
            <a:endParaRPr lang="en-GB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542260" y="542260"/>
            <a:ext cx="6315740" cy="6904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3600" dirty="0"/>
              <a:t>Key Learnings (14/08/23)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3912C-81A0-C3C0-AC37-3BF2D9217B29}"/>
              </a:ext>
            </a:extLst>
          </p:cNvPr>
          <p:cNvSpPr txBox="1"/>
          <p:nvPr/>
        </p:nvSpPr>
        <p:spPr bwMode="auto">
          <a:xfrm>
            <a:off x="512696" y="1232705"/>
            <a:ext cx="9877647" cy="56820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Professionalism and Etiquette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Adhering to a dress code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Behaviour in the office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Difference between a college setting and a corporate setting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Time Management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How to organize and manage time effectively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Reach out when need be. Be aware of capabilities and limitations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dirty="0"/>
          </a:p>
          <a:p>
            <a:pPr marL="895335" lvl="1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98912720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4</a:t>
            </a:fld>
            <a:endParaRPr lang="en-GB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542260" y="542260"/>
            <a:ext cx="6315740" cy="6904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3600" dirty="0"/>
              <a:t>Key Learnings (16/08/23)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3912C-81A0-C3C0-AC37-3BF2D9217B29}"/>
              </a:ext>
            </a:extLst>
          </p:cNvPr>
          <p:cNvSpPr txBox="1"/>
          <p:nvPr/>
        </p:nvSpPr>
        <p:spPr bwMode="auto">
          <a:xfrm>
            <a:off x="512696" y="1232705"/>
            <a:ext cx="10725918" cy="58667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Video, Audio, Chat based Communication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Mannerisms and the way to approach a meeting changes depending on the medium of communication used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Be concise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Listening vs Hearing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How to work as a team and understood the value of teamwork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dirty="0"/>
          </a:p>
          <a:p>
            <a:pPr marL="895335" lvl="1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0957685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5</a:t>
            </a:fld>
            <a:endParaRPr lang="en-GB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542260" y="542260"/>
            <a:ext cx="6315740" cy="6904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3600" dirty="0"/>
              <a:t>Key Learnings (17/08/23)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3912C-81A0-C3C0-AC37-3BF2D9217B29}"/>
              </a:ext>
            </a:extLst>
          </p:cNvPr>
          <p:cNvSpPr txBox="1"/>
          <p:nvPr/>
        </p:nvSpPr>
        <p:spPr bwMode="auto">
          <a:xfrm>
            <a:off x="512696" y="1232705"/>
            <a:ext cx="9877647" cy="56266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15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Email Etiquette</a:t>
            </a:r>
          </a:p>
          <a:p>
            <a:pPr marL="285750" indent="-285750" defTabSz="357708">
              <a:lnSpc>
                <a:spcPct val="15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Communication Skills</a:t>
            </a:r>
          </a:p>
          <a:p>
            <a:pPr marL="895335" lvl="1" indent="-285750" defTabSz="357708">
              <a:lnSpc>
                <a:spcPct val="15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Body Language</a:t>
            </a:r>
          </a:p>
          <a:p>
            <a:pPr marL="895335" lvl="1" indent="-285750" defTabSz="357708">
              <a:lnSpc>
                <a:spcPct val="15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Listen, Understand and Empathise</a:t>
            </a:r>
          </a:p>
          <a:p>
            <a:pPr marL="285750" indent="-285750" defTabSz="357708">
              <a:lnSpc>
                <a:spcPct val="15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Presentation Skills</a:t>
            </a:r>
          </a:p>
          <a:p>
            <a:pPr marL="895335" lvl="1" indent="-285750" defTabSz="357708">
              <a:lnSpc>
                <a:spcPct val="15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Fluent speaking</a:t>
            </a:r>
          </a:p>
          <a:p>
            <a:pPr marL="895335" lvl="1" indent="-285750" defTabSz="357708">
              <a:lnSpc>
                <a:spcPct val="15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How to address the audience</a:t>
            </a:r>
          </a:p>
          <a:p>
            <a:pPr marL="895335" lvl="1" indent="-285750" defTabSz="357708">
              <a:lnSpc>
                <a:spcPct val="15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Mannerisms</a:t>
            </a:r>
          </a:p>
          <a:p>
            <a:pPr marL="895335" lvl="1" indent="-285750" defTabSz="357708">
              <a:lnSpc>
                <a:spcPct val="15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Not using filler words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dirty="0"/>
          </a:p>
          <a:p>
            <a:pPr marL="895335" lvl="1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687630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65175" y="2286000"/>
            <a:ext cx="4143255" cy="1386000"/>
          </a:xfrm>
        </p:spPr>
        <p:txBody>
          <a:bodyPr wrap="square" anchor="b">
            <a:normAutofit/>
          </a:bodyPr>
          <a:lstStyle/>
          <a:p>
            <a:r>
              <a:rPr lang="en-GB" dirty="0"/>
              <a:t>Journey Map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447B487-47E3-6F4E-431A-38025B48C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175" y="3805200"/>
            <a:ext cx="4060821" cy="749808"/>
          </a:xfrm>
        </p:spPr>
        <p:txBody>
          <a:bodyPr/>
          <a:lstStyle/>
          <a:p>
            <a:r>
              <a:rPr lang="en-US" dirty="0"/>
              <a:t>Foundational Skills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765175" y="4831200"/>
            <a:ext cx="4060821" cy="237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Aum Rajadnye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765175" y="5083200"/>
            <a:ext cx="4060821" cy="48978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Associate Data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smtClean="0"/>
              <a:pPr>
                <a:spcAft>
                  <a:spcPts val="600"/>
                </a:spcAft>
              </a:pPr>
              <a:t>6</a:t>
            </a:fld>
            <a:endParaRPr lang="en-GB" noProof="1"/>
          </a:p>
        </p:txBody>
      </p:sp>
      <p:pic>
        <p:nvPicPr>
          <p:cNvPr id="11" name="Picture Placeholder 7" descr="A car driving on a road surrounded by trees&#10;&#10;Description automatically generated">
            <a:extLst>
              <a:ext uri="{FF2B5EF4-FFF2-40B4-BE49-F238E27FC236}">
                <a16:creationId xmlns:a16="http://schemas.microsoft.com/office/drawing/2014/main" id="{608D083E-5D0E-EB17-7640-B79DD2BFDF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9" r="27870"/>
          <a:stretch/>
        </p:blipFill>
        <p:spPr bwMode="auto">
          <a:xfrm>
            <a:off x="5047384" y="1"/>
            <a:ext cx="7144616" cy="6359524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noProof="1"/>
              <a:t>August 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37063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7</a:t>
            </a:fld>
            <a:endParaRPr lang="en-GB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542259" y="542260"/>
            <a:ext cx="8643685" cy="6904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3600" dirty="0"/>
              <a:t>Business Analysis &amp; Agile (18/08/23)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3912C-81A0-C3C0-AC37-3BF2D9217B29}"/>
              </a:ext>
            </a:extLst>
          </p:cNvPr>
          <p:cNvSpPr txBox="1"/>
          <p:nvPr/>
        </p:nvSpPr>
        <p:spPr bwMode="auto">
          <a:xfrm>
            <a:off x="512696" y="1232705"/>
            <a:ext cx="9877647" cy="56820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Professionalism and Etiquette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Adhering to a dress code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Behaviour in the office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Difference between a college setting and a corporate setting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Time Management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How to organize and manage time effectively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Reach out when need be. Be aware of capabilities and limitations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dirty="0"/>
          </a:p>
          <a:p>
            <a:pPr marL="895335" lvl="1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92105556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8</a:t>
            </a:fld>
            <a:endParaRPr lang="en-GB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542260" y="542260"/>
            <a:ext cx="6315740" cy="6904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3600" dirty="0"/>
              <a:t>Scrum Call (21/08/23)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3912C-81A0-C3C0-AC37-3BF2D9217B29}"/>
              </a:ext>
            </a:extLst>
          </p:cNvPr>
          <p:cNvSpPr txBox="1"/>
          <p:nvPr/>
        </p:nvSpPr>
        <p:spPr bwMode="auto">
          <a:xfrm>
            <a:off x="512696" y="1232705"/>
            <a:ext cx="9877647" cy="56820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Understanding Agile DevOps on Azure in depth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Backlogs, Boards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Test plan, User stories, Epics, Issues etc.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Sprint (+ Iteration) creation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Mock daily stand-up meeting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Held mock Scrum call as a team exercise for mock application.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Visualize on Kanban Board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dirty="0"/>
          </a:p>
          <a:p>
            <a:pPr marL="895335" lvl="1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1060148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4CEB9F-7E55-0993-BDBA-D8A9C5061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232F2-FCEF-0842-54DE-8CD5384A42B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6DE78-92EA-4954-DAD5-61071D836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9</a:t>
            </a:fld>
            <a:endParaRPr lang="en-GB" noProof="1"/>
          </a:p>
        </p:txBody>
      </p:sp>
      <p:pic>
        <p:nvPicPr>
          <p:cNvPr id="6" name="Picture 5" descr="Sprints">
            <a:extLst>
              <a:ext uri="{FF2B5EF4-FFF2-40B4-BE49-F238E27FC236}">
                <a16:creationId xmlns:a16="http://schemas.microsoft.com/office/drawing/2014/main" id="{8769AC35-ADF7-90EF-B1E7-03FAA1D56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74" y="189072"/>
            <a:ext cx="5382077" cy="2543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AA0A7-787D-5B89-7486-306AA8DAC2B0}"/>
              </a:ext>
            </a:extLst>
          </p:cNvPr>
          <p:cNvSpPr txBox="1"/>
          <p:nvPr/>
        </p:nvSpPr>
        <p:spPr bwMode="auto">
          <a:xfrm>
            <a:off x="1349333" y="2758336"/>
            <a:ext cx="3317358" cy="3068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Sprints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6B833A2-1A94-CD09-2573-8CD9A7297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32" y="175124"/>
            <a:ext cx="5522378" cy="2571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56D3C0-DCC7-869B-D9AE-25405BA0D9BB}"/>
              </a:ext>
            </a:extLst>
          </p:cNvPr>
          <p:cNvSpPr txBox="1"/>
          <p:nvPr/>
        </p:nvSpPr>
        <p:spPr bwMode="auto">
          <a:xfrm>
            <a:off x="7128142" y="2758335"/>
            <a:ext cx="3317358" cy="3068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Backlogs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9E7A8C42-BFC6-152B-1908-5AEED20C94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513" y="3138153"/>
            <a:ext cx="5382077" cy="2779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1B8F3A-C985-6B49-B60A-AA5F39DCC80A}"/>
              </a:ext>
            </a:extLst>
          </p:cNvPr>
          <p:cNvSpPr txBox="1"/>
          <p:nvPr/>
        </p:nvSpPr>
        <p:spPr bwMode="auto">
          <a:xfrm>
            <a:off x="4159873" y="5990482"/>
            <a:ext cx="3317358" cy="3068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Organization Structure</a:t>
            </a:r>
          </a:p>
        </p:txBody>
      </p:sp>
    </p:spTree>
    <p:extLst>
      <p:ext uri="{BB962C8B-B14F-4D97-AF65-F5344CB8AC3E}">
        <p14:creationId xmlns:p14="http://schemas.microsoft.com/office/powerpoint/2010/main" val="42471933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3C88"/>
      </a:hlink>
      <a:folHlink>
        <a:srgbClr val="003C88"/>
      </a:folHlink>
    </a:clrScheme>
    <a:fontScheme name="Shell Font Theme">
      <a:majorFont>
        <a:latin typeface="ShellHeavy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 V1-102.potx" id="{5A7BD8C3-2690-4C05-A145-19ADE4FBA848}" vid="{3B7C03BC-BD27-4D1F-8A34-1DD52275C4B5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e49536e-9021-4e8b-a813-eda5cb0caf1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Onscreen;2057;Pos1;Date1;Widescreen Shell template - 16x9 V1-102</Template>
  <TotalTime>215</TotalTime>
  <Words>543</Words>
  <Application>Microsoft Office PowerPoint</Application>
  <PresentationFormat>Widescreen</PresentationFormat>
  <Paragraphs>147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Wingdings</vt:lpstr>
      <vt:lpstr>ShellMedium</vt:lpstr>
      <vt:lpstr>ShellHeavy</vt:lpstr>
      <vt:lpstr>Arial</vt:lpstr>
      <vt:lpstr>Shell layouts with footer</vt:lpstr>
      <vt:lpstr>Journey Map</vt:lpstr>
      <vt:lpstr>Journey Map</vt:lpstr>
      <vt:lpstr>PowerPoint Presentation</vt:lpstr>
      <vt:lpstr>PowerPoint Presentation</vt:lpstr>
      <vt:lpstr>PowerPoint Presentation</vt:lpstr>
      <vt:lpstr>Journey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Map</dc:title>
  <dc:creator>Rajadnye, Aum K SBOBNG-PTIY/FHB</dc:creator>
  <cp:lastModifiedBy>Rajadnye, Aum K SBOBNG-PTIY/FHB</cp:lastModifiedBy>
  <cp:revision>9</cp:revision>
  <dcterms:created xsi:type="dcterms:W3CDTF">2023-08-25T03:27:49Z</dcterms:created>
  <dcterms:modified xsi:type="dcterms:W3CDTF">2023-08-25T14:40:01Z</dcterms:modified>
  <cp:category>Shell_IC: MOST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</Properties>
</file>