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86" r:id="rId6"/>
    <p:sldId id="257" r:id="rId7"/>
    <p:sldId id="287" r:id="rId8"/>
    <p:sldId id="288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55" autoAdjust="0"/>
  </p:normalViewPr>
  <p:slideViewPr>
    <p:cSldViewPr snapToGrid="0">
      <p:cViewPr varScale="1">
        <p:scale>
          <a:sx n="97" d="100"/>
          <a:sy n="97" d="100"/>
        </p:scale>
        <p:origin x="1032" y="7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5A030-5C15-CE3F-B363-07D987671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E359EC-3115-0F79-5E21-C75121C494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D0B000-B28C-F74D-1B66-B29ABD4BD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6278E-1E2F-4729-825F-24EA8C56DB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647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65110-FAE7-8944-E28D-B3D33E952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50ECD5-D201-E36B-0A88-6B150E55F4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F2FF97-BECE-0FE6-8319-956C919250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F6E42-255D-8486-6B03-B69FE397B6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459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7A33D-2E9B-B2B7-4991-F868AE52E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25E56C-8F31-C842-06DF-6D2421F22D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9C637D-B0C1-3E59-7A13-AB08A6834D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81275-029F-EEE0-B485-836F995216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528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umsathwara/GRC_Aum/tree/master/MCP%20Implementation/FileSystem%20MC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Week 2 Report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2F0DAA-FA84-98AE-2B9F-98070549D4FC}"/>
              </a:ext>
            </a:extLst>
          </p:cNvPr>
          <p:cNvSpPr txBox="1"/>
          <p:nvPr/>
        </p:nvSpPr>
        <p:spPr>
          <a:xfrm>
            <a:off x="10627212" y="6273225"/>
            <a:ext cx="1475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~ Aum Sathwara</a:t>
            </a:r>
          </a:p>
          <a:p>
            <a:pPr algn="ctr"/>
            <a:r>
              <a:rPr lang="en-US" sz="1400" dirty="0"/>
              <a:t>   (A20543213)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99BAC-8DFE-248B-02EB-0F5266CE3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2F88-1D05-EDC8-04A5-4A9A70A74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432619"/>
            <a:ext cx="8420100" cy="511189"/>
          </a:xfrm>
        </p:spPr>
        <p:txBody>
          <a:bodyPr/>
          <a:lstStyle/>
          <a:p>
            <a:r>
              <a:rPr lang="en-US" b="0" i="0" dirty="0">
                <a:effectLst/>
                <a:latin typeface="fkGroteskNeue"/>
              </a:rPr>
              <a:t>Current Week Progress</a:t>
            </a:r>
            <a:endParaRPr lang="en-US" dirty="0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A9CBCCA1-960C-DB9E-7CD3-36A827EB4D6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1042131"/>
            <a:ext cx="8420100" cy="545699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Created MCP Server with </a:t>
            </a:r>
            <a:r>
              <a:rPr lang="en-US" sz="1600" b="1" dirty="0" err="1"/>
              <a:t>FileSystem</a:t>
            </a:r>
            <a:r>
              <a:rPr lang="en-US" sz="1600" b="1" dirty="0"/>
              <a:t> </a:t>
            </a:r>
          </a:p>
          <a:p>
            <a:pPr marL="569214" lvl="1"/>
            <a:r>
              <a:rPr lang="en-US" sz="1600" b="1" dirty="0"/>
              <a:t>Implemented functionalities to </a:t>
            </a:r>
          </a:p>
          <a:p>
            <a:pPr marL="852678" lvl="2"/>
            <a:r>
              <a:rPr lang="en-US" sz="1600" b="1" dirty="0"/>
              <a:t>Read a file </a:t>
            </a:r>
          </a:p>
          <a:p>
            <a:pPr marL="852678" lvl="2"/>
            <a:r>
              <a:rPr lang="en-US" sz="1600" b="1" dirty="0"/>
              <a:t>Write into a file</a:t>
            </a:r>
          </a:p>
          <a:p>
            <a:pPr marL="852678" lvl="2"/>
            <a:r>
              <a:rPr lang="en-US" sz="1600" b="1" dirty="0"/>
              <a:t>Search for a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Created MCP Client with Gemini Integration </a:t>
            </a:r>
          </a:p>
          <a:p>
            <a:pPr marL="569214" lvl="1"/>
            <a:r>
              <a:rPr lang="en-US" sz="1600" b="1" dirty="0"/>
              <a:t>Implemented Gemini Integration to perform queries using MCP Server tools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E34C76-8B6D-8CF9-0041-5B13D6F3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8F512E-6845-1E5B-74F9-85478695EC88}"/>
              </a:ext>
            </a:extLst>
          </p:cNvPr>
          <p:cNvSpPr txBox="1"/>
          <p:nvPr/>
        </p:nvSpPr>
        <p:spPr>
          <a:xfrm>
            <a:off x="196646" y="6356349"/>
            <a:ext cx="1763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73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4595352" cy="1325563"/>
          </a:xfrm>
        </p:spPr>
        <p:txBody>
          <a:bodyPr/>
          <a:lstStyle/>
          <a:p>
            <a:r>
              <a:rPr lang="en-US" dirty="0"/>
              <a:t>Blockage/</a:t>
            </a:r>
            <a:br>
              <a:rPr lang="en-US" dirty="0"/>
            </a:br>
            <a:r>
              <a:rPr lang="en-US" dirty="0"/>
              <a:t>Difficulties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blockage or difficulties.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173B5-E5E0-AE9D-93F2-BBDDCB3E4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8C7EB-2024-B40C-D0E7-E17971EF6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Next Week Priorities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8C4C8-6949-551C-3102-CB0E3B429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9"/>
            <a:ext cx="7288212" cy="2271038"/>
          </a:xfrm>
        </p:spPr>
        <p:txBody>
          <a:bodyPr>
            <a:normAutofit/>
          </a:bodyPr>
          <a:lstStyle/>
          <a:p>
            <a:r>
              <a:rPr lang="en-US" dirty="0"/>
              <a:t>Add additional features to </a:t>
            </a:r>
            <a:r>
              <a:rPr lang="en-US" dirty="0" err="1"/>
              <a:t>FileSystem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Create and configure a MCP server pertinent to filesystem operations and additional functionalities</a:t>
            </a:r>
          </a:p>
          <a:p>
            <a:r>
              <a:rPr lang="en-US" dirty="0"/>
              <a:t>Create MCP Server tools </a:t>
            </a:r>
            <a:r>
              <a:rPr lang="en-US"/>
              <a:t>to manipulate Database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Integrate above MCP with additional tools/resources/prompts with LLM clients to achieve the similar results</a:t>
            </a:r>
          </a:p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22CBF2F-6670-3C2D-3666-16AF1204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431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B9F98-08C6-EF6D-6937-3D9049091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4E71D-642E-CBA9-74B6-6453C9798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42" y="1570501"/>
            <a:ext cx="4179570" cy="1215923"/>
          </a:xfrm>
        </p:spPr>
        <p:txBody>
          <a:bodyPr/>
          <a:lstStyle/>
          <a:p>
            <a:r>
              <a:rPr lang="en-US" dirty="0"/>
              <a:t>New Ideas/</a:t>
            </a:r>
            <a:br>
              <a:rPr lang="en-US" dirty="0"/>
            </a:br>
            <a:r>
              <a:rPr lang="en-US" dirty="0"/>
              <a:t>Thoughts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9E10EE-FB46-2F65-320D-F4720E82E243}"/>
              </a:ext>
            </a:extLst>
          </p:cNvPr>
          <p:cNvSpPr txBox="1"/>
          <p:nvPr/>
        </p:nvSpPr>
        <p:spPr>
          <a:xfrm>
            <a:off x="6730042" y="2979175"/>
            <a:ext cx="470218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Need to inspect why there are smaller number of MCP clients supporting Sampling and Roots . “</a:t>
            </a:r>
            <a:r>
              <a:rPr lang="en-US" b="1" dirty="0">
                <a:solidFill>
                  <a:schemeClr val="bg2"/>
                </a:solidFill>
              </a:rPr>
              <a:t>If reasoning found” </a:t>
            </a:r>
            <a:r>
              <a:rPr lang="en-US" dirty="0">
                <a:solidFill>
                  <a:schemeClr val="bg2"/>
                </a:solidFill>
              </a:rPr>
              <a:t>then implement a MCP client with sampling and roots feature 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Build maybe a context-aware storage access control using MCP roots + prompt </a:t>
            </a:r>
            <a:endParaRPr lang="en-US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15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9608" y="3063216"/>
            <a:ext cx="4179570" cy="731568"/>
          </a:xfrm>
        </p:spPr>
        <p:txBody>
          <a:bodyPr/>
          <a:lstStyle/>
          <a:p>
            <a:r>
              <a:rPr lang="en-US" sz="4800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{646D5A5A-7104-41D8-8E0F-4CB3CC1BA819}tf67328976_win32</Template>
  <TotalTime>63</TotalTime>
  <Words>164</Words>
  <Application>Microsoft Office PowerPoint</Application>
  <PresentationFormat>Widescreen</PresentationFormat>
  <Paragraphs>34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fkGroteskNeue</vt:lpstr>
      <vt:lpstr>Tenorite</vt:lpstr>
      <vt:lpstr>Custom</vt:lpstr>
      <vt:lpstr>Week 2 Report</vt:lpstr>
      <vt:lpstr>Current Week Progress</vt:lpstr>
      <vt:lpstr>Blockage/ Difficulties </vt:lpstr>
      <vt:lpstr>Next Week Priorities </vt:lpstr>
      <vt:lpstr>New Ideas/ Thoughts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Aum Vinodchandra Sathwara</dc:creator>
  <cp:lastModifiedBy>Aum Vinodchandra Sathwara</cp:lastModifiedBy>
  <cp:revision>2</cp:revision>
  <dcterms:created xsi:type="dcterms:W3CDTF">2025-04-01T14:17:46Z</dcterms:created>
  <dcterms:modified xsi:type="dcterms:W3CDTF">2025-04-08T13:51:26Z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