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GRC_Aum/tree/master/MCP%20Implementation/FileSystem%20MC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2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Created MCP Server with </a:t>
            </a:r>
            <a:r>
              <a:rPr lang="en-US" sz="1600" b="1" dirty="0" err="1"/>
              <a:t>FileSystem</a:t>
            </a:r>
            <a:r>
              <a:rPr lang="en-US" sz="1600" b="1" dirty="0"/>
              <a:t> </a:t>
            </a:r>
          </a:p>
          <a:p>
            <a:pPr marL="569214" lvl="1"/>
            <a:r>
              <a:rPr lang="en-US" sz="1600" dirty="0"/>
              <a:t>Implemented functionalities to </a:t>
            </a:r>
          </a:p>
          <a:p>
            <a:pPr marL="852678" lvl="2"/>
            <a:r>
              <a:rPr lang="en-US" sz="1600" dirty="0"/>
              <a:t>Read a file </a:t>
            </a:r>
          </a:p>
          <a:p>
            <a:pPr marL="852678" lvl="2"/>
            <a:r>
              <a:rPr lang="en-US" sz="1600" dirty="0"/>
              <a:t>Write into a file</a:t>
            </a:r>
          </a:p>
          <a:p>
            <a:pPr marL="852678" lvl="2"/>
            <a:r>
              <a:rPr lang="en-US" sz="1600" dirty="0"/>
              <a:t>Search for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Created MCP Client with Gemini Integration </a:t>
            </a:r>
          </a:p>
          <a:p>
            <a:pPr marL="569214" lvl="1"/>
            <a:r>
              <a:rPr lang="en-US" sz="1600" dirty="0"/>
              <a:t>Implemented Gemini Integration to perform queries using MCP Server tools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900302"/>
          </a:xfrm>
        </p:spPr>
        <p:txBody>
          <a:bodyPr>
            <a:normAutofit/>
          </a:bodyPr>
          <a:lstStyle/>
          <a:p>
            <a:r>
              <a:rPr lang="en-US" dirty="0"/>
              <a:t>Add additional features and optimize the </a:t>
            </a:r>
            <a:r>
              <a:rPr lang="en-US" dirty="0" err="1"/>
              <a:t>FileSystem</a:t>
            </a:r>
            <a:r>
              <a:rPr lang="en-US" dirty="0"/>
              <a:t> Server code</a:t>
            </a:r>
          </a:p>
          <a:p>
            <a:pPr marL="569214" lvl="1"/>
            <a:r>
              <a:rPr lang="en-US" dirty="0"/>
              <a:t>Implement functions to </a:t>
            </a:r>
          </a:p>
          <a:p>
            <a:pPr marL="852678" lvl="2"/>
            <a:r>
              <a:rPr lang="en-US" dirty="0"/>
              <a:t>Create file/directory </a:t>
            </a:r>
          </a:p>
          <a:p>
            <a:pPr marL="852678" lvl="2"/>
            <a:r>
              <a:rPr lang="en-US" dirty="0"/>
              <a:t>Give summary of a file/directory</a:t>
            </a:r>
          </a:p>
          <a:p>
            <a:r>
              <a:rPr lang="en-US" dirty="0"/>
              <a:t>Create MCP Server tools to manipulate Databases  </a:t>
            </a:r>
          </a:p>
          <a:p>
            <a:pPr marL="569214" lvl="1"/>
            <a:r>
              <a:rPr lang="en-US" dirty="0"/>
              <a:t>Tools to execute queries for DB</a:t>
            </a:r>
          </a:p>
          <a:p>
            <a:r>
              <a:rPr lang="en-US" dirty="0"/>
              <a:t>Investigate how MCP installs dependencies 	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92</TotalTime>
  <Words>120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fkGroteskNeue</vt:lpstr>
      <vt:lpstr>Tenorite</vt:lpstr>
      <vt:lpstr>Custom</vt:lpstr>
      <vt:lpstr>Week 2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3</cp:revision>
  <dcterms:created xsi:type="dcterms:W3CDTF">2025-04-01T14:17:46Z</dcterms:created>
  <dcterms:modified xsi:type="dcterms:W3CDTF">2025-04-08T14:19:48Z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