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GRC_Aum/tree/ma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1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understanding of </a:t>
            </a:r>
          </a:p>
          <a:p>
            <a:pPr marL="569214" lvl="1"/>
            <a:r>
              <a:rPr lang="en-US" b="1" dirty="0"/>
              <a:t>What is MCP? </a:t>
            </a:r>
          </a:p>
          <a:p>
            <a:pPr marL="852678" lvl="2"/>
            <a:r>
              <a:rPr lang="en-US" sz="1600" dirty="0"/>
              <a:t>Definition (Day 1)</a:t>
            </a:r>
          </a:p>
          <a:p>
            <a:pPr marL="852678" lvl="2"/>
            <a:r>
              <a:rPr lang="en-US" sz="1600" dirty="0"/>
              <a:t>Difference b/w MCP &amp; LSP &amp; API (Day 2)</a:t>
            </a:r>
          </a:p>
          <a:p>
            <a:pPr marL="569214" lvl="1"/>
            <a:r>
              <a:rPr lang="en-US" b="1" dirty="0"/>
              <a:t>Architecture of MCP (Day 3)</a:t>
            </a:r>
          </a:p>
          <a:p>
            <a:pPr marL="852678" lvl="2"/>
            <a:r>
              <a:rPr lang="en-US" sz="1500" dirty="0"/>
              <a:t>Core Architecture </a:t>
            </a:r>
          </a:p>
          <a:p>
            <a:pPr marL="852678" lvl="2"/>
            <a:r>
              <a:rPr lang="en-US" sz="1500" dirty="0"/>
              <a:t>Connection Lifecycle </a:t>
            </a:r>
          </a:p>
          <a:p>
            <a:pPr marL="852678" lvl="2"/>
            <a:r>
              <a:rPr lang="en-US" sz="1500" dirty="0"/>
              <a:t>Error Handling </a:t>
            </a:r>
          </a:p>
          <a:p>
            <a:pPr marL="569214" lvl="1"/>
            <a:r>
              <a:rPr lang="en-US" b="1" dirty="0"/>
              <a:t>Working of MCP (Day 4)</a:t>
            </a:r>
          </a:p>
          <a:p>
            <a:pPr marL="852678" lvl="2"/>
            <a:r>
              <a:rPr lang="en-US" dirty="0"/>
              <a:t>Features (explored Java, Python SDK)</a:t>
            </a:r>
          </a:p>
          <a:p>
            <a:pPr marL="569214" lvl="1"/>
            <a:r>
              <a:rPr lang="en-US" b="1" dirty="0"/>
              <a:t>Implementation of MCP </a:t>
            </a:r>
          </a:p>
          <a:p>
            <a:pPr marL="852678" lvl="2"/>
            <a:r>
              <a:rPr lang="en-US" dirty="0"/>
              <a:t>Running Standalone MCP development tools (Day 5)</a:t>
            </a:r>
          </a:p>
          <a:p>
            <a:pPr marL="852678" lvl="2"/>
            <a:r>
              <a:rPr lang="en-US" dirty="0"/>
              <a:t>Exploring Tools &amp; Resources through MCP Inspector (Day 5)</a:t>
            </a:r>
          </a:p>
          <a:p>
            <a:pPr marL="852678" lvl="2"/>
            <a:r>
              <a:rPr lang="en-US" dirty="0"/>
              <a:t>MCP Setup using Claude and custom client (Day 6)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blockage/difficulties faced during documentation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dependency  clashes during implementation but were solved with a quick google search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271038"/>
          </a:xfrm>
        </p:spPr>
        <p:txBody>
          <a:bodyPr>
            <a:normAutofit/>
          </a:bodyPr>
          <a:lstStyle/>
          <a:p>
            <a:r>
              <a:rPr lang="en-US" dirty="0"/>
              <a:t>Deploy Filesystem and Auxiliary MCP Servers: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Create and configure a MCP server pertinent to filesystem operations and additional functionalities</a:t>
            </a:r>
          </a:p>
          <a:p>
            <a:r>
              <a:rPr lang="en-US" dirty="0"/>
              <a:t>Test Minimum Viable Product (MVP) Server with LLM Calls: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Integrate above MCP with additional tools/resources/prompts with LLM clients to achieve the similar results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E10EE-FB46-2F65-320D-F4720E82E243}"/>
              </a:ext>
            </a:extLst>
          </p:cNvPr>
          <p:cNvSpPr txBox="1"/>
          <p:nvPr/>
        </p:nvSpPr>
        <p:spPr>
          <a:xfrm>
            <a:off x="6730042" y="2979175"/>
            <a:ext cx="4702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Need to inspect why there are smaller number of MCP clients supporting Sampling and Roots . “</a:t>
            </a:r>
            <a:r>
              <a:rPr lang="en-US" b="1" dirty="0">
                <a:solidFill>
                  <a:schemeClr val="bg2"/>
                </a:solidFill>
              </a:rPr>
              <a:t>If reasoning found” </a:t>
            </a:r>
            <a:r>
              <a:rPr lang="en-US" dirty="0">
                <a:solidFill>
                  <a:schemeClr val="bg2"/>
                </a:solidFill>
              </a:rPr>
              <a:t>then implement a MCP client with sampling and roots feature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Build maybe a context-aware storage access control using MCP roots + prompt 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52</TotalTime>
  <Words>238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fkGroteskNeue</vt:lpstr>
      <vt:lpstr>Tenorite</vt:lpstr>
      <vt:lpstr>Custom</vt:lpstr>
      <vt:lpstr>Week 1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1</cp:revision>
  <dcterms:created xsi:type="dcterms:W3CDTF">2025-04-01T14:17:46Z</dcterms:created>
  <dcterms:modified xsi:type="dcterms:W3CDTF">2025-04-01T15:09:58Z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