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257" r:id="rId7"/>
    <p:sldId id="287" r:id="rId8"/>
    <p:sldId id="28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71" d="100"/>
          <a:sy n="71" d="100"/>
        </p:scale>
        <p:origin x="1061" y="6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A030-5C15-CE3F-B363-07D987671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359EC-3115-0F79-5E21-C75121C49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0B000-B28C-F74D-1B66-B29ABD4BD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278E-1E2F-4729-825F-24EA8C56D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4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5110-FAE7-8944-E28D-B3D33E952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0ECD5-D201-E36B-0A88-6B150E55F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2FF97-BECE-0FE6-8319-956C91925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6E42-255D-8486-6B03-B69FE397B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5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A33D-2E9B-B2B7-4991-F868AE52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5E56C-8F31-C842-06DF-6D2421F22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C637D-B0C1-3E59-7A13-AB08A6834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1275-029F-EEE0-B485-836F99521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msathwara/GRC_Aum/tree/master/MCP%20Implementation/FileSystem%20MC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Week 2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0DAA-FA84-98AE-2B9F-98070549D4FC}"/>
              </a:ext>
            </a:extLst>
          </p:cNvPr>
          <p:cNvSpPr txBox="1"/>
          <p:nvPr/>
        </p:nvSpPr>
        <p:spPr>
          <a:xfrm>
            <a:off x="10627212" y="6273225"/>
            <a:ext cx="147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~ Aum Sathwara</a:t>
            </a:r>
          </a:p>
          <a:p>
            <a:pPr algn="ctr"/>
            <a:r>
              <a:rPr lang="en-US" sz="1400" dirty="0"/>
              <a:t>   (A20543213)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99BAC-8DFE-248B-02EB-0F5266CE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2F88-1D05-EDC8-04A5-4A9A70A7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32619"/>
            <a:ext cx="8420100" cy="511189"/>
          </a:xfrm>
        </p:spPr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Current Week Progress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9CBCCA1-960C-DB9E-7CD3-36A827EB4D6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1042131"/>
            <a:ext cx="8420100" cy="54569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Created MCP Server with </a:t>
            </a:r>
            <a:r>
              <a:rPr lang="en-US" sz="1600" b="1" dirty="0" err="1"/>
              <a:t>FileSystem</a:t>
            </a:r>
            <a:r>
              <a:rPr lang="en-US" sz="1600" b="1" dirty="0"/>
              <a:t> tools</a:t>
            </a:r>
          </a:p>
          <a:p>
            <a:pPr marL="569214" lvl="1"/>
            <a:r>
              <a:rPr lang="en-US" sz="1600" dirty="0"/>
              <a:t>Implemented functionalities to </a:t>
            </a:r>
          </a:p>
          <a:p>
            <a:pPr marL="852678" lvl="2"/>
            <a:r>
              <a:rPr lang="en-US" sz="1600" dirty="0"/>
              <a:t>Read a file </a:t>
            </a:r>
          </a:p>
          <a:p>
            <a:pPr marL="852678" lvl="2"/>
            <a:r>
              <a:rPr lang="en-US" sz="1600" dirty="0"/>
              <a:t>Write into a file</a:t>
            </a:r>
          </a:p>
          <a:p>
            <a:pPr marL="852678" lvl="2"/>
            <a:r>
              <a:rPr lang="en-US" sz="1600" dirty="0"/>
              <a:t>Search for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Created MCP Client with Gemini Integration </a:t>
            </a:r>
          </a:p>
          <a:p>
            <a:pPr marL="569214" lvl="1"/>
            <a:r>
              <a:rPr lang="en-US" sz="1600" dirty="0"/>
              <a:t>Implemented Gemini Integration to perform queries using MCP Server tools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E34C76-8B6D-8CF9-0041-5B13D6F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F512E-6845-1E5B-74F9-85478695EC88}"/>
              </a:ext>
            </a:extLst>
          </p:cNvPr>
          <p:cNvSpPr txBox="1"/>
          <p:nvPr/>
        </p:nvSpPr>
        <p:spPr>
          <a:xfrm>
            <a:off x="196646" y="6356349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595352" cy="1325563"/>
          </a:xfrm>
        </p:spPr>
        <p:txBody>
          <a:bodyPr/>
          <a:lstStyle/>
          <a:p>
            <a:r>
              <a:rPr lang="en-US" dirty="0"/>
              <a:t>Blockage/</a:t>
            </a:r>
            <a:br>
              <a:rPr lang="en-US" dirty="0"/>
            </a:br>
            <a:r>
              <a:rPr lang="en-US" dirty="0"/>
              <a:t>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blockage or difficulties.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73B5-E5E0-AE9D-93F2-BBDDCB3E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7EB-2024-B40C-D0E7-E17971EF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Next Week Priorities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C4C8-6949-551C-3102-CB0E3B42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290030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Installing </a:t>
            </a:r>
            <a:r>
              <a:rPr lang="en-US" dirty="0" err="1"/>
              <a:t>IOWrap</a:t>
            </a:r>
            <a:r>
              <a:rPr lang="en-US" dirty="0"/>
              <a:t> (Docker version)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Installing </a:t>
            </a:r>
            <a:r>
              <a:rPr lang="en-US" dirty="0" err="1"/>
              <a:t>mcps</a:t>
            </a:r>
            <a:r>
              <a:rPr lang="en-US" dirty="0"/>
              <a:t> on </a:t>
            </a:r>
            <a:r>
              <a:rPr lang="en-US" dirty="0" err="1"/>
              <a:t>iowrap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Basic io functions with </a:t>
            </a:r>
            <a:r>
              <a:rPr lang="en-US" dirty="0" err="1"/>
              <a:t>IOWrap</a:t>
            </a:r>
            <a:r>
              <a:rPr lang="en-US" dirty="0"/>
              <a:t> using MCP</a:t>
            </a:r>
          </a:p>
          <a:p>
            <a:pPr marL="285750" indent="-285750">
              <a:buFontTx/>
              <a:buChar char="-"/>
            </a:pPr>
            <a:r>
              <a:rPr lang="en-US" dirty="0"/>
              <a:t>Inspect how </a:t>
            </a:r>
            <a:r>
              <a:rPr lang="en-US" dirty="0" err="1"/>
              <a:t>uv</a:t>
            </a:r>
            <a:r>
              <a:rPr lang="en-US" dirty="0"/>
              <a:t> installs MCP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2CBF2F-6670-3C2D-3666-16AF120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3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9F98-08C6-EF6D-6937-3D904909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E71D-642E-CBA9-74B6-6453C979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42" y="1570501"/>
            <a:ext cx="4179570" cy="1215923"/>
          </a:xfrm>
        </p:spPr>
        <p:txBody>
          <a:bodyPr/>
          <a:lstStyle/>
          <a:p>
            <a:r>
              <a:rPr lang="en-US" dirty="0"/>
              <a:t>New Ideas/</a:t>
            </a:r>
            <a:br>
              <a:rPr lang="en-US" dirty="0"/>
            </a:br>
            <a:r>
              <a:rPr lang="en-US" dirty="0"/>
              <a:t>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D576-6C3E-8775-CAE6-8C017BFC018E}"/>
              </a:ext>
            </a:extLst>
          </p:cNvPr>
          <p:cNvSpPr txBox="1"/>
          <p:nvPr/>
        </p:nvSpPr>
        <p:spPr>
          <a:xfrm>
            <a:off x="6961239" y="3156155"/>
            <a:ext cx="419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MCP Tool for everything </a:t>
            </a:r>
          </a:p>
          <a:p>
            <a:r>
              <a:rPr lang="en-US" dirty="0">
                <a:solidFill>
                  <a:schemeClr val="bg1"/>
                </a:solidFill>
              </a:rPr>
              <a:t>- MCP tool package to manage all MCP</a:t>
            </a:r>
          </a:p>
        </p:txBody>
      </p:sp>
    </p:spTree>
    <p:extLst>
      <p:ext uri="{BB962C8B-B14F-4D97-AF65-F5344CB8AC3E}">
        <p14:creationId xmlns:p14="http://schemas.microsoft.com/office/powerpoint/2010/main" val="17091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9608" y="3063216"/>
            <a:ext cx="4179570" cy="731568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{646D5A5A-7104-41D8-8E0F-4CB3CC1BA819}tf67328976_win32</Template>
  <TotalTime>600</TotalTime>
  <Words>114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fkGroteskNeue</vt:lpstr>
      <vt:lpstr>Tenorite</vt:lpstr>
      <vt:lpstr>Custom</vt:lpstr>
      <vt:lpstr>Week 2 Report</vt:lpstr>
      <vt:lpstr>Current Week Progress</vt:lpstr>
      <vt:lpstr>Blockage/ Difficulties </vt:lpstr>
      <vt:lpstr>Next Week Priorities </vt:lpstr>
      <vt:lpstr>New Ideas/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Aum Vinodchandra Sathwara</dc:creator>
  <cp:lastModifiedBy>Aum Vinodchandra Sathwara</cp:lastModifiedBy>
  <cp:revision>4</cp:revision>
  <dcterms:created xsi:type="dcterms:W3CDTF">2025-04-01T14:17:46Z</dcterms:created>
  <dcterms:modified xsi:type="dcterms:W3CDTF">2025-04-09T02:46:42Z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