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GRC_Aum/tree/ma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3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Setup Docker (</a:t>
            </a:r>
            <a:r>
              <a:rPr lang="en-US" sz="1600" b="1" dirty="0" err="1"/>
              <a:t>Mcp</a:t>
            </a:r>
            <a:r>
              <a:rPr lang="en-US" sz="1600" b="1" dirty="0"/>
              <a:t> Server) to communicate with </a:t>
            </a:r>
            <a:r>
              <a:rPr lang="en-US" sz="1600" b="1" dirty="0" err="1"/>
              <a:t>IOWarp</a:t>
            </a:r>
            <a:r>
              <a:rPr lang="en-US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Inspected different ways to setup communication </a:t>
            </a:r>
          </a:p>
          <a:p>
            <a:pPr marL="569214" lvl="1"/>
            <a:r>
              <a:rPr lang="en-US" sz="1600" b="1" dirty="0"/>
              <a:t>Mounting volume</a:t>
            </a:r>
          </a:p>
          <a:p>
            <a:pPr marL="569214" lvl="1"/>
            <a:r>
              <a:rPr lang="en-US" sz="1600" b="1" dirty="0"/>
              <a:t>Setup a server on </a:t>
            </a:r>
            <a:r>
              <a:rPr lang="en-US" sz="1600" b="1" dirty="0" err="1"/>
              <a:t>IOWarp</a:t>
            </a:r>
            <a:r>
              <a:rPr lang="en-US" sz="1600" b="1" dirty="0"/>
              <a:t> for exposing data </a:t>
            </a:r>
          </a:p>
          <a:p>
            <a:pPr lvl="1" indent="0">
              <a:buNone/>
            </a:pPr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9003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 data using inbuilt </a:t>
            </a:r>
            <a:r>
              <a:rPr lang="en-US" dirty="0" err="1"/>
              <a:t>iowarp</a:t>
            </a:r>
            <a:r>
              <a:rPr lang="en-US" dirty="0"/>
              <a:t> data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D576-6C3E-8775-CAE6-8C017BFC018E}"/>
              </a:ext>
            </a:extLst>
          </p:cNvPr>
          <p:cNvSpPr txBox="1"/>
          <p:nvPr/>
        </p:nvSpPr>
        <p:spPr>
          <a:xfrm>
            <a:off x="6961239" y="315615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Archit</a:t>
            </a: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883</TotalTime>
  <Words>76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fkGroteskNeue</vt:lpstr>
      <vt:lpstr>Tenorite</vt:lpstr>
      <vt:lpstr>Custom</vt:lpstr>
      <vt:lpstr>Week 3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9</cp:revision>
  <dcterms:created xsi:type="dcterms:W3CDTF">2025-04-01T14:17:46Z</dcterms:created>
  <dcterms:modified xsi:type="dcterms:W3CDTF">2025-04-25T14:58:25Z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