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jarvis-mcp/tree/m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umsathwara/jarvis-mcp/tree/main/asse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5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Jarvis-MCP (runs instance of </a:t>
            </a:r>
            <a:r>
              <a:rPr lang="en-US" sz="1600" b="1" dirty="0" err="1"/>
              <a:t>jarvis</a:t>
            </a:r>
            <a:r>
              <a:rPr lang="en-US" sz="1600" b="1" dirty="0"/>
              <a:t>) can be executed on:</a:t>
            </a:r>
          </a:p>
          <a:p>
            <a:pPr marL="569214" lvl="1"/>
            <a:r>
              <a:rPr lang="en-US" sz="1600" b="1" dirty="0"/>
              <a:t>Local(client) – local(server); </a:t>
            </a:r>
            <a:r>
              <a:rPr lang="en-US" sz="1600" b="1" dirty="0" err="1"/>
              <a:t>stdio</a:t>
            </a:r>
            <a:r>
              <a:rPr lang="en-US" sz="1600" b="1" dirty="0"/>
              <a:t> &amp; </a:t>
            </a:r>
            <a:r>
              <a:rPr lang="en-US" sz="1600" b="1" dirty="0" err="1"/>
              <a:t>sse</a:t>
            </a:r>
            <a:endParaRPr lang="en-US" sz="1600" b="1" dirty="0"/>
          </a:p>
          <a:p>
            <a:pPr marL="569214" lvl="1"/>
            <a:r>
              <a:rPr lang="en-US" sz="1600" b="1" dirty="0"/>
              <a:t>Local(client) – remote(server); </a:t>
            </a:r>
            <a:r>
              <a:rPr lang="en-US" sz="1600" b="1" dirty="0" err="1"/>
              <a:t>sse</a:t>
            </a:r>
            <a:endParaRPr lang="en-US" sz="1600" b="1" dirty="0"/>
          </a:p>
          <a:p>
            <a:pPr marL="569214" lvl="1"/>
            <a:r>
              <a:rPr lang="en-US" sz="1600" b="1" dirty="0"/>
              <a:t>Remote(client) – local(server); </a:t>
            </a:r>
            <a:r>
              <a:rPr lang="en-US" sz="1600" b="1" dirty="0" err="1"/>
              <a:t>sse</a:t>
            </a:r>
            <a:endParaRPr lang="en-US" sz="1600" b="1" dirty="0"/>
          </a:p>
          <a:p>
            <a:pPr marL="569214" lvl="1"/>
            <a:r>
              <a:rPr lang="en-US" sz="1600" b="1" dirty="0"/>
              <a:t>Remote(client) – remote(server); </a:t>
            </a:r>
            <a:r>
              <a:rPr lang="en-US" sz="1600" b="1" dirty="0" err="1"/>
              <a:t>sse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Documentation: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569214" lvl="1"/>
            <a:r>
              <a:rPr lang="en-US" sz="1600" b="1" dirty="0"/>
              <a:t>Readme (Installation, Running, Feature, How it Works)</a:t>
            </a:r>
          </a:p>
          <a:p>
            <a:pPr marL="569214" lvl="1"/>
            <a:r>
              <a:rPr lang="en-US" sz="1600" b="1" dirty="0"/>
              <a:t>Deployment Guide (local, local-&gt; remote, remote -&gt; remote)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Output Screenshots: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Server.py on machine A and Jarvis instance on machine B (X)</a:t>
            </a:r>
            <a:endParaRPr lang="en-US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codebase and documentation to </a:t>
            </a:r>
            <a:r>
              <a:rPr lang="en-US" dirty="0" err="1"/>
              <a:t>github</a:t>
            </a:r>
            <a:r>
              <a:rPr lang="en-US" dirty="0"/>
              <a:t> fork scientific </a:t>
            </a:r>
            <a:r>
              <a:rPr lang="en-US" dirty="0" err="1"/>
              <a:t>mcps</a:t>
            </a:r>
            <a:r>
              <a:rPr lang="en-US" dirty="0"/>
              <a:t> (</a:t>
            </a:r>
            <a:r>
              <a:rPr lang="en-US" dirty="0" err="1"/>
              <a:t>iowarp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1199</TotalTime>
  <Words>155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5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14</cp:revision>
  <dcterms:created xsi:type="dcterms:W3CDTF">2025-04-01T14:17:46Z</dcterms:created>
  <dcterms:modified xsi:type="dcterms:W3CDTF">2025-05-13T18:51:34Z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