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Krona One"/>
      <p:regular r:id="rId31"/>
    </p:embeddedFont>
    <p:embeddedFont>
      <p:font typeface="Anaheim"/>
      <p:regular r:id="rId32"/>
      <p:bold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5D1C2C-DD75-43CA-9692-750D6488F0D5}">
  <a:tblStyle styleId="{C95D1C2C-DD75-43CA-9692-750D6488F0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ronaOn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naheim-bold.fntdata"/><Relationship Id="rId10" Type="http://schemas.openxmlformats.org/officeDocument/2006/relationships/slide" Target="slides/slide5.xml"/><Relationship Id="rId32" Type="http://schemas.openxmlformats.org/officeDocument/2006/relationships/font" Target="fonts/Anaheim-regular.fntdata"/><Relationship Id="rId13" Type="http://schemas.openxmlformats.org/officeDocument/2006/relationships/slide" Target="slides/slide8.xml"/><Relationship Id="rId35" Type="http://schemas.openxmlformats.org/officeDocument/2006/relationships/font" Target="fonts/DMSans-bold.fntdata"/><Relationship Id="rId12" Type="http://schemas.openxmlformats.org/officeDocument/2006/relationships/slide" Target="slides/slide7.xml"/><Relationship Id="rId34" Type="http://schemas.openxmlformats.org/officeDocument/2006/relationships/font" Target="fonts/DMSans-regular.fntdata"/><Relationship Id="rId15" Type="http://schemas.openxmlformats.org/officeDocument/2006/relationships/slide" Target="slides/slide10.xml"/><Relationship Id="rId37" Type="http://schemas.openxmlformats.org/officeDocument/2006/relationships/font" Target="fonts/DMSans-boldItalic.fntdata"/><Relationship Id="rId14" Type="http://schemas.openxmlformats.org/officeDocument/2006/relationships/slide" Target="slides/slide9.xml"/><Relationship Id="rId36" Type="http://schemas.openxmlformats.org/officeDocument/2006/relationships/font" Target="fonts/DM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0" name="Shape 4500"/>
        <p:cNvGrpSpPr/>
        <p:nvPr/>
      </p:nvGrpSpPr>
      <p:grpSpPr>
        <a:xfrm>
          <a:off x="0" y="0"/>
          <a:ext cx="0" cy="0"/>
          <a:chOff x="0" y="0"/>
          <a:chExt cx="0" cy="0"/>
        </a:xfrm>
      </p:grpSpPr>
      <p:sp>
        <p:nvSpPr>
          <p:cNvPr id="4501" name="Google Shape;4501;g27dda5eb1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2" name="Google Shape;4502;g27dda5eb1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g317a56f0dd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0" name="Google Shape;4570;g317a56f0dd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4" name="Shape 4574"/>
        <p:cNvGrpSpPr/>
        <p:nvPr/>
      </p:nvGrpSpPr>
      <p:grpSpPr>
        <a:xfrm>
          <a:off x="0" y="0"/>
          <a:ext cx="0" cy="0"/>
          <a:chOff x="0" y="0"/>
          <a:chExt cx="0" cy="0"/>
        </a:xfrm>
      </p:grpSpPr>
      <p:sp>
        <p:nvSpPr>
          <p:cNvPr id="4575" name="Google Shape;4575;g317a56f0d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6" name="Google Shape;4576;g317a56f0d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2" name="Shape 4582"/>
        <p:cNvGrpSpPr/>
        <p:nvPr/>
      </p:nvGrpSpPr>
      <p:grpSpPr>
        <a:xfrm>
          <a:off x="0" y="0"/>
          <a:ext cx="0" cy="0"/>
          <a:chOff x="0" y="0"/>
          <a:chExt cx="0" cy="0"/>
        </a:xfrm>
      </p:grpSpPr>
      <p:sp>
        <p:nvSpPr>
          <p:cNvPr id="4583" name="Google Shape;4583;g317a56f0d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4" name="Google Shape;4584;g317a56f0d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8" name="Shape 4588"/>
        <p:cNvGrpSpPr/>
        <p:nvPr/>
      </p:nvGrpSpPr>
      <p:grpSpPr>
        <a:xfrm>
          <a:off x="0" y="0"/>
          <a:ext cx="0" cy="0"/>
          <a:chOff x="0" y="0"/>
          <a:chExt cx="0" cy="0"/>
        </a:xfrm>
      </p:grpSpPr>
      <p:sp>
        <p:nvSpPr>
          <p:cNvPr id="4589" name="Google Shape;4589;g317a56f0dd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0" name="Google Shape;4590;g317a56f0dd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5" name="Shape 4595"/>
        <p:cNvGrpSpPr/>
        <p:nvPr/>
      </p:nvGrpSpPr>
      <p:grpSpPr>
        <a:xfrm>
          <a:off x="0" y="0"/>
          <a:ext cx="0" cy="0"/>
          <a:chOff x="0" y="0"/>
          <a:chExt cx="0" cy="0"/>
        </a:xfrm>
      </p:grpSpPr>
      <p:sp>
        <p:nvSpPr>
          <p:cNvPr id="4596" name="Google Shape;4596;g317a56f0dd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7" name="Google Shape;4597;g317a56f0dd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8" name="Shape 4608"/>
        <p:cNvGrpSpPr/>
        <p:nvPr/>
      </p:nvGrpSpPr>
      <p:grpSpPr>
        <a:xfrm>
          <a:off x="0" y="0"/>
          <a:ext cx="0" cy="0"/>
          <a:chOff x="0" y="0"/>
          <a:chExt cx="0" cy="0"/>
        </a:xfrm>
      </p:grpSpPr>
      <p:sp>
        <p:nvSpPr>
          <p:cNvPr id="4609" name="Google Shape;4609;g317a56f0dd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0" name="Google Shape;4610;g317a56f0dd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9" name="Shape 4629"/>
        <p:cNvGrpSpPr/>
        <p:nvPr/>
      </p:nvGrpSpPr>
      <p:grpSpPr>
        <a:xfrm>
          <a:off x="0" y="0"/>
          <a:ext cx="0" cy="0"/>
          <a:chOff x="0" y="0"/>
          <a:chExt cx="0" cy="0"/>
        </a:xfrm>
      </p:grpSpPr>
      <p:sp>
        <p:nvSpPr>
          <p:cNvPr id="4630" name="Google Shape;4630;g317a56f0d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1" name="Google Shape;4631;g317a56f0d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8" name="Shape 4648"/>
        <p:cNvGrpSpPr/>
        <p:nvPr/>
      </p:nvGrpSpPr>
      <p:grpSpPr>
        <a:xfrm>
          <a:off x="0" y="0"/>
          <a:ext cx="0" cy="0"/>
          <a:chOff x="0" y="0"/>
          <a:chExt cx="0" cy="0"/>
        </a:xfrm>
      </p:grpSpPr>
      <p:sp>
        <p:nvSpPr>
          <p:cNvPr id="4649" name="Google Shape;4649;g317a56f0dd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0" name="Google Shape;4650;g317a56f0dd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2" name="Shape 4662"/>
        <p:cNvGrpSpPr/>
        <p:nvPr/>
      </p:nvGrpSpPr>
      <p:grpSpPr>
        <a:xfrm>
          <a:off x="0" y="0"/>
          <a:ext cx="0" cy="0"/>
          <a:chOff x="0" y="0"/>
          <a:chExt cx="0" cy="0"/>
        </a:xfrm>
      </p:grpSpPr>
      <p:sp>
        <p:nvSpPr>
          <p:cNvPr id="4663" name="Google Shape;4663;g317a56f0dd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4" name="Google Shape;4664;g317a56f0dd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9" name="Shape 4669"/>
        <p:cNvGrpSpPr/>
        <p:nvPr/>
      </p:nvGrpSpPr>
      <p:grpSpPr>
        <a:xfrm>
          <a:off x="0" y="0"/>
          <a:ext cx="0" cy="0"/>
          <a:chOff x="0" y="0"/>
          <a:chExt cx="0" cy="0"/>
        </a:xfrm>
      </p:grpSpPr>
      <p:sp>
        <p:nvSpPr>
          <p:cNvPr id="4670" name="Google Shape;4670;g317a56f0d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1" name="Google Shape;4671;g317a56f0d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7" name="Shape 4507"/>
        <p:cNvGrpSpPr/>
        <p:nvPr/>
      </p:nvGrpSpPr>
      <p:grpSpPr>
        <a:xfrm>
          <a:off x="0" y="0"/>
          <a:ext cx="0" cy="0"/>
          <a:chOff x="0" y="0"/>
          <a:chExt cx="0" cy="0"/>
        </a:xfrm>
      </p:grpSpPr>
      <p:sp>
        <p:nvSpPr>
          <p:cNvPr id="4508" name="Google Shape;4508;g317a56f0d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9" name="Google Shape;4509;g317a56f0d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5" name="Shape 4675"/>
        <p:cNvGrpSpPr/>
        <p:nvPr/>
      </p:nvGrpSpPr>
      <p:grpSpPr>
        <a:xfrm>
          <a:off x="0" y="0"/>
          <a:ext cx="0" cy="0"/>
          <a:chOff x="0" y="0"/>
          <a:chExt cx="0" cy="0"/>
        </a:xfrm>
      </p:grpSpPr>
      <p:sp>
        <p:nvSpPr>
          <p:cNvPr id="4676" name="Google Shape;4676;g317a56f0dd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7" name="Google Shape;4677;g317a56f0dd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4" name="Shape 4684"/>
        <p:cNvGrpSpPr/>
        <p:nvPr/>
      </p:nvGrpSpPr>
      <p:grpSpPr>
        <a:xfrm>
          <a:off x="0" y="0"/>
          <a:ext cx="0" cy="0"/>
          <a:chOff x="0" y="0"/>
          <a:chExt cx="0" cy="0"/>
        </a:xfrm>
      </p:grpSpPr>
      <p:sp>
        <p:nvSpPr>
          <p:cNvPr id="4685" name="Google Shape;4685;g317a56f0d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6" name="Google Shape;4686;g317a56f0d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3" name="Shape 4693"/>
        <p:cNvGrpSpPr/>
        <p:nvPr/>
      </p:nvGrpSpPr>
      <p:grpSpPr>
        <a:xfrm>
          <a:off x="0" y="0"/>
          <a:ext cx="0" cy="0"/>
          <a:chOff x="0" y="0"/>
          <a:chExt cx="0" cy="0"/>
        </a:xfrm>
      </p:grpSpPr>
      <p:sp>
        <p:nvSpPr>
          <p:cNvPr id="4694" name="Google Shape;4694;g317a56f0dd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5" name="Google Shape;4695;g317a56f0dd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0" name="Shape 4700"/>
        <p:cNvGrpSpPr/>
        <p:nvPr/>
      </p:nvGrpSpPr>
      <p:grpSpPr>
        <a:xfrm>
          <a:off x="0" y="0"/>
          <a:ext cx="0" cy="0"/>
          <a:chOff x="0" y="0"/>
          <a:chExt cx="0" cy="0"/>
        </a:xfrm>
      </p:grpSpPr>
      <p:sp>
        <p:nvSpPr>
          <p:cNvPr id="4701" name="Google Shape;4701;g317a56f0dd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2" name="Google Shape;4702;g317a56f0dd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9" name="Shape 4709"/>
        <p:cNvGrpSpPr/>
        <p:nvPr/>
      </p:nvGrpSpPr>
      <p:grpSpPr>
        <a:xfrm>
          <a:off x="0" y="0"/>
          <a:ext cx="0" cy="0"/>
          <a:chOff x="0" y="0"/>
          <a:chExt cx="0" cy="0"/>
        </a:xfrm>
      </p:grpSpPr>
      <p:sp>
        <p:nvSpPr>
          <p:cNvPr id="4710" name="Google Shape;4710;g317a56f0dd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1" name="Google Shape;4711;g317a56f0dd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5" name="Shape 4715"/>
        <p:cNvGrpSpPr/>
        <p:nvPr/>
      </p:nvGrpSpPr>
      <p:grpSpPr>
        <a:xfrm>
          <a:off x="0" y="0"/>
          <a:ext cx="0" cy="0"/>
          <a:chOff x="0" y="0"/>
          <a:chExt cx="0" cy="0"/>
        </a:xfrm>
      </p:grpSpPr>
      <p:sp>
        <p:nvSpPr>
          <p:cNvPr id="4716" name="Google Shape;4716;g317a56f0dd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7" name="Google Shape;4717;g317a56f0dd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4" name="Shape 4524"/>
        <p:cNvGrpSpPr/>
        <p:nvPr/>
      </p:nvGrpSpPr>
      <p:grpSpPr>
        <a:xfrm>
          <a:off x="0" y="0"/>
          <a:ext cx="0" cy="0"/>
          <a:chOff x="0" y="0"/>
          <a:chExt cx="0" cy="0"/>
        </a:xfrm>
      </p:grpSpPr>
      <p:sp>
        <p:nvSpPr>
          <p:cNvPr id="4525" name="Google Shape;4525;g317a56f0d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6" name="Google Shape;4526;g317a56f0d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0" name="Shape 4530"/>
        <p:cNvGrpSpPr/>
        <p:nvPr/>
      </p:nvGrpSpPr>
      <p:grpSpPr>
        <a:xfrm>
          <a:off x="0" y="0"/>
          <a:ext cx="0" cy="0"/>
          <a:chOff x="0" y="0"/>
          <a:chExt cx="0" cy="0"/>
        </a:xfrm>
      </p:grpSpPr>
      <p:sp>
        <p:nvSpPr>
          <p:cNvPr id="4531" name="Google Shape;4531;g317a56f0d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2" name="Google Shape;4532;g317a56f0d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6" name="Shape 4536"/>
        <p:cNvGrpSpPr/>
        <p:nvPr/>
      </p:nvGrpSpPr>
      <p:grpSpPr>
        <a:xfrm>
          <a:off x="0" y="0"/>
          <a:ext cx="0" cy="0"/>
          <a:chOff x="0" y="0"/>
          <a:chExt cx="0" cy="0"/>
        </a:xfrm>
      </p:grpSpPr>
      <p:sp>
        <p:nvSpPr>
          <p:cNvPr id="4537" name="Google Shape;4537;g317a56f0dd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8" name="Google Shape;4538;g317a56f0dd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2" name="Shape 4542"/>
        <p:cNvGrpSpPr/>
        <p:nvPr/>
      </p:nvGrpSpPr>
      <p:grpSpPr>
        <a:xfrm>
          <a:off x="0" y="0"/>
          <a:ext cx="0" cy="0"/>
          <a:chOff x="0" y="0"/>
          <a:chExt cx="0" cy="0"/>
        </a:xfrm>
      </p:grpSpPr>
      <p:sp>
        <p:nvSpPr>
          <p:cNvPr id="4543" name="Google Shape;4543;g317a56f0dd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4" name="Google Shape;4544;g317a56f0dd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8" name="Shape 4548"/>
        <p:cNvGrpSpPr/>
        <p:nvPr/>
      </p:nvGrpSpPr>
      <p:grpSpPr>
        <a:xfrm>
          <a:off x="0" y="0"/>
          <a:ext cx="0" cy="0"/>
          <a:chOff x="0" y="0"/>
          <a:chExt cx="0" cy="0"/>
        </a:xfrm>
      </p:grpSpPr>
      <p:sp>
        <p:nvSpPr>
          <p:cNvPr id="4549" name="Google Shape;4549;g317a56f0d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0" name="Google Shape;4550;g317a56f0d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4" name="Shape 4554"/>
        <p:cNvGrpSpPr/>
        <p:nvPr/>
      </p:nvGrpSpPr>
      <p:grpSpPr>
        <a:xfrm>
          <a:off x="0" y="0"/>
          <a:ext cx="0" cy="0"/>
          <a:chOff x="0" y="0"/>
          <a:chExt cx="0" cy="0"/>
        </a:xfrm>
      </p:grpSpPr>
      <p:sp>
        <p:nvSpPr>
          <p:cNvPr id="4555" name="Google Shape;4555;g317a56f0d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6" name="Google Shape;4556;g317a56f0d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0" name="Shape 4560"/>
        <p:cNvGrpSpPr/>
        <p:nvPr/>
      </p:nvGrpSpPr>
      <p:grpSpPr>
        <a:xfrm>
          <a:off x="0" y="0"/>
          <a:ext cx="0" cy="0"/>
          <a:chOff x="0" y="0"/>
          <a:chExt cx="0" cy="0"/>
        </a:xfrm>
      </p:grpSpPr>
      <p:sp>
        <p:nvSpPr>
          <p:cNvPr id="4561" name="Google Shape;4561;g317a56f0dd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2" name="Google Shape;4562;g317a56f0d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20750" y="1182838"/>
            <a:ext cx="7102500" cy="2070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b="0" sz="4000">
                <a:latin typeface="Krona One"/>
                <a:ea typeface="Krona One"/>
                <a:cs typeface="Krona One"/>
                <a:sym typeface="Krona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72550" y="3528963"/>
            <a:ext cx="5598900" cy="43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rot="10800000">
            <a:off x="768130" y="-11162"/>
            <a:ext cx="1251640" cy="5143574"/>
            <a:chOff x="-554749" y="4009318"/>
            <a:chExt cx="496959" cy="2042316"/>
          </a:xfrm>
        </p:grpSpPr>
        <p:sp>
          <p:nvSpPr>
            <p:cNvPr id="12" name="Google Shape;12;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188127" y="-6038"/>
            <a:ext cx="907441" cy="5266557"/>
            <a:chOff x="-172819" y="-6038"/>
            <a:chExt cx="907441" cy="5266557"/>
          </a:xfrm>
        </p:grpSpPr>
        <p:grpSp>
          <p:nvGrpSpPr>
            <p:cNvPr id="21" name="Google Shape;21;p2"/>
            <p:cNvGrpSpPr/>
            <p:nvPr/>
          </p:nvGrpSpPr>
          <p:grpSpPr>
            <a:xfrm>
              <a:off x="11756" y="1687507"/>
              <a:ext cx="339101" cy="696226"/>
              <a:chOff x="-554749" y="4009318"/>
              <a:chExt cx="995014" cy="2042316"/>
            </a:xfrm>
          </p:grpSpPr>
          <p:sp>
            <p:nvSpPr>
              <p:cNvPr id="22" name="Google Shape;22;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380971"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0971"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194190" y="1134900"/>
              <a:ext cx="339101" cy="696621"/>
              <a:chOff x="-19438" y="2388294"/>
              <a:chExt cx="995014" cy="2043477"/>
            </a:xfrm>
          </p:grpSpPr>
          <p:sp>
            <p:nvSpPr>
              <p:cNvPr id="39" name="Google Shape;39;p2"/>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a:off x="11756" y="546568"/>
              <a:ext cx="339101" cy="696226"/>
              <a:chOff x="-554749" y="662474"/>
              <a:chExt cx="995014" cy="2042316"/>
            </a:xfrm>
          </p:grpSpPr>
          <p:sp>
            <p:nvSpPr>
              <p:cNvPr id="54" name="Google Shape;54;p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a:off x="194190" y="-6038"/>
              <a:ext cx="339101" cy="696621"/>
              <a:chOff x="-19438" y="-958549"/>
              <a:chExt cx="995014" cy="2043477"/>
            </a:xfrm>
          </p:grpSpPr>
          <p:sp>
            <p:nvSpPr>
              <p:cNvPr id="69" name="Google Shape;69;p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2"/>
            <p:cNvGrpSpPr/>
            <p:nvPr/>
          </p:nvGrpSpPr>
          <p:grpSpPr>
            <a:xfrm>
              <a:off x="-172819" y="1130484"/>
              <a:ext cx="339101" cy="696226"/>
              <a:chOff x="-554749" y="4009318"/>
              <a:chExt cx="995014" cy="2042316"/>
            </a:xfrm>
          </p:grpSpPr>
          <p:sp>
            <p:nvSpPr>
              <p:cNvPr id="84" name="Google Shape;84;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2"/>
            <p:cNvGrpSpPr/>
            <p:nvPr/>
          </p:nvGrpSpPr>
          <p:grpSpPr>
            <a:xfrm>
              <a:off x="-172813" y="-6038"/>
              <a:ext cx="339101" cy="696621"/>
              <a:chOff x="-19438" y="-958549"/>
              <a:chExt cx="995014" cy="2043477"/>
            </a:xfrm>
          </p:grpSpPr>
          <p:sp>
            <p:nvSpPr>
              <p:cNvPr id="99" name="Google Shape;99;p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2"/>
            <p:cNvGrpSpPr/>
            <p:nvPr/>
          </p:nvGrpSpPr>
          <p:grpSpPr>
            <a:xfrm flipH="1">
              <a:off x="198844" y="3415026"/>
              <a:ext cx="339101" cy="696021"/>
              <a:chOff x="-554749" y="4009318"/>
              <a:chExt cx="995014" cy="2042316"/>
            </a:xfrm>
          </p:grpSpPr>
          <p:sp>
            <p:nvSpPr>
              <p:cNvPr id="114" name="Google Shape;114;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
            <p:cNvSpPr/>
            <p:nvPr/>
          </p:nvSpPr>
          <p:spPr>
            <a:xfrm flipH="1">
              <a:off x="534764" y="355051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flipH="1">
              <a:off x="534764" y="241004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
            <p:cNvGrpSpPr/>
            <p:nvPr/>
          </p:nvGrpSpPr>
          <p:grpSpPr>
            <a:xfrm>
              <a:off x="377811" y="552520"/>
              <a:ext cx="339101" cy="696226"/>
              <a:chOff x="519355" y="679933"/>
              <a:chExt cx="995014" cy="2042316"/>
            </a:xfrm>
          </p:grpSpPr>
          <p:sp>
            <p:nvSpPr>
              <p:cNvPr id="131" name="Google Shape;131;p2"/>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2"/>
            <p:cNvGrpSpPr/>
            <p:nvPr/>
          </p:nvGrpSpPr>
          <p:grpSpPr>
            <a:xfrm flipH="1">
              <a:off x="382459" y="2831693"/>
              <a:ext cx="339101" cy="696417"/>
              <a:chOff x="-19438" y="2388294"/>
              <a:chExt cx="995014" cy="2043477"/>
            </a:xfrm>
          </p:grpSpPr>
          <p:sp>
            <p:nvSpPr>
              <p:cNvPr id="145" name="Google Shape;145;p2"/>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
            <p:cNvGrpSpPr/>
            <p:nvPr/>
          </p:nvGrpSpPr>
          <p:grpSpPr>
            <a:xfrm>
              <a:off x="564881" y="2243716"/>
              <a:ext cx="169740" cy="696067"/>
              <a:chOff x="529806" y="2712559"/>
              <a:chExt cx="204852" cy="839950"/>
            </a:xfrm>
          </p:grpSpPr>
          <p:sp>
            <p:nvSpPr>
              <p:cNvPr id="160" name="Google Shape;160;p2"/>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flipH="1">
                <a:off x="734639" y="3239982"/>
                <a:ext cx="19" cy="19"/>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
            <p:cNvGrpSpPr/>
            <p:nvPr/>
          </p:nvGrpSpPr>
          <p:grpSpPr>
            <a:xfrm flipH="1">
              <a:off x="198838" y="2249483"/>
              <a:ext cx="339101" cy="696021"/>
              <a:chOff x="519355" y="679933"/>
              <a:chExt cx="995014" cy="2042316"/>
            </a:xfrm>
          </p:grpSpPr>
          <p:sp>
            <p:nvSpPr>
              <p:cNvPr id="168" name="Google Shape;168;p2"/>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
            <p:cNvGrpSpPr/>
            <p:nvPr/>
          </p:nvGrpSpPr>
          <p:grpSpPr>
            <a:xfrm flipH="1">
              <a:off x="382459" y="1691089"/>
              <a:ext cx="339101" cy="696417"/>
              <a:chOff x="-19438" y="-958549"/>
              <a:chExt cx="995014" cy="2043477"/>
            </a:xfrm>
          </p:grpSpPr>
          <p:sp>
            <p:nvSpPr>
              <p:cNvPr id="182" name="Google Shape;182;p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
            <p:cNvGrpSpPr/>
            <p:nvPr/>
          </p:nvGrpSpPr>
          <p:grpSpPr>
            <a:xfrm>
              <a:off x="564881" y="3411698"/>
              <a:ext cx="169740" cy="696067"/>
              <a:chOff x="529806" y="2712559"/>
              <a:chExt cx="204852" cy="839950"/>
            </a:xfrm>
          </p:grpSpPr>
          <p:sp>
            <p:nvSpPr>
              <p:cNvPr id="197" name="Google Shape;197;p2"/>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flipH="1">
                <a:off x="734639" y="3239982"/>
                <a:ext cx="19" cy="19"/>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
            <p:cNvSpPr/>
            <p:nvPr/>
          </p:nvSpPr>
          <p:spPr>
            <a:xfrm>
              <a:off x="382686"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
            <p:cNvGrpSpPr/>
            <p:nvPr/>
          </p:nvGrpSpPr>
          <p:grpSpPr>
            <a:xfrm>
              <a:off x="195905" y="4563897"/>
              <a:ext cx="339101" cy="696621"/>
              <a:chOff x="-19438" y="2388294"/>
              <a:chExt cx="995014" cy="2043477"/>
            </a:xfrm>
          </p:grpSpPr>
          <p:sp>
            <p:nvSpPr>
              <p:cNvPr id="206" name="Google Shape;206;p2"/>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
            <p:cNvGrpSpPr/>
            <p:nvPr/>
          </p:nvGrpSpPr>
          <p:grpSpPr>
            <a:xfrm>
              <a:off x="13471" y="3975565"/>
              <a:ext cx="339101" cy="696226"/>
              <a:chOff x="-554749" y="662474"/>
              <a:chExt cx="995014" cy="2042316"/>
            </a:xfrm>
          </p:grpSpPr>
          <p:sp>
            <p:nvSpPr>
              <p:cNvPr id="221" name="Google Shape;221;p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
            <p:cNvGrpSpPr/>
            <p:nvPr/>
          </p:nvGrpSpPr>
          <p:grpSpPr>
            <a:xfrm>
              <a:off x="-171104" y="4559480"/>
              <a:ext cx="339101" cy="696226"/>
              <a:chOff x="-554749" y="4009318"/>
              <a:chExt cx="995014" cy="2042316"/>
            </a:xfrm>
          </p:grpSpPr>
          <p:sp>
            <p:nvSpPr>
              <p:cNvPr id="236" name="Google Shape;236;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
            <p:cNvGrpSpPr/>
            <p:nvPr/>
          </p:nvGrpSpPr>
          <p:grpSpPr>
            <a:xfrm>
              <a:off x="-171097" y="3422958"/>
              <a:ext cx="339101" cy="696621"/>
              <a:chOff x="-19438" y="-958549"/>
              <a:chExt cx="995014" cy="2043477"/>
            </a:xfrm>
          </p:grpSpPr>
          <p:sp>
            <p:nvSpPr>
              <p:cNvPr id="251" name="Google Shape;251;p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5" name="Google Shape;265;p2"/>
          <p:cNvGrpSpPr/>
          <p:nvPr/>
        </p:nvGrpSpPr>
        <p:grpSpPr>
          <a:xfrm>
            <a:off x="8431153" y="1583300"/>
            <a:ext cx="1037492" cy="3638760"/>
            <a:chOff x="8452432" y="1583300"/>
            <a:chExt cx="1037492" cy="3638760"/>
          </a:xfrm>
        </p:grpSpPr>
        <p:grpSp>
          <p:nvGrpSpPr>
            <p:cNvPr id="266" name="Google Shape;266;p2"/>
            <p:cNvGrpSpPr/>
            <p:nvPr/>
          </p:nvGrpSpPr>
          <p:grpSpPr>
            <a:xfrm rot="10800000">
              <a:off x="8452432" y="1583300"/>
              <a:ext cx="671833" cy="1378972"/>
              <a:chOff x="-554749" y="4009318"/>
              <a:chExt cx="995014" cy="2042316"/>
            </a:xfrm>
          </p:grpSpPr>
          <p:sp>
            <p:nvSpPr>
              <p:cNvPr id="267" name="Google Shape;267;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
            <p:cNvGrpSpPr/>
            <p:nvPr/>
          </p:nvGrpSpPr>
          <p:grpSpPr>
            <a:xfrm rot="10800000">
              <a:off x="8452432" y="3843088"/>
              <a:ext cx="671833" cy="1378972"/>
              <a:chOff x="-554749" y="662474"/>
              <a:chExt cx="995014" cy="2042316"/>
            </a:xfrm>
          </p:grpSpPr>
          <p:sp>
            <p:nvSpPr>
              <p:cNvPr id="282" name="Google Shape;282;p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
            <p:cNvGrpSpPr/>
            <p:nvPr/>
          </p:nvGrpSpPr>
          <p:grpSpPr>
            <a:xfrm rot="10800000">
              <a:off x="8818091" y="2713194"/>
              <a:ext cx="671833" cy="1378972"/>
              <a:chOff x="-554749" y="4009318"/>
              <a:chExt cx="995014" cy="2042316"/>
            </a:xfrm>
          </p:grpSpPr>
          <p:sp>
            <p:nvSpPr>
              <p:cNvPr id="297" name="Google Shape;297;p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1" name="Google Shape;311;p2"/>
          <p:cNvSpPr/>
          <p:nvPr/>
        </p:nvSpPr>
        <p:spPr>
          <a:xfrm>
            <a:off x="-47200" y="-94100"/>
            <a:ext cx="759300" cy="5302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8431150" y="-80285"/>
            <a:ext cx="759300" cy="5266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9" name="Shape 1299"/>
        <p:cNvGrpSpPr/>
        <p:nvPr/>
      </p:nvGrpSpPr>
      <p:grpSpPr>
        <a:xfrm>
          <a:off x="0" y="0"/>
          <a:ext cx="0" cy="0"/>
          <a:chOff x="0" y="0"/>
          <a:chExt cx="0" cy="0"/>
        </a:xfrm>
      </p:grpSpPr>
      <p:grpSp>
        <p:nvGrpSpPr>
          <p:cNvPr id="1300" name="Google Shape;1300;p11"/>
          <p:cNvGrpSpPr/>
          <p:nvPr/>
        </p:nvGrpSpPr>
        <p:grpSpPr>
          <a:xfrm>
            <a:off x="8577306" y="-11125"/>
            <a:ext cx="691231" cy="5143500"/>
            <a:chOff x="8577306" y="-11125"/>
            <a:chExt cx="691231" cy="5143500"/>
          </a:xfrm>
        </p:grpSpPr>
        <p:sp>
          <p:nvSpPr>
            <p:cNvPr id="1301" name="Google Shape;1301;p11"/>
            <p:cNvSpPr/>
            <p:nvPr/>
          </p:nvSpPr>
          <p:spPr>
            <a:xfrm flipH="1">
              <a:off x="8577306" y="-11125"/>
              <a:ext cx="566700" cy="5143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2" name="Google Shape;1302;p11"/>
            <p:cNvGrpSpPr/>
            <p:nvPr/>
          </p:nvGrpSpPr>
          <p:grpSpPr>
            <a:xfrm>
              <a:off x="8577306" y="-11015"/>
              <a:ext cx="691231" cy="5143196"/>
              <a:chOff x="8626837" y="-11015"/>
              <a:chExt cx="691231" cy="5143196"/>
            </a:xfrm>
          </p:grpSpPr>
          <p:grpSp>
            <p:nvGrpSpPr>
              <p:cNvPr id="1303" name="Google Shape;1303;p11"/>
              <p:cNvGrpSpPr/>
              <p:nvPr/>
            </p:nvGrpSpPr>
            <p:grpSpPr>
              <a:xfrm flipH="1">
                <a:off x="8806663" y="1642788"/>
                <a:ext cx="331141" cy="679887"/>
                <a:chOff x="-554749" y="4009318"/>
                <a:chExt cx="995014" cy="2042316"/>
              </a:xfrm>
            </p:grpSpPr>
            <p:sp>
              <p:nvSpPr>
                <p:cNvPr id="1304" name="Google Shape;1304;p11"/>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1"/>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1"/>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1"/>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1"/>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1"/>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 name="Google Shape;1318;p11"/>
              <p:cNvSpPr/>
              <p:nvPr/>
            </p:nvSpPr>
            <p:spPr>
              <a:xfrm rot="10800000">
                <a:off x="8777227"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1"/>
              <p:cNvSpPr/>
              <p:nvPr/>
            </p:nvSpPr>
            <p:spPr>
              <a:xfrm rot="10800000">
                <a:off x="8777227"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11"/>
              <p:cNvGrpSpPr/>
              <p:nvPr/>
            </p:nvGrpSpPr>
            <p:grpSpPr>
              <a:xfrm flipH="1">
                <a:off x="8806663" y="528624"/>
                <a:ext cx="331141" cy="679887"/>
                <a:chOff x="-554749" y="662474"/>
                <a:chExt cx="995014" cy="2042316"/>
              </a:xfrm>
            </p:grpSpPr>
            <p:sp>
              <p:nvSpPr>
                <p:cNvPr id="1321" name="Google Shape;1321;p1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11"/>
              <p:cNvGrpSpPr/>
              <p:nvPr/>
            </p:nvGrpSpPr>
            <p:grpSpPr>
              <a:xfrm flipH="1">
                <a:off x="8628512" y="-11015"/>
                <a:ext cx="331141" cy="680273"/>
                <a:chOff x="-19438" y="-958549"/>
                <a:chExt cx="995014" cy="2043477"/>
              </a:xfrm>
            </p:grpSpPr>
            <p:sp>
              <p:nvSpPr>
                <p:cNvPr id="1336" name="Google Shape;1336;p1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11"/>
              <p:cNvGrpSpPr/>
              <p:nvPr/>
            </p:nvGrpSpPr>
            <p:grpSpPr>
              <a:xfrm flipH="1">
                <a:off x="8986927" y="-11015"/>
                <a:ext cx="331141" cy="680273"/>
                <a:chOff x="-19438" y="-958549"/>
                <a:chExt cx="995014" cy="2043477"/>
              </a:xfrm>
            </p:grpSpPr>
            <p:sp>
              <p:nvSpPr>
                <p:cNvPr id="1351" name="Google Shape;1351;p1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11"/>
              <p:cNvSpPr/>
              <p:nvPr/>
            </p:nvSpPr>
            <p:spPr>
              <a:xfrm rot="10800000">
                <a:off x="8775552"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11"/>
              <p:cNvGrpSpPr/>
              <p:nvPr/>
            </p:nvGrpSpPr>
            <p:grpSpPr>
              <a:xfrm flipH="1">
                <a:off x="8626837" y="4451907"/>
                <a:ext cx="331141" cy="680274"/>
                <a:chOff x="-19438" y="2388294"/>
                <a:chExt cx="995014" cy="2043477"/>
              </a:xfrm>
            </p:grpSpPr>
            <p:sp>
              <p:nvSpPr>
                <p:cNvPr id="1367" name="Google Shape;1367;p11"/>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11"/>
              <p:cNvGrpSpPr/>
              <p:nvPr/>
            </p:nvGrpSpPr>
            <p:grpSpPr>
              <a:xfrm flipH="1">
                <a:off x="8804988" y="3877382"/>
                <a:ext cx="331141" cy="679887"/>
                <a:chOff x="-554749" y="662474"/>
                <a:chExt cx="995014" cy="2042316"/>
              </a:xfrm>
            </p:grpSpPr>
            <p:sp>
              <p:nvSpPr>
                <p:cNvPr id="1382" name="Google Shape;1382;p1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96" name="Google Shape;1396;p11"/>
          <p:cNvSpPr txBox="1"/>
          <p:nvPr>
            <p:ph hasCustomPrompt="1" type="title"/>
          </p:nvPr>
        </p:nvSpPr>
        <p:spPr>
          <a:xfrm>
            <a:off x="1284000" y="1689700"/>
            <a:ext cx="6576000" cy="1084200"/>
          </a:xfrm>
          <a:prstGeom prst="rect">
            <a:avLst/>
          </a:prstGeom>
          <a:solidFill>
            <a:schemeClr val="accent1"/>
          </a:solidFill>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97" name="Google Shape;1397;p11"/>
          <p:cNvSpPr txBox="1"/>
          <p:nvPr>
            <p:ph idx="1" type="subTitle"/>
          </p:nvPr>
        </p:nvSpPr>
        <p:spPr>
          <a:xfrm>
            <a:off x="1284000" y="302104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98" name="Google Shape;1398;p11"/>
          <p:cNvGrpSpPr/>
          <p:nvPr/>
        </p:nvGrpSpPr>
        <p:grpSpPr>
          <a:xfrm>
            <a:off x="-124538" y="-11125"/>
            <a:ext cx="691231" cy="5143500"/>
            <a:chOff x="-124538" y="-11125"/>
            <a:chExt cx="691231" cy="5143500"/>
          </a:xfrm>
        </p:grpSpPr>
        <p:grpSp>
          <p:nvGrpSpPr>
            <p:cNvPr id="1399" name="Google Shape;1399;p11"/>
            <p:cNvGrpSpPr/>
            <p:nvPr/>
          </p:nvGrpSpPr>
          <p:grpSpPr>
            <a:xfrm>
              <a:off x="-124538" y="-10930"/>
              <a:ext cx="691231" cy="5143196"/>
              <a:chOff x="-174069" y="-10930"/>
              <a:chExt cx="691231" cy="5143196"/>
            </a:xfrm>
          </p:grpSpPr>
          <p:grpSp>
            <p:nvGrpSpPr>
              <p:cNvPr id="1400" name="Google Shape;1400;p11"/>
              <p:cNvGrpSpPr/>
              <p:nvPr/>
            </p:nvGrpSpPr>
            <p:grpSpPr>
              <a:xfrm flipH="1" rot="10800000">
                <a:off x="6194" y="2798575"/>
                <a:ext cx="331141" cy="679887"/>
                <a:chOff x="-554749" y="4009318"/>
                <a:chExt cx="995014" cy="2042316"/>
              </a:xfrm>
            </p:grpSpPr>
            <p:sp>
              <p:nvSpPr>
                <p:cNvPr id="1401" name="Google Shape;1401;p11"/>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11"/>
              <p:cNvSpPr/>
              <p:nvPr/>
            </p:nvSpPr>
            <p:spPr>
              <a:xfrm>
                <a:off x="366755"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366755"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7" name="Google Shape;1417;p11"/>
              <p:cNvGrpSpPr/>
              <p:nvPr/>
            </p:nvGrpSpPr>
            <p:grpSpPr>
              <a:xfrm flipH="1" rot="10800000">
                <a:off x="6194" y="3912739"/>
                <a:ext cx="331141" cy="679887"/>
                <a:chOff x="-554749" y="662474"/>
                <a:chExt cx="995014" cy="2042316"/>
              </a:xfrm>
            </p:grpSpPr>
            <p:sp>
              <p:nvSpPr>
                <p:cNvPr id="1418" name="Google Shape;1418;p1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11"/>
              <p:cNvGrpSpPr/>
              <p:nvPr/>
            </p:nvGrpSpPr>
            <p:grpSpPr>
              <a:xfrm flipH="1" rot="10800000">
                <a:off x="184346" y="4451992"/>
                <a:ext cx="331141" cy="680273"/>
                <a:chOff x="-19438" y="-958549"/>
                <a:chExt cx="995014" cy="2043477"/>
              </a:xfrm>
            </p:grpSpPr>
            <p:sp>
              <p:nvSpPr>
                <p:cNvPr id="1433" name="Google Shape;1433;p1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1"/>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11"/>
              <p:cNvGrpSpPr/>
              <p:nvPr/>
            </p:nvGrpSpPr>
            <p:grpSpPr>
              <a:xfrm flipH="1" rot="10800000">
                <a:off x="-174069" y="4451992"/>
                <a:ext cx="331141" cy="680273"/>
                <a:chOff x="-19438" y="-958549"/>
                <a:chExt cx="995014" cy="2043477"/>
              </a:xfrm>
            </p:grpSpPr>
            <p:sp>
              <p:nvSpPr>
                <p:cNvPr id="1448" name="Google Shape;1448;p1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2" name="Google Shape;1462;p11"/>
              <p:cNvSpPr/>
              <p:nvPr/>
            </p:nvSpPr>
            <p:spPr>
              <a:xfrm>
                <a:off x="368430"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3" name="Google Shape;1463;p11"/>
              <p:cNvGrpSpPr/>
              <p:nvPr/>
            </p:nvGrpSpPr>
            <p:grpSpPr>
              <a:xfrm flipH="1" rot="10800000">
                <a:off x="186021" y="-10930"/>
                <a:ext cx="331141" cy="680274"/>
                <a:chOff x="-19438" y="2388294"/>
                <a:chExt cx="995014" cy="2043477"/>
              </a:xfrm>
            </p:grpSpPr>
            <p:sp>
              <p:nvSpPr>
                <p:cNvPr id="1464" name="Google Shape;1464;p11"/>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1"/>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1"/>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1"/>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1"/>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1"/>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1"/>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1"/>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1"/>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1"/>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1"/>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11"/>
              <p:cNvGrpSpPr/>
              <p:nvPr/>
            </p:nvGrpSpPr>
            <p:grpSpPr>
              <a:xfrm flipH="1" rot="10800000">
                <a:off x="7869" y="563981"/>
                <a:ext cx="331141" cy="679887"/>
                <a:chOff x="-554749" y="662474"/>
                <a:chExt cx="995014" cy="2042316"/>
              </a:xfrm>
            </p:grpSpPr>
            <p:sp>
              <p:nvSpPr>
                <p:cNvPr id="1479" name="Google Shape;1479;p1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3" name="Google Shape;1493;p11"/>
            <p:cNvSpPr/>
            <p:nvPr/>
          </p:nvSpPr>
          <p:spPr>
            <a:xfrm flipH="1" rot="10800000">
              <a:off x="-8" y="-11125"/>
              <a:ext cx="566700" cy="5143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94" name="Shape 14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95" name="Shape 1495"/>
        <p:cNvGrpSpPr/>
        <p:nvPr/>
      </p:nvGrpSpPr>
      <p:grpSpPr>
        <a:xfrm>
          <a:off x="0" y="0"/>
          <a:ext cx="0" cy="0"/>
          <a:chOff x="0" y="0"/>
          <a:chExt cx="0" cy="0"/>
        </a:xfrm>
      </p:grpSpPr>
      <p:sp>
        <p:nvSpPr>
          <p:cNvPr id="1496" name="Google Shape;1496;p13"/>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7" name="Google Shape;1497;p13"/>
          <p:cNvSpPr txBox="1"/>
          <p:nvPr>
            <p:ph idx="1" type="subTitle"/>
          </p:nvPr>
        </p:nvSpPr>
        <p:spPr>
          <a:xfrm>
            <a:off x="720000" y="2232712"/>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8" name="Google Shape;1498;p13"/>
          <p:cNvSpPr txBox="1"/>
          <p:nvPr>
            <p:ph idx="2" type="subTitle"/>
          </p:nvPr>
        </p:nvSpPr>
        <p:spPr>
          <a:xfrm>
            <a:off x="3391200" y="2232712"/>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9" name="Google Shape;1499;p13"/>
          <p:cNvSpPr txBox="1"/>
          <p:nvPr>
            <p:ph idx="3" type="subTitle"/>
          </p:nvPr>
        </p:nvSpPr>
        <p:spPr>
          <a:xfrm>
            <a:off x="720000" y="3996019"/>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0" name="Google Shape;1500;p13"/>
          <p:cNvSpPr txBox="1"/>
          <p:nvPr>
            <p:ph idx="4" type="subTitle"/>
          </p:nvPr>
        </p:nvSpPr>
        <p:spPr>
          <a:xfrm>
            <a:off x="3391200" y="3996019"/>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1" name="Google Shape;1501;p13"/>
          <p:cNvSpPr txBox="1"/>
          <p:nvPr>
            <p:ph idx="5" type="subTitle"/>
          </p:nvPr>
        </p:nvSpPr>
        <p:spPr>
          <a:xfrm>
            <a:off x="6062397" y="2232712"/>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2" name="Google Shape;1502;p13"/>
          <p:cNvSpPr txBox="1"/>
          <p:nvPr>
            <p:ph idx="6" type="subTitle"/>
          </p:nvPr>
        </p:nvSpPr>
        <p:spPr>
          <a:xfrm>
            <a:off x="6062397" y="3996019"/>
            <a:ext cx="2361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3" name="Google Shape;1503;p13"/>
          <p:cNvSpPr txBox="1"/>
          <p:nvPr>
            <p:ph hasCustomPrompt="1" idx="7" type="title"/>
          </p:nvPr>
        </p:nvSpPr>
        <p:spPr>
          <a:xfrm>
            <a:off x="720000" y="1379050"/>
            <a:ext cx="722400" cy="4476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4" name="Google Shape;1504;p13"/>
          <p:cNvSpPr txBox="1"/>
          <p:nvPr>
            <p:ph hasCustomPrompt="1" idx="8" type="title"/>
          </p:nvPr>
        </p:nvSpPr>
        <p:spPr>
          <a:xfrm>
            <a:off x="720000" y="3141778"/>
            <a:ext cx="722400" cy="447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5" name="Google Shape;1505;p13"/>
          <p:cNvSpPr txBox="1"/>
          <p:nvPr>
            <p:ph hasCustomPrompt="1" idx="9" type="title"/>
          </p:nvPr>
        </p:nvSpPr>
        <p:spPr>
          <a:xfrm>
            <a:off x="3391200" y="1379050"/>
            <a:ext cx="717900" cy="447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6" name="Google Shape;1506;p13"/>
          <p:cNvSpPr txBox="1"/>
          <p:nvPr>
            <p:ph hasCustomPrompt="1" idx="13" type="title"/>
          </p:nvPr>
        </p:nvSpPr>
        <p:spPr>
          <a:xfrm>
            <a:off x="3391200" y="3141778"/>
            <a:ext cx="722400" cy="447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7" name="Google Shape;1507;p13"/>
          <p:cNvSpPr txBox="1"/>
          <p:nvPr>
            <p:ph hasCustomPrompt="1" idx="14" type="title"/>
          </p:nvPr>
        </p:nvSpPr>
        <p:spPr>
          <a:xfrm>
            <a:off x="6062397" y="1379057"/>
            <a:ext cx="722400" cy="447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8" name="Google Shape;1508;p13"/>
          <p:cNvSpPr txBox="1"/>
          <p:nvPr>
            <p:ph hasCustomPrompt="1" idx="15" type="title"/>
          </p:nvPr>
        </p:nvSpPr>
        <p:spPr>
          <a:xfrm>
            <a:off x="6062397" y="3141778"/>
            <a:ext cx="722400" cy="447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9" name="Google Shape;1509;p13"/>
          <p:cNvSpPr txBox="1"/>
          <p:nvPr>
            <p:ph idx="16" type="subTitle"/>
          </p:nvPr>
        </p:nvSpPr>
        <p:spPr>
          <a:xfrm>
            <a:off x="720000" y="1900830"/>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0" name="Google Shape;1510;p13"/>
          <p:cNvSpPr txBox="1"/>
          <p:nvPr>
            <p:ph idx="17" type="subTitle"/>
          </p:nvPr>
        </p:nvSpPr>
        <p:spPr>
          <a:xfrm>
            <a:off x="3391200" y="1900830"/>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1" name="Google Shape;1511;p13"/>
          <p:cNvSpPr txBox="1"/>
          <p:nvPr>
            <p:ph idx="18" type="subTitle"/>
          </p:nvPr>
        </p:nvSpPr>
        <p:spPr>
          <a:xfrm>
            <a:off x="6062397" y="1900830"/>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2" name="Google Shape;1512;p13"/>
          <p:cNvSpPr txBox="1"/>
          <p:nvPr>
            <p:ph idx="19" type="subTitle"/>
          </p:nvPr>
        </p:nvSpPr>
        <p:spPr>
          <a:xfrm>
            <a:off x="720000" y="3663619"/>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3" name="Google Shape;1513;p13"/>
          <p:cNvSpPr txBox="1"/>
          <p:nvPr>
            <p:ph idx="20" type="subTitle"/>
          </p:nvPr>
        </p:nvSpPr>
        <p:spPr>
          <a:xfrm>
            <a:off x="3391200" y="3663619"/>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4" name="Google Shape;1514;p13"/>
          <p:cNvSpPr txBox="1"/>
          <p:nvPr>
            <p:ph idx="21" type="subTitle"/>
          </p:nvPr>
        </p:nvSpPr>
        <p:spPr>
          <a:xfrm>
            <a:off x="6062397" y="3663619"/>
            <a:ext cx="2361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latin typeface="Krona One"/>
                <a:ea typeface="Krona One"/>
                <a:cs typeface="Krona One"/>
                <a:sym typeface="Kron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515" name="Google Shape;1515;p13"/>
          <p:cNvGrpSpPr/>
          <p:nvPr/>
        </p:nvGrpSpPr>
        <p:grpSpPr>
          <a:xfrm flipH="1">
            <a:off x="8697334" y="4549792"/>
            <a:ext cx="289251" cy="593701"/>
            <a:chOff x="-554749" y="4009318"/>
            <a:chExt cx="995014" cy="2042316"/>
          </a:xfrm>
        </p:grpSpPr>
        <p:sp>
          <p:nvSpPr>
            <p:cNvPr id="1516" name="Google Shape;1516;p1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0" name="Google Shape;1530;p13"/>
          <p:cNvSpPr/>
          <p:nvPr/>
        </p:nvSpPr>
        <p:spPr>
          <a:xfrm flipH="1">
            <a:off x="8671648" y="4691602"/>
            <a:ext cx="13" cy="364"/>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
          <p:cNvSpPr/>
          <p:nvPr/>
        </p:nvSpPr>
        <p:spPr>
          <a:xfrm flipH="1">
            <a:off x="8671648" y="3718873"/>
            <a:ext cx="13" cy="364"/>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2" name="Google Shape;1532;p13"/>
          <p:cNvGrpSpPr/>
          <p:nvPr/>
        </p:nvGrpSpPr>
        <p:grpSpPr>
          <a:xfrm flipH="1">
            <a:off x="8541719" y="4078560"/>
            <a:ext cx="289251" cy="594039"/>
            <a:chOff x="-19438" y="2388294"/>
            <a:chExt cx="995014" cy="2043477"/>
          </a:xfrm>
        </p:grpSpPr>
        <p:sp>
          <p:nvSpPr>
            <p:cNvPr id="1533" name="Google Shape;1533;p13"/>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3"/>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3"/>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3"/>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3"/>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3"/>
            <p:cNvSpPr/>
            <p:nvPr/>
          </p:nvSpPr>
          <p:spPr>
            <a:xfrm>
              <a:off x="477474" y="3670691"/>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3"/>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3"/>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3"/>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3"/>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
            <p:cNvSpPr/>
            <p:nvPr/>
          </p:nvSpPr>
          <p:spPr>
            <a:xfrm>
              <a:off x="-10152" y="2859576"/>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13"/>
          <p:cNvGrpSpPr/>
          <p:nvPr/>
        </p:nvGrpSpPr>
        <p:grpSpPr>
          <a:xfrm flipH="1">
            <a:off x="8697317" y="3064614"/>
            <a:ext cx="289251" cy="593701"/>
            <a:chOff x="519355" y="679933"/>
            <a:chExt cx="995014" cy="2042316"/>
          </a:xfrm>
        </p:grpSpPr>
        <p:sp>
          <p:nvSpPr>
            <p:cNvPr id="1548" name="Google Shape;1548;p13"/>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3"/>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3"/>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3"/>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3"/>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3"/>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3"/>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3"/>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1" name="Google Shape;1561;p13"/>
          <p:cNvGrpSpPr/>
          <p:nvPr/>
        </p:nvGrpSpPr>
        <p:grpSpPr>
          <a:xfrm flipH="1">
            <a:off x="8854761" y="4074791"/>
            <a:ext cx="289251" cy="593701"/>
            <a:chOff x="-554749" y="4009318"/>
            <a:chExt cx="995014" cy="2042316"/>
          </a:xfrm>
        </p:grpSpPr>
        <p:sp>
          <p:nvSpPr>
            <p:cNvPr id="1562" name="Google Shape;1562;p1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6" name="Google Shape;1576;p13"/>
          <p:cNvSpPr/>
          <p:nvPr/>
        </p:nvSpPr>
        <p:spPr>
          <a:xfrm>
            <a:off x="8541725" y="-11125"/>
            <a:ext cx="648600" cy="52350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577" name="Shape 1577"/>
        <p:cNvGrpSpPr/>
        <p:nvPr/>
      </p:nvGrpSpPr>
      <p:grpSpPr>
        <a:xfrm>
          <a:off x="0" y="0"/>
          <a:ext cx="0" cy="0"/>
          <a:chOff x="0" y="0"/>
          <a:chExt cx="0" cy="0"/>
        </a:xfrm>
      </p:grpSpPr>
      <p:grpSp>
        <p:nvGrpSpPr>
          <p:cNvPr id="1578" name="Google Shape;1578;p14"/>
          <p:cNvGrpSpPr/>
          <p:nvPr/>
        </p:nvGrpSpPr>
        <p:grpSpPr>
          <a:xfrm flipH="1" rot="-5400000">
            <a:off x="4015585" y="1945888"/>
            <a:ext cx="1251640" cy="5143574"/>
            <a:chOff x="-554749" y="4009318"/>
            <a:chExt cx="496959" cy="2042316"/>
          </a:xfrm>
        </p:grpSpPr>
        <p:sp>
          <p:nvSpPr>
            <p:cNvPr id="1579" name="Google Shape;1579;p1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4"/>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4"/>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7" name="Google Shape;1587;p14"/>
          <p:cNvSpPr txBox="1"/>
          <p:nvPr>
            <p:ph type="title"/>
          </p:nvPr>
        </p:nvSpPr>
        <p:spPr>
          <a:xfrm>
            <a:off x="1876800" y="2291125"/>
            <a:ext cx="5390400" cy="98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0"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88" name="Google Shape;1588;p14"/>
          <p:cNvSpPr txBox="1"/>
          <p:nvPr>
            <p:ph hasCustomPrompt="1" idx="2" type="title"/>
          </p:nvPr>
        </p:nvSpPr>
        <p:spPr>
          <a:xfrm>
            <a:off x="3720000" y="1107400"/>
            <a:ext cx="1704000" cy="9858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89" name="Google Shape;1589;p14"/>
          <p:cNvSpPr txBox="1"/>
          <p:nvPr>
            <p:ph idx="1" type="subTitle"/>
          </p:nvPr>
        </p:nvSpPr>
        <p:spPr>
          <a:xfrm>
            <a:off x="2295000" y="3403400"/>
            <a:ext cx="4554000" cy="6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90" name="Shape 1590"/>
        <p:cNvGrpSpPr/>
        <p:nvPr/>
      </p:nvGrpSpPr>
      <p:grpSpPr>
        <a:xfrm>
          <a:off x="0" y="0"/>
          <a:ext cx="0" cy="0"/>
          <a:chOff x="0" y="0"/>
          <a:chExt cx="0" cy="0"/>
        </a:xfrm>
      </p:grpSpPr>
      <p:grpSp>
        <p:nvGrpSpPr>
          <p:cNvPr id="1591" name="Google Shape;1591;p15"/>
          <p:cNvGrpSpPr/>
          <p:nvPr/>
        </p:nvGrpSpPr>
        <p:grpSpPr>
          <a:xfrm flipH="1" rot="10800000">
            <a:off x="7179148" y="-11162"/>
            <a:ext cx="1251640" cy="5143574"/>
            <a:chOff x="-554749" y="4009318"/>
            <a:chExt cx="496959" cy="2042316"/>
          </a:xfrm>
        </p:grpSpPr>
        <p:sp>
          <p:nvSpPr>
            <p:cNvPr id="1592" name="Google Shape;1592;p15"/>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5"/>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5"/>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5"/>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5"/>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5"/>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5"/>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5"/>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15"/>
          <p:cNvSpPr txBox="1"/>
          <p:nvPr>
            <p:ph type="title"/>
          </p:nvPr>
        </p:nvSpPr>
        <p:spPr>
          <a:xfrm>
            <a:off x="2129725" y="3100300"/>
            <a:ext cx="57879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01" name="Google Shape;1601;p15"/>
          <p:cNvSpPr txBox="1"/>
          <p:nvPr>
            <p:ph idx="1" type="subTitle"/>
          </p:nvPr>
        </p:nvSpPr>
        <p:spPr>
          <a:xfrm>
            <a:off x="2129500" y="1126425"/>
            <a:ext cx="57879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602" name="Google Shape;1602;p15"/>
          <p:cNvGrpSpPr/>
          <p:nvPr/>
        </p:nvGrpSpPr>
        <p:grpSpPr>
          <a:xfrm>
            <a:off x="8577306" y="-10930"/>
            <a:ext cx="691231" cy="5143196"/>
            <a:chOff x="8626837" y="-10930"/>
            <a:chExt cx="691231" cy="5143196"/>
          </a:xfrm>
        </p:grpSpPr>
        <p:grpSp>
          <p:nvGrpSpPr>
            <p:cNvPr id="1603" name="Google Shape;1603;p15"/>
            <p:cNvGrpSpPr/>
            <p:nvPr/>
          </p:nvGrpSpPr>
          <p:grpSpPr>
            <a:xfrm rot="10800000">
              <a:off x="8806663" y="2798575"/>
              <a:ext cx="331141" cy="679887"/>
              <a:chOff x="-554749" y="4009318"/>
              <a:chExt cx="995014" cy="2042316"/>
            </a:xfrm>
          </p:grpSpPr>
          <p:sp>
            <p:nvSpPr>
              <p:cNvPr id="1604" name="Google Shape;1604;p15"/>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5"/>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5"/>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5"/>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5"/>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5"/>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5"/>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5"/>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5"/>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5"/>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5"/>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5"/>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5"/>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5"/>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15"/>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5"/>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0" name="Google Shape;1620;p15"/>
            <p:cNvGrpSpPr/>
            <p:nvPr/>
          </p:nvGrpSpPr>
          <p:grpSpPr>
            <a:xfrm rot="10800000">
              <a:off x="8806663" y="3912739"/>
              <a:ext cx="331141" cy="679887"/>
              <a:chOff x="-554749" y="662474"/>
              <a:chExt cx="995014" cy="2042316"/>
            </a:xfrm>
          </p:grpSpPr>
          <p:sp>
            <p:nvSpPr>
              <p:cNvPr id="1621" name="Google Shape;1621;p1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5" name="Google Shape;1635;p15"/>
            <p:cNvGrpSpPr/>
            <p:nvPr/>
          </p:nvGrpSpPr>
          <p:grpSpPr>
            <a:xfrm rot="10800000">
              <a:off x="8628512" y="4451992"/>
              <a:ext cx="331141" cy="680273"/>
              <a:chOff x="-19438" y="-958549"/>
              <a:chExt cx="995014" cy="2043477"/>
            </a:xfrm>
          </p:grpSpPr>
          <p:sp>
            <p:nvSpPr>
              <p:cNvPr id="1636" name="Google Shape;1636;p1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5"/>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5"/>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15"/>
            <p:cNvGrpSpPr/>
            <p:nvPr/>
          </p:nvGrpSpPr>
          <p:grpSpPr>
            <a:xfrm rot="10800000">
              <a:off x="8986927" y="4451992"/>
              <a:ext cx="331141" cy="680273"/>
              <a:chOff x="-19438" y="-958549"/>
              <a:chExt cx="995014" cy="2043477"/>
            </a:xfrm>
          </p:grpSpPr>
          <p:sp>
            <p:nvSpPr>
              <p:cNvPr id="1651" name="Google Shape;1651;p1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5"/>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5"/>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5" name="Google Shape;1665;p15"/>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15"/>
            <p:cNvGrpSpPr/>
            <p:nvPr/>
          </p:nvGrpSpPr>
          <p:grpSpPr>
            <a:xfrm rot="10800000">
              <a:off x="8626837" y="-10930"/>
              <a:ext cx="331141" cy="680274"/>
              <a:chOff x="-19438" y="2388294"/>
              <a:chExt cx="995014" cy="2043477"/>
            </a:xfrm>
          </p:grpSpPr>
          <p:sp>
            <p:nvSpPr>
              <p:cNvPr id="1667" name="Google Shape;1667;p15"/>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5"/>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5"/>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5"/>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5"/>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5"/>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5"/>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5"/>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5"/>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5"/>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5"/>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5"/>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5"/>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5"/>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15"/>
            <p:cNvGrpSpPr/>
            <p:nvPr/>
          </p:nvGrpSpPr>
          <p:grpSpPr>
            <a:xfrm rot="10800000">
              <a:off x="8804988" y="563981"/>
              <a:ext cx="331141" cy="679887"/>
              <a:chOff x="-554749" y="662474"/>
              <a:chExt cx="995014" cy="2042316"/>
            </a:xfrm>
          </p:grpSpPr>
          <p:sp>
            <p:nvSpPr>
              <p:cNvPr id="1682" name="Google Shape;1682;p1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6" name="Google Shape;1696;p15"/>
          <p:cNvGrpSpPr/>
          <p:nvPr/>
        </p:nvGrpSpPr>
        <p:grpSpPr>
          <a:xfrm>
            <a:off x="-124538" y="-11015"/>
            <a:ext cx="691231" cy="5143196"/>
            <a:chOff x="-174069" y="-11015"/>
            <a:chExt cx="691231" cy="5143196"/>
          </a:xfrm>
        </p:grpSpPr>
        <p:grpSp>
          <p:nvGrpSpPr>
            <p:cNvPr id="1697" name="Google Shape;1697;p15"/>
            <p:cNvGrpSpPr/>
            <p:nvPr/>
          </p:nvGrpSpPr>
          <p:grpSpPr>
            <a:xfrm>
              <a:off x="6194" y="1642788"/>
              <a:ext cx="331141" cy="679887"/>
              <a:chOff x="-554749" y="4009318"/>
              <a:chExt cx="995014" cy="2042316"/>
            </a:xfrm>
          </p:grpSpPr>
          <p:sp>
            <p:nvSpPr>
              <p:cNvPr id="1698" name="Google Shape;1698;p15"/>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5"/>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5"/>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5"/>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5"/>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5"/>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5"/>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5"/>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5"/>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5"/>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5"/>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5"/>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5"/>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5"/>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2" name="Google Shape;1712;p15"/>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5"/>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4" name="Google Shape;1714;p15"/>
            <p:cNvGrpSpPr/>
            <p:nvPr/>
          </p:nvGrpSpPr>
          <p:grpSpPr>
            <a:xfrm>
              <a:off x="6194" y="528624"/>
              <a:ext cx="331141" cy="679887"/>
              <a:chOff x="-554749" y="662474"/>
              <a:chExt cx="995014" cy="2042316"/>
            </a:xfrm>
          </p:grpSpPr>
          <p:sp>
            <p:nvSpPr>
              <p:cNvPr id="1715" name="Google Shape;1715;p1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15"/>
            <p:cNvGrpSpPr/>
            <p:nvPr/>
          </p:nvGrpSpPr>
          <p:grpSpPr>
            <a:xfrm>
              <a:off x="184346" y="-11015"/>
              <a:ext cx="331141" cy="680273"/>
              <a:chOff x="-19438" y="-958549"/>
              <a:chExt cx="995014" cy="2043477"/>
            </a:xfrm>
          </p:grpSpPr>
          <p:sp>
            <p:nvSpPr>
              <p:cNvPr id="1730" name="Google Shape;1730;p1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5"/>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5"/>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15"/>
            <p:cNvGrpSpPr/>
            <p:nvPr/>
          </p:nvGrpSpPr>
          <p:grpSpPr>
            <a:xfrm>
              <a:off x="-174069" y="-11015"/>
              <a:ext cx="331141" cy="680273"/>
              <a:chOff x="-19438" y="-958549"/>
              <a:chExt cx="995014" cy="2043477"/>
            </a:xfrm>
          </p:grpSpPr>
          <p:sp>
            <p:nvSpPr>
              <p:cNvPr id="1745" name="Google Shape;1745;p1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5"/>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5"/>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9" name="Google Shape;1759;p15"/>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0" name="Google Shape;1760;p15"/>
            <p:cNvGrpSpPr/>
            <p:nvPr/>
          </p:nvGrpSpPr>
          <p:grpSpPr>
            <a:xfrm>
              <a:off x="186021" y="4451907"/>
              <a:ext cx="331141" cy="680274"/>
              <a:chOff x="-19438" y="2388294"/>
              <a:chExt cx="995014" cy="2043477"/>
            </a:xfrm>
          </p:grpSpPr>
          <p:sp>
            <p:nvSpPr>
              <p:cNvPr id="1761" name="Google Shape;1761;p15"/>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5"/>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5"/>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5"/>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5"/>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5"/>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5"/>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5"/>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5"/>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5"/>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5"/>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5"/>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5"/>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5"/>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15"/>
            <p:cNvGrpSpPr/>
            <p:nvPr/>
          </p:nvGrpSpPr>
          <p:grpSpPr>
            <a:xfrm>
              <a:off x="7869" y="3877382"/>
              <a:ext cx="331141" cy="679887"/>
              <a:chOff x="-554749" y="662474"/>
              <a:chExt cx="995014" cy="2042316"/>
            </a:xfrm>
          </p:grpSpPr>
          <p:sp>
            <p:nvSpPr>
              <p:cNvPr id="1776" name="Google Shape;1776;p1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0" name="Google Shape;1790;p15"/>
          <p:cNvSpPr/>
          <p:nvPr/>
        </p:nvSpPr>
        <p:spPr>
          <a:xfrm rot="10800000">
            <a:off x="8577225" y="-94225"/>
            <a:ext cx="705300" cy="5302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5"/>
          <p:cNvSpPr/>
          <p:nvPr/>
        </p:nvSpPr>
        <p:spPr>
          <a:xfrm>
            <a:off x="-174075" y="-121125"/>
            <a:ext cx="740700" cy="5329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792" name="Shape 1792"/>
        <p:cNvGrpSpPr/>
        <p:nvPr/>
      </p:nvGrpSpPr>
      <p:grpSpPr>
        <a:xfrm>
          <a:off x="0" y="0"/>
          <a:ext cx="0" cy="0"/>
          <a:chOff x="0" y="0"/>
          <a:chExt cx="0" cy="0"/>
        </a:xfrm>
      </p:grpSpPr>
      <p:sp>
        <p:nvSpPr>
          <p:cNvPr id="1793" name="Google Shape;1793;p1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94" name="Google Shape;1794;p16"/>
          <p:cNvGrpSpPr/>
          <p:nvPr/>
        </p:nvGrpSpPr>
        <p:grpSpPr>
          <a:xfrm>
            <a:off x="-122863" y="-89496"/>
            <a:ext cx="689615" cy="5266800"/>
            <a:chOff x="-122863" y="-89496"/>
            <a:chExt cx="689615" cy="5266800"/>
          </a:xfrm>
        </p:grpSpPr>
        <p:grpSp>
          <p:nvGrpSpPr>
            <p:cNvPr id="1795" name="Google Shape;1795;p16"/>
            <p:cNvGrpSpPr/>
            <p:nvPr/>
          </p:nvGrpSpPr>
          <p:grpSpPr>
            <a:xfrm>
              <a:off x="-122863" y="2798575"/>
              <a:ext cx="689556" cy="2333690"/>
              <a:chOff x="-174069" y="2798575"/>
              <a:chExt cx="689556" cy="2333690"/>
            </a:xfrm>
          </p:grpSpPr>
          <p:grpSp>
            <p:nvGrpSpPr>
              <p:cNvPr id="1796" name="Google Shape;1796;p16"/>
              <p:cNvGrpSpPr/>
              <p:nvPr/>
            </p:nvGrpSpPr>
            <p:grpSpPr>
              <a:xfrm flipH="1" rot="10800000">
                <a:off x="6194" y="2798575"/>
                <a:ext cx="331141" cy="679887"/>
                <a:chOff x="-554749" y="4009318"/>
                <a:chExt cx="995014" cy="2042316"/>
              </a:xfrm>
            </p:grpSpPr>
            <p:sp>
              <p:nvSpPr>
                <p:cNvPr id="1797" name="Google Shape;1797;p1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16"/>
              <p:cNvGrpSpPr/>
              <p:nvPr/>
            </p:nvGrpSpPr>
            <p:grpSpPr>
              <a:xfrm flipH="1" rot="10800000">
                <a:off x="6194" y="3912739"/>
                <a:ext cx="331141" cy="679887"/>
                <a:chOff x="-554749" y="662474"/>
                <a:chExt cx="995014" cy="2042316"/>
              </a:xfrm>
            </p:grpSpPr>
            <p:sp>
              <p:nvSpPr>
                <p:cNvPr id="1812" name="Google Shape;1812;p1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6"/>
                <p:cNvSpPr/>
                <p:nvPr/>
              </p:nvSpPr>
              <p:spPr>
                <a:xfrm>
                  <a:off x="-57837" y="1944872"/>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6"/>
                <p:cNvSpPr/>
                <p:nvPr/>
              </p:nvSpPr>
              <p:spPr>
                <a:xfrm>
                  <a:off x="-545417" y="1133803"/>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16"/>
              <p:cNvGrpSpPr/>
              <p:nvPr/>
            </p:nvGrpSpPr>
            <p:grpSpPr>
              <a:xfrm flipH="1" rot="10800000">
                <a:off x="184346" y="4451992"/>
                <a:ext cx="331141" cy="680273"/>
                <a:chOff x="-19438" y="-958549"/>
                <a:chExt cx="995014" cy="2043477"/>
              </a:xfrm>
            </p:grpSpPr>
            <p:sp>
              <p:nvSpPr>
                <p:cNvPr id="1827" name="Google Shape;1827;p1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6"/>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6"/>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16"/>
              <p:cNvGrpSpPr/>
              <p:nvPr/>
            </p:nvGrpSpPr>
            <p:grpSpPr>
              <a:xfrm flipH="1" rot="10800000">
                <a:off x="-174069" y="4451992"/>
                <a:ext cx="331141" cy="680273"/>
                <a:chOff x="-19438" y="-958549"/>
                <a:chExt cx="995014" cy="2043477"/>
              </a:xfrm>
            </p:grpSpPr>
            <p:sp>
              <p:nvSpPr>
                <p:cNvPr id="1842" name="Google Shape;1842;p1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6"/>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6"/>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6" name="Google Shape;1856;p16"/>
              <p:cNvSpPr/>
              <p:nvPr/>
            </p:nvSpPr>
            <p:spPr>
              <a:xfrm>
                <a:off x="368430"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7" name="Google Shape;1857;p16"/>
            <p:cNvSpPr/>
            <p:nvPr/>
          </p:nvSpPr>
          <p:spPr>
            <a:xfrm flipH="1" rot="10800000">
              <a:off x="-116648" y="-89496"/>
              <a:ext cx="683400" cy="5266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858" name="Shape 1858"/>
        <p:cNvGrpSpPr/>
        <p:nvPr/>
      </p:nvGrpSpPr>
      <p:grpSpPr>
        <a:xfrm>
          <a:off x="0" y="0"/>
          <a:ext cx="0" cy="0"/>
          <a:chOff x="0" y="0"/>
          <a:chExt cx="0" cy="0"/>
        </a:xfrm>
      </p:grpSpPr>
      <p:sp>
        <p:nvSpPr>
          <p:cNvPr id="1859" name="Google Shape;1859;p1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60" name="Google Shape;1860;p17"/>
          <p:cNvGrpSpPr/>
          <p:nvPr/>
        </p:nvGrpSpPr>
        <p:grpSpPr>
          <a:xfrm>
            <a:off x="8577173" y="-103150"/>
            <a:ext cx="750300" cy="5311800"/>
            <a:chOff x="8577173" y="-103150"/>
            <a:chExt cx="750300" cy="5311800"/>
          </a:xfrm>
        </p:grpSpPr>
        <p:grpSp>
          <p:nvGrpSpPr>
            <p:cNvPr id="1861" name="Google Shape;1861;p17"/>
            <p:cNvGrpSpPr/>
            <p:nvPr/>
          </p:nvGrpSpPr>
          <p:grpSpPr>
            <a:xfrm>
              <a:off x="8577306" y="-11015"/>
              <a:ext cx="689556" cy="2333690"/>
              <a:chOff x="8628512" y="-11015"/>
              <a:chExt cx="689556" cy="2333690"/>
            </a:xfrm>
          </p:grpSpPr>
          <p:grpSp>
            <p:nvGrpSpPr>
              <p:cNvPr id="1862" name="Google Shape;1862;p17"/>
              <p:cNvGrpSpPr/>
              <p:nvPr/>
            </p:nvGrpSpPr>
            <p:grpSpPr>
              <a:xfrm flipH="1">
                <a:off x="8806663" y="1642788"/>
                <a:ext cx="331141" cy="679887"/>
                <a:chOff x="-554749" y="4009318"/>
                <a:chExt cx="995014" cy="2042316"/>
              </a:xfrm>
            </p:grpSpPr>
            <p:sp>
              <p:nvSpPr>
                <p:cNvPr id="1863" name="Google Shape;1863;p17"/>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7"/>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7"/>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7"/>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7"/>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7"/>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7"/>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7"/>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7"/>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7"/>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7"/>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7"/>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7"/>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7"/>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17"/>
              <p:cNvGrpSpPr/>
              <p:nvPr/>
            </p:nvGrpSpPr>
            <p:grpSpPr>
              <a:xfrm flipH="1">
                <a:off x="8806663" y="528624"/>
                <a:ext cx="331141" cy="679887"/>
                <a:chOff x="-554749" y="662474"/>
                <a:chExt cx="995014" cy="2042316"/>
              </a:xfrm>
            </p:grpSpPr>
            <p:sp>
              <p:nvSpPr>
                <p:cNvPr id="1878" name="Google Shape;1878;p17"/>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7"/>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7"/>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7"/>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7"/>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7"/>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7"/>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7"/>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7"/>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7"/>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7"/>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7"/>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7"/>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7"/>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17"/>
              <p:cNvGrpSpPr/>
              <p:nvPr/>
            </p:nvGrpSpPr>
            <p:grpSpPr>
              <a:xfrm flipH="1">
                <a:off x="8628512" y="-11015"/>
                <a:ext cx="331141" cy="680273"/>
                <a:chOff x="-19438" y="-958549"/>
                <a:chExt cx="995014" cy="2043477"/>
              </a:xfrm>
            </p:grpSpPr>
            <p:sp>
              <p:nvSpPr>
                <p:cNvPr id="1893" name="Google Shape;1893;p1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7"/>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7"/>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7" name="Google Shape;1907;p17"/>
              <p:cNvGrpSpPr/>
              <p:nvPr/>
            </p:nvGrpSpPr>
            <p:grpSpPr>
              <a:xfrm flipH="1">
                <a:off x="8986927" y="-11015"/>
                <a:ext cx="331141" cy="680273"/>
                <a:chOff x="-19438" y="-958549"/>
                <a:chExt cx="995014" cy="2043477"/>
              </a:xfrm>
            </p:grpSpPr>
            <p:sp>
              <p:nvSpPr>
                <p:cNvPr id="1908" name="Google Shape;1908;p1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7"/>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7"/>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2" name="Google Shape;1922;p17"/>
            <p:cNvSpPr/>
            <p:nvPr/>
          </p:nvSpPr>
          <p:spPr>
            <a:xfrm flipH="1">
              <a:off x="8577173" y="-103150"/>
              <a:ext cx="750300" cy="5311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23" name="Shape 1923"/>
        <p:cNvGrpSpPr/>
        <p:nvPr/>
      </p:nvGrpSpPr>
      <p:grpSpPr>
        <a:xfrm>
          <a:off x="0" y="0"/>
          <a:ext cx="0" cy="0"/>
          <a:chOff x="0" y="0"/>
          <a:chExt cx="0" cy="0"/>
        </a:xfrm>
      </p:grpSpPr>
      <p:sp>
        <p:nvSpPr>
          <p:cNvPr id="1924" name="Google Shape;1924;p18"/>
          <p:cNvSpPr txBox="1"/>
          <p:nvPr>
            <p:ph type="title"/>
          </p:nvPr>
        </p:nvSpPr>
        <p:spPr>
          <a:xfrm>
            <a:off x="720000" y="1249863"/>
            <a:ext cx="3821100" cy="1373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5" name="Google Shape;1925;p18"/>
          <p:cNvSpPr txBox="1"/>
          <p:nvPr>
            <p:ph idx="1" type="subTitle"/>
          </p:nvPr>
        </p:nvSpPr>
        <p:spPr>
          <a:xfrm>
            <a:off x="720000" y="2905438"/>
            <a:ext cx="3821100" cy="98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26" name="Google Shape;1926;p18"/>
          <p:cNvGrpSpPr/>
          <p:nvPr/>
        </p:nvGrpSpPr>
        <p:grpSpPr>
          <a:xfrm>
            <a:off x="7080272" y="-94175"/>
            <a:ext cx="2157900" cy="5302800"/>
            <a:chOff x="7080272" y="-94175"/>
            <a:chExt cx="2157900" cy="5302800"/>
          </a:xfrm>
        </p:grpSpPr>
        <p:grpSp>
          <p:nvGrpSpPr>
            <p:cNvPr id="1927" name="Google Shape;1927;p18"/>
            <p:cNvGrpSpPr/>
            <p:nvPr/>
          </p:nvGrpSpPr>
          <p:grpSpPr>
            <a:xfrm flipH="1">
              <a:off x="7347080" y="-6050"/>
              <a:ext cx="1814891" cy="5143319"/>
              <a:chOff x="-266777" y="-6038"/>
              <a:chExt cx="1814891" cy="5266557"/>
            </a:xfrm>
          </p:grpSpPr>
          <p:grpSp>
            <p:nvGrpSpPr>
              <p:cNvPr id="1928" name="Google Shape;1928;p18"/>
              <p:cNvGrpSpPr/>
              <p:nvPr/>
            </p:nvGrpSpPr>
            <p:grpSpPr>
              <a:xfrm>
                <a:off x="640673" y="-6038"/>
                <a:ext cx="907441" cy="5266557"/>
                <a:chOff x="-172819" y="-6038"/>
                <a:chExt cx="907441" cy="5266557"/>
              </a:xfrm>
            </p:grpSpPr>
            <p:grpSp>
              <p:nvGrpSpPr>
                <p:cNvPr id="1929" name="Google Shape;1929;p18"/>
                <p:cNvGrpSpPr/>
                <p:nvPr/>
              </p:nvGrpSpPr>
              <p:grpSpPr>
                <a:xfrm>
                  <a:off x="11756" y="1687507"/>
                  <a:ext cx="339101" cy="696226"/>
                  <a:chOff x="-554749" y="4009318"/>
                  <a:chExt cx="995014" cy="2042316"/>
                </a:xfrm>
              </p:grpSpPr>
              <p:sp>
                <p:nvSpPr>
                  <p:cNvPr id="1930" name="Google Shape;1930;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18"/>
                <p:cNvSpPr/>
                <p:nvPr/>
              </p:nvSpPr>
              <p:spPr>
                <a:xfrm>
                  <a:off x="380971"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8"/>
                <p:cNvSpPr/>
                <p:nvPr/>
              </p:nvSpPr>
              <p:spPr>
                <a:xfrm>
                  <a:off x="380971"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18"/>
                <p:cNvGrpSpPr/>
                <p:nvPr/>
              </p:nvGrpSpPr>
              <p:grpSpPr>
                <a:xfrm>
                  <a:off x="194190" y="1134900"/>
                  <a:ext cx="339101" cy="696621"/>
                  <a:chOff x="-19438" y="2388294"/>
                  <a:chExt cx="995014" cy="2043477"/>
                </a:xfrm>
              </p:grpSpPr>
              <p:sp>
                <p:nvSpPr>
                  <p:cNvPr id="1947" name="Google Shape;1947;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18"/>
                <p:cNvGrpSpPr/>
                <p:nvPr/>
              </p:nvGrpSpPr>
              <p:grpSpPr>
                <a:xfrm>
                  <a:off x="11756" y="546568"/>
                  <a:ext cx="339101" cy="696226"/>
                  <a:chOff x="-554749" y="662474"/>
                  <a:chExt cx="995014" cy="2042316"/>
                </a:xfrm>
              </p:grpSpPr>
              <p:sp>
                <p:nvSpPr>
                  <p:cNvPr id="1962" name="Google Shape;1962;p1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18"/>
                <p:cNvGrpSpPr/>
                <p:nvPr/>
              </p:nvGrpSpPr>
              <p:grpSpPr>
                <a:xfrm>
                  <a:off x="194190" y="-6038"/>
                  <a:ext cx="339101" cy="696621"/>
                  <a:chOff x="-19438" y="-958549"/>
                  <a:chExt cx="995014" cy="2043477"/>
                </a:xfrm>
              </p:grpSpPr>
              <p:sp>
                <p:nvSpPr>
                  <p:cNvPr id="1977" name="Google Shape;1977;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1" name="Google Shape;1991;p18"/>
                <p:cNvGrpSpPr/>
                <p:nvPr/>
              </p:nvGrpSpPr>
              <p:grpSpPr>
                <a:xfrm>
                  <a:off x="-172819" y="1130484"/>
                  <a:ext cx="339101" cy="696226"/>
                  <a:chOff x="-554749" y="4009318"/>
                  <a:chExt cx="995014" cy="2042316"/>
                </a:xfrm>
              </p:grpSpPr>
              <p:sp>
                <p:nvSpPr>
                  <p:cNvPr id="1992" name="Google Shape;1992;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18"/>
                <p:cNvGrpSpPr/>
                <p:nvPr/>
              </p:nvGrpSpPr>
              <p:grpSpPr>
                <a:xfrm>
                  <a:off x="-172813" y="-6038"/>
                  <a:ext cx="339101" cy="696621"/>
                  <a:chOff x="-19438" y="-958549"/>
                  <a:chExt cx="995014" cy="2043477"/>
                </a:xfrm>
              </p:grpSpPr>
              <p:sp>
                <p:nvSpPr>
                  <p:cNvPr id="2007" name="Google Shape;2007;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18"/>
                <p:cNvGrpSpPr/>
                <p:nvPr/>
              </p:nvGrpSpPr>
              <p:grpSpPr>
                <a:xfrm flipH="1">
                  <a:off x="198844" y="3415026"/>
                  <a:ext cx="339101" cy="696021"/>
                  <a:chOff x="-554749" y="4009318"/>
                  <a:chExt cx="995014" cy="2042316"/>
                </a:xfrm>
              </p:grpSpPr>
              <p:sp>
                <p:nvSpPr>
                  <p:cNvPr id="2022" name="Google Shape;2022;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6" name="Google Shape;2036;p18"/>
                <p:cNvSpPr/>
                <p:nvPr/>
              </p:nvSpPr>
              <p:spPr>
                <a:xfrm flipH="1">
                  <a:off x="534764" y="355051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8"/>
                <p:cNvSpPr/>
                <p:nvPr/>
              </p:nvSpPr>
              <p:spPr>
                <a:xfrm flipH="1">
                  <a:off x="534764" y="241004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18"/>
                <p:cNvGrpSpPr/>
                <p:nvPr/>
              </p:nvGrpSpPr>
              <p:grpSpPr>
                <a:xfrm>
                  <a:off x="377811" y="552520"/>
                  <a:ext cx="339101" cy="696226"/>
                  <a:chOff x="519355" y="679933"/>
                  <a:chExt cx="995014" cy="2042316"/>
                </a:xfrm>
              </p:grpSpPr>
              <p:sp>
                <p:nvSpPr>
                  <p:cNvPr id="2039" name="Google Shape;2039;p1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18"/>
                <p:cNvGrpSpPr/>
                <p:nvPr/>
              </p:nvGrpSpPr>
              <p:grpSpPr>
                <a:xfrm flipH="1">
                  <a:off x="382459" y="2831693"/>
                  <a:ext cx="339101" cy="696417"/>
                  <a:chOff x="-19438" y="2388294"/>
                  <a:chExt cx="995014" cy="2043477"/>
                </a:xfrm>
              </p:grpSpPr>
              <p:sp>
                <p:nvSpPr>
                  <p:cNvPr id="2053" name="Google Shape;2053;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7" name="Google Shape;2067;p18"/>
                <p:cNvGrpSpPr/>
                <p:nvPr/>
              </p:nvGrpSpPr>
              <p:grpSpPr>
                <a:xfrm>
                  <a:off x="564881" y="2243716"/>
                  <a:ext cx="169740" cy="696067"/>
                  <a:chOff x="529806" y="2712559"/>
                  <a:chExt cx="204852" cy="839950"/>
                </a:xfrm>
              </p:grpSpPr>
              <p:sp>
                <p:nvSpPr>
                  <p:cNvPr id="2068" name="Google Shape;2068;p1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8"/>
                  <p:cNvSpPr/>
                  <p:nvPr/>
                </p:nvSpPr>
                <p:spPr>
                  <a:xfrm flipH="1">
                    <a:off x="734639" y="3239982"/>
                    <a:ext cx="19" cy="19"/>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5" name="Google Shape;2075;p18"/>
                <p:cNvGrpSpPr/>
                <p:nvPr/>
              </p:nvGrpSpPr>
              <p:grpSpPr>
                <a:xfrm flipH="1">
                  <a:off x="198838" y="2249483"/>
                  <a:ext cx="339101" cy="696021"/>
                  <a:chOff x="519355" y="679933"/>
                  <a:chExt cx="995014" cy="2042316"/>
                </a:xfrm>
              </p:grpSpPr>
              <p:sp>
                <p:nvSpPr>
                  <p:cNvPr id="2076" name="Google Shape;2076;p1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9" name="Google Shape;2089;p18"/>
                <p:cNvGrpSpPr/>
                <p:nvPr/>
              </p:nvGrpSpPr>
              <p:grpSpPr>
                <a:xfrm flipH="1">
                  <a:off x="382459" y="1691089"/>
                  <a:ext cx="339101" cy="696417"/>
                  <a:chOff x="-19438" y="-958549"/>
                  <a:chExt cx="995014" cy="2043477"/>
                </a:xfrm>
              </p:grpSpPr>
              <p:sp>
                <p:nvSpPr>
                  <p:cNvPr id="2090" name="Google Shape;2090;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18"/>
                <p:cNvGrpSpPr/>
                <p:nvPr/>
              </p:nvGrpSpPr>
              <p:grpSpPr>
                <a:xfrm>
                  <a:off x="564881" y="3411698"/>
                  <a:ext cx="169740" cy="696067"/>
                  <a:chOff x="529806" y="2712559"/>
                  <a:chExt cx="204852" cy="839950"/>
                </a:xfrm>
              </p:grpSpPr>
              <p:sp>
                <p:nvSpPr>
                  <p:cNvPr id="2105" name="Google Shape;2105;p1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8"/>
                  <p:cNvSpPr/>
                  <p:nvPr/>
                </p:nvSpPr>
                <p:spPr>
                  <a:xfrm flipH="1">
                    <a:off x="734639" y="3239982"/>
                    <a:ext cx="19" cy="19"/>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2" name="Google Shape;2112;p18"/>
                <p:cNvSpPr/>
                <p:nvPr/>
              </p:nvSpPr>
              <p:spPr>
                <a:xfrm>
                  <a:off x="382686"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3" name="Google Shape;2113;p18"/>
                <p:cNvGrpSpPr/>
                <p:nvPr/>
              </p:nvGrpSpPr>
              <p:grpSpPr>
                <a:xfrm>
                  <a:off x="195905" y="4563897"/>
                  <a:ext cx="339101" cy="696621"/>
                  <a:chOff x="-19438" y="2388294"/>
                  <a:chExt cx="995014" cy="2043477"/>
                </a:xfrm>
              </p:grpSpPr>
              <p:sp>
                <p:nvSpPr>
                  <p:cNvPr id="2114" name="Google Shape;2114;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8" name="Google Shape;2128;p18"/>
                <p:cNvGrpSpPr/>
                <p:nvPr/>
              </p:nvGrpSpPr>
              <p:grpSpPr>
                <a:xfrm>
                  <a:off x="13471" y="3975565"/>
                  <a:ext cx="339101" cy="696226"/>
                  <a:chOff x="-554749" y="662474"/>
                  <a:chExt cx="995014" cy="2042316"/>
                </a:xfrm>
              </p:grpSpPr>
              <p:sp>
                <p:nvSpPr>
                  <p:cNvPr id="2129" name="Google Shape;2129;p1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3" name="Google Shape;2143;p18"/>
                <p:cNvGrpSpPr/>
                <p:nvPr/>
              </p:nvGrpSpPr>
              <p:grpSpPr>
                <a:xfrm>
                  <a:off x="-171104" y="4559480"/>
                  <a:ext cx="339101" cy="696226"/>
                  <a:chOff x="-554749" y="4009318"/>
                  <a:chExt cx="995014" cy="2042316"/>
                </a:xfrm>
              </p:grpSpPr>
              <p:sp>
                <p:nvSpPr>
                  <p:cNvPr id="2144" name="Google Shape;2144;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18"/>
                <p:cNvGrpSpPr/>
                <p:nvPr/>
              </p:nvGrpSpPr>
              <p:grpSpPr>
                <a:xfrm>
                  <a:off x="-171097" y="3422958"/>
                  <a:ext cx="339101" cy="696621"/>
                  <a:chOff x="-19438" y="-958549"/>
                  <a:chExt cx="995014" cy="2043477"/>
                </a:xfrm>
              </p:grpSpPr>
              <p:sp>
                <p:nvSpPr>
                  <p:cNvPr id="2159" name="Google Shape;2159;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3" name="Google Shape;2173;p18"/>
              <p:cNvGrpSpPr/>
              <p:nvPr/>
            </p:nvGrpSpPr>
            <p:grpSpPr>
              <a:xfrm rot="10800000">
                <a:off x="-266777" y="-6038"/>
                <a:ext cx="907441" cy="5266557"/>
                <a:chOff x="-172819" y="-6038"/>
                <a:chExt cx="907441" cy="5266557"/>
              </a:xfrm>
            </p:grpSpPr>
            <p:grpSp>
              <p:nvGrpSpPr>
                <p:cNvPr id="2174" name="Google Shape;2174;p18"/>
                <p:cNvGrpSpPr/>
                <p:nvPr/>
              </p:nvGrpSpPr>
              <p:grpSpPr>
                <a:xfrm>
                  <a:off x="11756" y="1687507"/>
                  <a:ext cx="339101" cy="696226"/>
                  <a:chOff x="-554749" y="4009318"/>
                  <a:chExt cx="995014" cy="2042316"/>
                </a:xfrm>
              </p:grpSpPr>
              <p:sp>
                <p:nvSpPr>
                  <p:cNvPr id="2175" name="Google Shape;2175;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9" name="Google Shape;2189;p18"/>
                <p:cNvSpPr/>
                <p:nvPr/>
              </p:nvSpPr>
              <p:spPr>
                <a:xfrm>
                  <a:off x="380971"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8"/>
                <p:cNvSpPr/>
                <p:nvPr/>
              </p:nvSpPr>
              <p:spPr>
                <a:xfrm>
                  <a:off x="380971"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1" name="Google Shape;2191;p18"/>
                <p:cNvGrpSpPr/>
                <p:nvPr/>
              </p:nvGrpSpPr>
              <p:grpSpPr>
                <a:xfrm>
                  <a:off x="194190" y="1134900"/>
                  <a:ext cx="339101" cy="696621"/>
                  <a:chOff x="-19438" y="2388294"/>
                  <a:chExt cx="995014" cy="2043477"/>
                </a:xfrm>
              </p:grpSpPr>
              <p:sp>
                <p:nvSpPr>
                  <p:cNvPr id="2192" name="Google Shape;2192;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6" name="Google Shape;2206;p18"/>
                <p:cNvGrpSpPr/>
                <p:nvPr/>
              </p:nvGrpSpPr>
              <p:grpSpPr>
                <a:xfrm>
                  <a:off x="11756" y="546568"/>
                  <a:ext cx="339101" cy="696226"/>
                  <a:chOff x="-554749" y="662474"/>
                  <a:chExt cx="995014" cy="2042316"/>
                </a:xfrm>
              </p:grpSpPr>
              <p:sp>
                <p:nvSpPr>
                  <p:cNvPr id="2207" name="Google Shape;2207;p1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1" name="Google Shape;2221;p18"/>
                <p:cNvGrpSpPr/>
                <p:nvPr/>
              </p:nvGrpSpPr>
              <p:grpSpPr>
                <a:xfrm>
                  <a:off x="194190" y="-6038"/>
                  <a:ext cx="339101" cy="696621"/>
                  <a:chOff x="-19438" y="-958549"/>
                  <a:chExt cx="995014" cy="2043477"/>
                </a:xfrm>
              </p:grpSpPr>
              <p:sp>
                <p:nvSpPr>
                  <p:cNvPr id="2222" name="Google Shape;2222;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6" name="Google Shape;2236;p18"/>
                <p:cNvGrpSpPr/>
                <p:nvPr/>
              </p:nvGrpSpPr>
              <p:grpSpPr>
                <a:xfrm>
                  <a:off x="-172819" y="1130484"/>
                  <a:ext cx="339101" cy="696226"/>
                  <a:chOff x="-554749" y="4009318"/>
                  <a:chExt cx="995014" cy="2042316"/>
                </a:xfrm>
              </p:grpSpPr>
              <p:sp>
                <p:nvSpPr>
                  <p:cNvPr id="2237" name="Google Shape;2237;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18"/>
                <p:cNvGrpSpPr/>
                <p:nvPr/>
              </p:nvGrpSpPr>
              <p:grpSpPr>
                <a:xfrm>
                  <a:off x="-172813" y="-6038"/>
                  <a:ext cx="339101" cy="696621"/>
                  <a:chOff x="-19438" y="-958549"/>
                  <a:chExt cx="995014" cy="2043477"/>
                </a:xfrm>
              </p:grpSpPr>
              <p:sp>
                <p:nvSpPr>
                  <p:cNvPr id="2252" name="Google Shape;2252;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6" name="Google Shape;2266;p18"/>
                <p:cNvGrpSpPr/>
                <p:nvPr/>
              </p:nvGrpSpPr>
              <p:grpSpPr>
                <a:xfrm flipH="1">
                  <a:off x="198844" y="3415026"/>
                  <a:ext cx="339101" cy="696021"/>
                  <a:chOff x="-554749" y="4009318"/>
                  <a:chExt cx="995014" cy="2042316"/>
                </a:xfrm>
              </p:grpSpPr>
              <p:sp>
                <p:nvSpPr>
                  <p:cNvPr id="2267" name="Google Shape;2267;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1" name="Google Shape;2281;p18"/>
                <p:cNvSpPr/>
                <p:nvPr/>
              </p:nvSpPr>
              <p:spPr>
                <a:xfrm flipH="1">
                  <a:off x="534764" y="355051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8"/>
                <p:cNvSpPr/>
                <p:nvPr/>
              </p:nvSpPr>
              <p:spPr>
                <a:xfrm flipH="1">
                  <a:off x="534764" y="241004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3" name="Google Shape;2283;p18"/>
                <p:cNvGrpSpPr/>
                <p:nvPr/>
              </p:nvGrpSpPr>
              <p:grpSpPr>
                <a:xfrm>
                  <a:off x="377811" y="552520"/>
                  <a:ext cx="339101" cy="696226"/>
                  <a:chOff x="519355" y="679933"/>
                  <a:chExt cx="995014" cy="2042316"/>
                </a:xfrm>
              </p:grpSpPr>
              <p:sp>
                <p:nvSpPr>
                  <p:cNvPr id="2284" name="Google Shape;2284;p1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18"/>
                <p:cNvGrpSpPr/>
                <p:nvPr/>
              </p:nvGrpSpPr>
              <p:grpSpPr>
                <a:xfrm flipH="1">
                  <a:off x="382459" y="2831693"/>
                  <a:ext cx="339101" cy="696417"/>
                  <a:chOff x="-19438" y="2388294"/>
                  <a:chExt cx="995014" cy="2043477"/>
                </a:xfrm>
              </p:grpSpPr>
              <p:sp>
                <p:nvSpPr>
                  <p:cNvPr id="2298" name="Google Shape;2298;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18"/>
                <p:cNvGrpSpPr/>
                <p:nvPr/>
              </p:nvGrpSpPr>
              <p:grpSpPr>
                <a:xfrm>
                  <a:off x="564881" y="2243716"/>
                  <a:ext cx="169740" cy="696067"/>
                  <a:chOff x="529806" y="2712559"/>
                  <a:chExt cx="204852" cy="839950"/>
                </a:xfrm>
              </p:grpSpPr>
              <p:sp>
                <p:nvSpPr>
                  <p:cNvPr id="2313" name="Google Shape;2313;p1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8"/>
                  <p:cNvSpPr/>
                  <p:nvPr/>
                </p:nvSpPr>
                <p:spPr>
                  <a:xfrm flipH="1">
                    <a:off x="734639" y="3239982"/>
                    <a:ext cx="19" cy="19"/>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18"/>
                <p:cNvGrpSpPr/>
                <p:nvPr/>
              </p:nvGrpSpPr>
              <p:grpSpPr>
                <a:xfrm flipH="1">
                  <a:off x="198838" y="2249483"/>
                  <a:ext cx="339101" cy="696021"/>
                  <a:chOff x="519355" y="679933"/>
                  <a:chExt cx="995014" cy="2042316"/>
                </a:xfrm>
              </p:grpSpPr>
              <p:sp>
                <p:nvSpPr>
                  <p:cNvPr id="2321" name="Google Shape;2321;p1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4" name="Google Shape;2334;p18"/>
                <p:cNvGrpSpPr/>
                <p:nvPr/>
              </p:nvGrpSpPr>
              <p:grpSpPr>
                <a:xfrm flipH="1">
                  <a:off x="382459" y="1691089"/>
                  <a:ext cx="339101" cy="696417"/>
                  <a:chOff x="-19438" y="-958549"/>
                  <a:chExt cx="995014" cy="2043477"/>
                </a:xfrm>
              </p:grpSpPr>
              <p:sp>
                <p:nvSpPr>
                  <p:cNvPr id="2335" name="Google Shape;2335;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18"/>
                <p:cNvGrpSpPr/>
                <p:nvPr/>
              </p:nvGrpSpPr>
              <p:grpSpPr>
                <a:xfrm>
                  <a:off x="564881" y="3411698"/>
                  <a:ext cx="169740" cy="696067"/>
                  <a:chOff x="529806" y="2712559"/>
                  <a:chExt cx="204852" cy="839950"/>
                </a:xfrm>
              </p:grpSpPr>
              <p:sp>
                <p:nvSpPr>
                  <p:cNvPr id="2350" name="Google Shape;2350;p1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flipH="1">
                    <a:off x="734639" y="3239982"/>
                    <a:ext cx="19" cy="19"/>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7" name="Google Shape;2357;p18"/>
                <p:cNvSpPr/>
                <p:nvPr/>
              </p:nvSpPr>
              <p:spPr>
                <a:xfrm>
                  <a:off x="382686"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8" name="Google Shape;2358;p18"/>
                <p:cNvGrpSpPr/>
                <p:nvPr/>
              </p:nvGrpSpPr>
              <p:grpSpPr>
                <a:xfrm>
                  <a:off x="195905" y="4563897"/>
                  <a:ext cx="339101" cy="696621"/>
                  <a:chOff x="-19438" y="2388294"/>
                  <a:chExt cx="995014" cy="2043477"/>
                </a:xfrm>
              </p:grpSpPr>
              <p:sp>
                <p:nvSpPr>
                  <p:cNvPr id="2359" name="Google Shape;2359;p1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3" name="Google Shape;2373;p18"/>
                <p:cNvGrpSpPr/>
                <p:nvPr/>
              </p:nvGrpSpPr>
              <p:grpSpPr>
                <a:xfrm>
                  <a:off x="13471" y="3975565"/>
                  <a:ext cx="339101" cy="696226"/>
                  <a:chOff x="-554749" y="662474"/>
                  <a:chExt cx="995014" cy="2042316"/>
                </a:xfrm>
              </p:grpSpPr>
              <p:sp>
                <p:nvSpPr>
                  <p:cNvPr id="2374" name="Google Shape;2374;p1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8" name="Google Shape;2388;p18"/>
                <p:cNvGrpSpPr/>
                <p:nvPr/>
              </p:nvGrpSpPr>
              <p:grpSpPr>
                <a:xfrm>
                  <a:off x="-171104" y="4559480"/>
                  <a:ext cx="339101" cy="696226"/>
                  <a:chOff x="-554749" y="4009318"/>
                  <a:chExt cx="995014" cy="2042316"/>
                </a:xfrm>
              </p:grpSpPr>
              <p:sp>
                <p:nvSpPr>
                  <p:cNvPr id="2389" name="Google Shape;2389;p1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18"/>
                <p:cNvGrpSpPr/>
                <p:nvPr/>
              </p:nvGrpSpPr>
              <p:grpSpPr>
                <a:xfrm>
                  <a:off x="-171097" y="3422958"/>
                  <a:ext cx="339101" cy="696621"/>
                  <a:chOff x="-19438" y="-958549"/>
                  <a:chExt cx="995014" cy="2043477"/>
                </a:xfrm>
              </p:grpSpPr>
              <p:sp>
                <p:nvSpPr>
                  <p:cNvPr id="2404" name="Google Shape;2404;p1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18" name="Google Shape;2418;p18"/>
            <p:cNvSpPr/>
            <p:nvPr/>
          </p:nvSpPr>
          <p:spPr>
            <a:xfrm flipH="1">
              <a:off x="7080272" y="-94175"/>
              <a:ext cx="2157900" cy="5302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9" name="Google Shape;2419;p18"/>
          <p:cNvSpPr/>
          <p:nvPr>
            <p:ph idx="2" type="pic"/>
          </p:nvPr>
        </p:nvSpPr>
        <p:spPr>
          <a:xfrm>
            <a:off x="5520750" y="533863"/>
            <a:ext cx="2910000" cy="4075800"/>
          </a:xfrm>
          <a:prstGeom prst="round2SameRect">
            <a:avLst>
              <a:gd fmla="val 16667" name="adj1"/>
              <a:gd fmla="val 0" name="adj2"/>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20" name="Shape 2420"/>
        <p:cNvGrpSpPr/>
        <p:nvPr/>
      </p:nvGrpSpPr>
      <p:grpSpPr>
        <a:xfrm>
          <a:off x="0" y="0"/>
          <a:ext cx="0" cy="0"/>
          <a:chOff x="0" y="0"/>
          <a:chExt cx="0" cy="0"/>
        </a:xfrm>
      </p:grpSpPr>
      <p:grpSp>
        <p:nvGrpSpPr>
          <p:cNvPr id="2421" name="Google Shape;2421;p19"/>
          <p:cNvGrpSpPr/>
          <p:nvPr/>
        </p:nvGrpSpPr>
        <p:grpSpPr>
          <a:xfrm>
            <a:off x="8577306" y="-10930"/>
            <a:ext cx="691231" cy="5143196"/>
            <a:chOff x="8626837" y="-10930"/>
            <a:chExt cx="691231" cy="5143196"/>
          </a:xfrm>
        </p:grpSpPr>
        <p:grpSp>
          <p:nvGrpSpPr>
            <p:cNvPr id="2422" name="Google Shape;2422;p19"/>
            <p:cNvGrpSpPr/>
            <p:nvPr/>
          </p:nvGrpSpPr>
          <p:grpSpPr>
            <a:xfrm rot="10800000">
              <a:off x="8806663" y="2798575"/>
              <a:ext cx="331141" cy="679887"/>
              <a:chOff x="-554749" y="4009318"/>
              <a:chExt cx="995014" cy="2042316"/>
            </a:xfrm>
          </p:grpSpPr>
          <p:sp>
            <p:nvSpPr>
              <p:cNvPr id="2423" name="Google Shape;2423;p19"/>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9"/>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9"/>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9"/>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9"/>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9"/>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9"/>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9"/>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9"/>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9"/>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9"/>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9"/>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9"/>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9"/>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7" name="Google Shape;2437;p19"/>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9"/>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9" name="Google Shape;2439;p19"/>
            <p:cNvGrpSpPr/>
            <p:nvPr/>
          </p:nvGrpSpPr>
          <p:grpSpPr>
            <a:xfrm rot="10800000">
              <a:off x="8806663" y="3912739"/>
              <a:ext cx="331141" cy="679887"/>
              <a:chOff x="-554749" y="662474"/>
              <a:chExt cx="995014" cy="2042316"/>
            </a:xfrm>
          </p:grpSpPr>
          <p:sp>
            <p:nvSpPr>
              <p:cNvPr id="2440" name="Google Shape;2440;p1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4" name="Google Shape;2454;p19"/>
            <p:cNvGrpSpPr/>
            <p:nvPr/>
          </p:nvGrpSpPr>
          <p:grpSpPr>
            <a:xfrm rot="10800000">
              <a:off x="8628512" y="4451992"/>
              <a:ext cx="331141" cy="680273"/>
              <a:chOff x="-19438" y="-958549"/>
              <a:chExt cx="995014" cy="2043477"/>
            </a:xfrm>
          </p:grpSpPr>
          <p:sp>
            <p:nvSpPr>
              <p:cNvPr id="2455" name="Google Shape;2455;p1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9"/>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9"/>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9" name="Google Shape;2469;p19"/>
            <p:cNvGrpSpPr/>
            <p:nvPr/>
          </p:nvGrpSpPr>
          <p:grpSpPr>
            <a:xfrm rot="10800000">
              <a:off x="8986927" y="4451992"/>
              <a:ext cx="331141" cy="680273"/>
              <a:chOff x="-19438" y="-958549"/>
              <a:chExt cx="995014" cy="2043477"/>
            </a:xfrm>
          </p:grpSpPr>
          <p:sp>
            <p:nvSpPr>
              <p:cNvPr id="2470" name="Google Shape;2470;p1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9"/>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9"/>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4" name="Google Shape;2484;p19"/>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5" name="Google Shape;2485;p19"/>
            <p:cNvGrpSpPr/>
            <p:nvPr/>
          </p:nvGrpSpPr>
          <p:grpSpPr>
            <a:xfrm rot="10800000">
              <a:off x="8626837" y="-10930"/>
              <a:ext cx="331141" cy="680274"/>
              <a:chOff x="-19438" y="2388294"/>
              <a:chExt cx="995014" cy="2043477"/>
            </a:xfrm>
          </p:grpSpPr>
          <p:sp>
            <p:nvSpPr>
              <p:cNvPr id="2486" name="Google Shape;2486;p19"/>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9"/>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9"/>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9"/>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9"/>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9"/>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9"/>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9"/>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9"/>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9"/>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9"/>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9"/>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9"/>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9"/>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0" name="Google Shape;2500;p19"/>
            <p:cNvGrpSpPr/>
            <p:nvPr/>
          </p:nvGrpSpPr>
          <p:grpSpPr>
            <a:xfrm rot="10800000">
              <a:off x="8804988" y="563981"/>
              <a:ext cx="331141" cy="679887"/>
              <a:chOff x="-554749" y="662474"/>
              <a:chExt cx="995014" cy="2042316"/>
            </a:xfrm>
          </p:grpSpPr>
          <p:sp>
            <p:nvSpPr>
              <p:cNvPr id="2501" name="Google Shape;2501;p1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15" name="Google Shape;2515;p19"/>
          <p:cNvSpPr txBox="1"/>
          <p:nvPr>
            <p:ph type="title"/>
          </p:nvPr>
        </p:nvSpPr>
        <p:spPr>
          <a:xfrm>
            <a:off x="1118268" y="1385400"/>
            <a:ext cx="25716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6" name="Google Shape;2516;p19"/>
          <p:cNvSpPr txBox="1"/>
          <p:nvPr>
            <p:ph idx="1" type="subTitle"/>
          </p:nvPr>
        </p:nvSpPr>
        <p:spPr>
          <a:xfrm>
            <a:off x="1118268" y="2448600"/>
            <a:ext cx="2571600" cy="1309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7" name="Google Shape;2517;p19"/>
          <p:cNvSpPr/>
          <p:nvPr>
            <p:ph idx="2" type="pic"/>
          </p:nvPr>
        </p:nvSpPr>
        <p:spPr>
          <a:xfrm>
            <a:off x="4729593" y="1449625"/>
            <a:ext cx="3159300" cy="1867800"/>
          </a:xfrm>
          <a:prstGeom prst="rect">
            <a:avLst/>
          </a:prstGeom>
          <a:noFill/>
          <a:ln cap="flat" cmpd="sng" w="9525">
            <a:solidFill>
              <a:schemeClr val="accent1"/>
            </a:solidFill>
            <a:prstDash val="solid"/>
            <a:round/>
            <a:headEnd len="sm" w="sm" type="none"/>
            <a:tailEnd len="sm" w="sm" type="none"/>
          </a:ln>
        </p:spPr>
      </p:sp>
      <p:sp>
        <p:nvSpPr>
          <p:cNvPr id="2518" name="Google Shape;2518;p19"/>
          <p:cNvSpPr/>
          <p:nvPr/>
        </p:nvSpPr>
        <p:spPr>
          <a:xfrm rot="10800000">
            <a:off x="8577274" y="-67225"/>
            <a:ext cx="687300" cy="5275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9" name="Google Shape;2519;p19"/>
          <p:cNvGrpSpPr/>
          <p:nvPr/>
        </p:nvGrpSpPr>
        <p:grpSpPr>
          <a:xfrm>
            <a:off x="-124538" y="-76200"/>
            <a:ext cx="691231" cy="5284800"/>
            <a:chOff x="-124538" y="-76200"/>
            <a:chExt cx="691231" cy="5284800"/>
          </a:xfrm>
        </p:grpSpPr>
        <p:grpSp>
          <p:nvGrpSpPr>
            <p:cNvPr id="2520" name="Google Shape;2520;p19"/>
            <p:cNvGrpSpPr/>
            <p:nvPr/>
          </p:nvGrpSpPr>
          <p:grpSpPr>
            <a:xfrm>
              <a:off x="-124538" y="-11015"/>
              <a:ext cx="691231" cy="5143196"/>
              <a:chOff x="-174069" y="-11015"/>
              <a:chExt cx="691231" cy="5143196"/>
            </a:xfrm>
          </p:grpSpPr>
          <p:grpSp>
            <p:nvGrpSpPr>
              <p:cNvPr id="2521" name="Google Shape;2521;p19"/>
              <p:cNvGrpSpPr/>
              <p:nvPr/>
            </p:nvGrpSpPr>
            <p:grpSpPr>
              <a:xfrm>
                <a:off x="6194" y="1642788"/>
                <a:ext cx="331141" cy="679887"/>
                <a:chOff x="-554749" y="4009318"/>
                <a:chExt cx="995014" cy="2042316"/>
              </a:xfrm>
            </p:grpSpPr>
            <p:sp>
              <p:nvSpPr>
                <p:cNvPr id="2522" name="Google Shape;2522;p19"/>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9"/>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9"/>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9"/>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9"/>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9"/>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9"/>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9"/>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9"/>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9"/>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9"/>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9"/>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9"/>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9"/>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6" name="Google Shape;2536;p19"/>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9"/>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8" name="Google Shape;2538;p19"/>
              <p:cNvGrpSpPr/>
              <p:nvPr/>
            </p:nvGrpSpPr>
            <p:grpSpPr>
              <a:xfrm>
                <a:off x="6194" y="528624"/>
                <a:ext cx="331141" cy="679887"/>
                <a:chOff x="-554749" y="662474"/>
                <a:chExt cx="995014" cy="2042316"/>
              </a:xfrm>
            </p:grpSpPr>
            <p:sp>
              <p:nvSpPr>
                <p:cNvPr id="2539" name="Google Shape;2539;p1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3" name="Google Shape;2553;p19"/>
              <p:cNvGrpSpPr/>
              <p:nvPr/>
            </p:nvGrpSpPr>
            <p:grpSpPr>
              <a:xfrm>
                <a:off x="184346" y="-11015"/>
                <a:ext cx="331141" cy="680273"/>
                <a:chOff x="-19438" y="-958549"/>
                <a:chExt cx="995014" cy="2043477"/>
              </a:xfrm>
            </p:grpSpPr>
            <p:sp>
              <p:nvSpPr>
                <p:cNvPr id="2554" name="Google Shape;2554;p1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9"/>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9"/>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8" name="Google Shape;2568;p19"/>
              <p:cNvGrpSpPr/>
              <p:nvPr/>
            </p:nvGrpSpPr>
            <p:grpSpPr>
              <a:xfrm>
                <a:off x="-174069" y="-11015"/>
                <a:ext cx="331141" cy="680273"/>
                <a:chOff x="-19438" y="-958549"/>
                <a:chExt cx="995014" cy="2043477"/>
              </a:xfrm>
            </p:grpSpPr>
            <p:sp>
              <p:nvSpPr>
                <p:cNvPr id="2569" name="Google Shape;2569;p1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9"/>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9"/>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3" name="Google Shape;2583;p19"/>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4" name="Google Shape;2584;p19"/>
              <p:cNvGrpSpPr/>
              <p:nvPr/>
            </p:nvGrpSpPr>
            <p:grpSpPr>
              <a:xfrm>
                <a:off x="186021" y="4451907"/>
                <a:ext cx="331141" cy="680274"/>
                <a:chOff x="-19438" y="2388294"/>
                <a:chExt cx="995014" cy="2043477"/>
              </a:xfrm>
            </p:grpSpPr>
            <p:sp>
              <p:nvSpPr>
                <p:cNvPr id="2585" name="Google Shape;2585;p19"/>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9"/>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9"/>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9"/>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9"/>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9"/>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9"/>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9"/>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9"/>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9"/>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9"/>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9"/>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9"/>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9"/>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9" name="Google Shape;2599;p19"/>
              <p:cNvGrpSpPr/>
              <p:nvPr/>
            </p:nvGrpSpPr>
            <p:grpSpPr>
              <a:xfrm>
                <a:off x="7869" y="3877382"/>
                <a:ext cx="331141" cy="679887"/>
                <a:chOff x="-554749" y="662474"/>
                <a:chExt cx="995014" cy="2042316"/>
              </a:xfrm>
            </p:grpSpPr>
            <p:sp>
              <p:nvSpPr>
                <p:cNvPr id="2600" name="Google Shape;2600;p1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14" name="Google Shape;2614;p19"/>
            <p:cNvSpPr/>
            <p:nvPr/>
          </p:nvSpPr>
          <p:spPr>
            <a:xfrm>
              <a:off x="-80724" y="-76200"/>
              <a:ext cx="647400" cy="5284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15" name="Shape 2615"/>
        <p:cNvGrpSpPr/>
        <p:nvPr/>
      </p:nvGrpSpPr>
      <p:grpSpPr>
        <a:xfrm>
          <a:off x="0" y="0"/>
          <a:ext cx="0" cy="0"/>
          <a:chOff x="0" y="0"/>
          <a:chExt cx="0" cy="0"/>
        </a:xfrm>
      </p:grpSpPr>
      <p:sp>
        <p:nvSpPr>
          <p:cNvPr id="2616" name="Google Shape;2616;p20"/>
          <p:cNvSpPr txBox="1"/>
          <p:nvPr>
            <p:ph type="title"/>
          </p:nvPr>
        </p:nvSpPr>
        <p:spPr>
          <a:xfrm>
            <a:off x="4964052" y="1397700"/>
            <a:ext cx="25659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7" name="Google Shape;2617;p20"/>
          <p:cNvSpPr txBox="1"/>
          <p:nvPr>
            <p:ph idx="1" type="subTitle"/>
          </p:nvPr>
        </p:nvSpPr>
        <p:spPr>
          <a:xfrm>
            <a:off x="4964172" y="2458500"/>
            <a:ext cx="2565900" cy="128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8" name="Google Shape;2618;p20"/>
          <p:cNvSpPr/>
          <p:nvPr>
            <p:ph idx="2" type="pic"/>
          </p:nvPr>
        </p:nvSpPr>
        <p:spPr>
          <a:xfrm>
            <a:off x="1732157" y="844650"/>
            <a:ext cx="2460900" cy="3375900"/>
          </a:xfrm>
          <a:prstGeom prst="rect">
            <a:avLst/>
          </a:prstGeom>
          <a:noFill/>
          <a:ln cap="flat" cmpd="sng" w="9525">
            <a:solidFill>
              <a:schemeClr val="accent1"/>
            </a:solidFill>
            <a:prstDash val="solid"/>
            <a:round/>
            <a:headEnd len="sm" w="sm" type="none"/>
            <a:tailEnd len="sm" w="sm" type="none"/>
          </a:ln>
        </p:spPr>
      </p:sp>
      <p:grpSp>
        <p:nvGrpSpPr>
          <p:cNvPr id="2619" name="Google Shape;2619;p20"/>
          <p:cNvGrpSpPr/>
          <p:nvPr/>
        </p:nvGrpSpPr>
        <p:grpSpPr>
          <a:xfrm>
            <a:off x="-124538" y="-134425"/>
            <a:ext cx="691231" cy="5346600"/>
            <a:chOff x="-124538" y="-134425"/>
            <a:chExt cx="691231" cy="5346600"/>
          </a:xfrm>
        </p:grpSpPr>
        <p:grpSp>
          <p:nvGrpSpPr>
            <p:cNvPr id="2620" name="Google Shape;2620;p20"/>
            <p:cNvGrpSpPr/>
            <p:nvPr/>
          </p:nvGrpSpPr>
          <p:grpSpPr>
            <a:xfrm>
              <a:off x="-124538" y="-11015"/>
              <a:ext cx="691231" cy="5143196"/>
              <a:chOff x="-174069" y="-11015"/>
              <a:chExt cx="691231" cy="5143196"/>
            </a:xfrm>
          </p:grpSpPr>
          <p:grpSp>
            <p:nvGrpSpPr>
              <p:cNvPr id="2621" name="Google Shape;2621;p20"/>
              <p:cNvGrpSpPr/>
              <p:nvPr/>
            </p:nvGrpSpPr>
            <p:grpSpPr>
              <a:xfrm>
                <a:off x="6194" y="1642788"/>
                <a:ext cx="331141" cy="679887"/>
                <a:chOff x="-554749" y="4009318"/>
                <a:chExt cx="995014" cy="2042316"/>
              </a:xfrm>
            </p:grpSpPr>
            <p:sp>
              <p:nvSpPr>
                <p:cNvPr id="2622" name="Google Shape;2622;p20"/>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0"/>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0"/>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0"/>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0"/>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0"/>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0"/>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0"/>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0"/>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0"/>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0"/>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0"/>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0"/>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0"/>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6" name="Google Shape;2636;p20"/>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0"/>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20"/>
              <p:cNvGrpSpPr/>
              <p:nvPr/>
            </p:nvGrpSpPr>
            <p:grpSpPr>
              <a:xfrm>
                <a:off x="6194" y="528624"/>
                <a:ext cx="331141" cy="679887"/>
                <a:chOff x="-554749" y="662474"/>
                <a:chExt cx="995014" cy="2042316"/>
              </a:xfrm>
            </p:grpSpPr>
            <p:sp>
              <p:nvSpPr>
                <p:cNvPr id="2639" name="Google Shape;2639;p20"/>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0"/>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0"/>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0"/>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0"/>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0"/>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0"/>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0"/>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0"/>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0"/>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0"/>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0"/>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0"/>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0"/>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3" name="Google Shape;2653;p20"/>
              <p:cNvGrpSpPr/>
              <p:nvPr/>
            </p:nvGrpSpPr>
            <p:grpSpPr>
              <a:xfrm>
                <a:off x="184346" y="-11015"/>
                <a:ext cx="331141" cy="680273"/>
                <a:chOff x="-19438" y="-958549"/>
                <a:chExt cx="995014" cy="2043477"/>
              </a:xfrm>
            </p:grpSpPr>
            <p:sp>
              <p:nvSpPr>
                <p:cNvPr id="2654" name="Google Shape;2654;p20"/>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0"/>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0"/>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0"/>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0"/>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0"/>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0"/>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0"/>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0"/>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0"/>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0"/>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0"/>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0"/>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0"/>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20"/>
              <p:cNvGrpSpPr/>
              <p:nvPr/>
            </p:nvGrpSpPr>
            <p:grpSpPr>
              <a:xfrm>
                <a:off x="-174069" y="-11015"/>
                <a:ext cx="331141" cy="680273"/>
                <a:chOff x="-19438" y="-958549"/>
                <a:chExt cx="995014" cy="2043477"/>
              </a:xfrm>
            </p:grpSpPr>
            <p:sp>
              <p:nvSpPr>
                <p:cNvPr id="2669" name="Google Shape;2669;p20"/>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0"/>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0"/>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0"/>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0"/>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0"/>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0"/>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0"/>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0"/>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0"/>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0"/>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0"/>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0"/>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0"/>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20"/>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4" name="Google Shape;2684;p20"/>
              <p:cNvGrpSpPr/>
              <p:nvPr/>
            </p:nvGrpSpPr>
            <p:grpSpPr>
              <a:xfrm>
                <a:off x="186021" y="4451907"/>
                <a:ext cx="331141" cy="680274"/>
                <a:chOff x="-19438" y="2388294"/>
                <a:chExt cx="995014" cy="2043477"/>
              </a:xfrm>
            </p:grpSpPr>
            <p:sp>
              <p:nvSpPr>
                <p:cNvPr id="2685" name="Google Shape;2685;p20"/>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0"/>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0"/>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0"/>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0"/>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0"/>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0"/>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0"/>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0"/>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0"/>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0"/>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0"/>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0"/>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0"/>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20"/>
              <p:cNvGrpSpPr/>
              <p:nvPr/>
            </p:nvGrpSpPr>
            <p:grpSpPr>
              <a:xfrm>
                <a:off x="7869" y="3877382"/>
                <a:ext cx="331141" cy="679887"/>
                <a:chOff x="-554749" y="662474"/>
                <a:chExt cx="995014" cy="2042316"/>
              </a:xfrm>
            </p:grpSpPr>
            <p:sp>
              <p:nvSpPr>
                <p:cNvPr id="2700" name="Google Shape;2700;p20"/>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0"/>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0"/>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0"/>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0"/>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0"/>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0"/>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0"/>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0"/>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0"/>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0"/>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0"/>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0"/>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0"/>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4" name="Google Shape;2714;p20"/>
            <p:cNvSpPr/>
            <p:nvPr/>
          </p:nvSpPr>
          <p:spPr>
            <a:xfrm>
              <a:off x="-71725" y="-134425"/>
              <a:ext cx="638400" cy="5346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3" name="Shape 313"/>
        <p:cNvGrpSpPr/>
        <p:nvPr/>
      </p:nvGrpSpPr>
      <p:grpSpPr>
        <a:xfrm>
          <a:off x="0" y="0"/>
          <a:ext cx="0" cy="0"/>
          <a:chOff x="0" y="0"/>
          <a:chExt cx="0" cy="0"/>
        </a:xfrm>
      </p:grpSpPr>
      <p:sp>
        <p:nvSpPr>
          <p:cNvPr id="314" name="Google Shape;314;p3"/>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b="0"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5" name="Google Shape;315;p3"/>
          <p:cNvSpPr txBox="1"/>
          <p:nvPr>
            <p:ph hasCustomPrompt="1" idx="2" type="title"/>
          </p:nvPr>
        </p:nvSpPr>
        <p:spPr>
          <a:xfrm>
            <a:off x="2973075" y="1078931"/>
            <a:ext cx="1484700" cy="9858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6" name="Google Shape;316;p3"/>
          <p:cNvSpPr txBox="1"/>
          <p:nvPr>
            <p:ph idx="1" type="subTitle"/>
          </p:nvPr>
        </p:nvSpPr>
        <p:spPr>
          <a:xfrm>
            <a:off x="2973075" y="3689569"/>
            <a:ext cx="45540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7" name="Google Shape;317;p3"/>
          <p:cNvGrpSpPr/>
          <p:nvPr/>
        </p:nvGrpSpPr>
        <p:grpSpPr>
          <a:xfrm flipH="1">
            <a:off x="1037505" y="-11162"/>
            <a:ext cx="1251640" cy="5143574"/>
            <a:chOff x="-554749" y="4009318"/>
            <a:chExt cx="496959" cy="2042316"/>
          </a:xfrm>
        </p:grpSpPr>
        <p:sp>
          <p:nvSpPr>
            <p:cNvPr id="318" name="Google Shape;318;p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3"/>
          <p:cNvGrpSpPr/>
          <p:nvPr/>
        </p:nvGrpSpPr>
        <p:grpSpPr>
          <a:xfrm>
            <a:off x="8106500" y="-58150"/>
            <a:ext cx="1037495" cy="5266800"/>
            <a:chOff x="8106500" y="-58150"/>
            <a:chExt cx="1037495" cy="5266800"/>
          </a:xfrm>
        </p:grpSpPr>
        <p:grpSp>
          <p:nvGrpSpPr>
            <p:cNvPr id="327" name="Google Shape;327;p3"/>
            <p:cNvGrpSpPr/>
            <p:nvPr/>
          </p:nvGrpSpPr>
          <p:grpSpPr>
            <a:xfrm>
              <a:off x="8106503" y="1507100"/>
              <a:ext cx="1037492" cy="3638760"/>
              <a:chOff x="8452432" y="1583300"/>
              <a:chExt cx="1037492" cy="3638760"/>
            </a:xfrm>
          </p:grpSpPr>
          <p:grpSp>
            <p:nvGrpSpPr>
              <p:cNvPr id="328" name="Google Shape;328;p3"/>
              <p:cNvGrpSpPr/>
              <p:nvPr/>
            </p:nvGrpSpPr>
            <p:grpSpPr>
              <a:xfrm rot="10800000">
                <a:off x="8452432" y="1583300"/>
                <a:ext cx="671833" cy="1378972"/>
                <a:chOff x="-554749" y="4009318"/>
                <a:chExt cx="995014" cy="2042316"/>
              </a:xfrm>
            </p:grpSpPr>
            <p:sp>
              <p:nvSpPr>
                <p:cNvPr id="329" name="Google Shape;329;p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
              <p:cNvGrpSpPr/>
              <p:nvPr/>
            </p:nvGrpSpPr>
            <p:grpSpPr>
              <a:xfrm rot="10800000">
                <a:off x="8452432" y="3843088"/>
                <a:ext cx="671833" cy="1378972"/>
                <a:chOff x="-554749" y="662474"/>
                <a:chExt cx="995014" cy="2042316"/>
              </a:xfrm>
            </p:grpSpPr>
            <p:sp>
              <p:nvSpPr>
                <p:cNvPr id="344" name="Google Shape;344;p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3"/>
              <p:cNvGrpSpPr/>
              <p:nvPr/>
            </p:nvGrpSpPr>
            <p:grpSpPr>
              <a:xfrm rot="10800000">
                <a:off x="8818091" y="2713194"/>
                <a:ext cx="671833" cy="1378972"/>
                <a:chOff x="-554749" y="4009318"/>
                <a:chExt cx="995014" cy="2042316"/>
              </a:xfrm>
            </p:grpSpPr>
            <p:sp>
              <p:nvSpPr>
                <p:cNvPr id="359" name="Google Shape;359;p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3" name="Google Shape;373;p3"/>
            <p:cNvSpPr/>
            <p:nvPr/>
          </p:nvSpPr>
          <p:spPr>
            <a:xfrm>
              <a:off x="8106500" y="-58150"/>
              <a:ext cx="1037400" cy="5266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
          <p:cNvGrpSpPr/>
          <p:nvPr/>
        </p:nvGrpSpPr>
        <p:grpSpPr>
          <a:xfrm flipH="1" rot="10800000">
            <a:off x="0" y="-73950"/>
            <a:ext cx="1037495" cy="5317800"/>
            <a:chOff x="8106500" y="-109115"/>
            <a:chExt cx="1037495" cy="5317800"/>
          </a:xfrm>
        </p:grpSpPr>
        <p:grpSp>
          <p:nvGrpSpPr>
            <p:cNvPr id="375" name="Google Shape;375;p3"/>
            <p:cNvGrpSpPr/>
            <p:nvPr/>
          </p:nvGrpSpPr>
          <p:grpSpPr>
            <a:xfrm>
              <a:off x="8106503" y="1507100"/>
              <a:ext cx="1037492" cy="3638760"/>
              <a:chOff x="8452432" y="1583300"/>
              <a:chExt cx="1037492" cy="3638760"/>
            </a:xfrm>
          </p:grpSpPr>
          <p:grpSp>
            <p:nvGrpSpPr>
              <p:cNvPr id="376" name="Google Shape;376;p3"/>
              <p:cNvGrpSpPr/>
              <p:nvPr/>
            </p:nvGrpSpPr>
            <p:grpSpPr>
              <a:xfrm rot="10800000">
                <a:off x="8452432" y="1583300"/>
                <a:ext cx="671833" cy="1378972"/>
                <a:chOff x="-554749" y="4009318"/>
                <a:chExt cx="995014" cy="2042316"/>
              </a:xfrm>
            </p:grpSpPr>
            <p:sp>
              <p:nvSpPr>
                <p:cNvPr id="377" name="Google Shape;377;p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
              <p:cNvGrpSpPr/>
              <p:nvPr/>
            </p:nvGrpSpPr>
            <p:grpSpPr>
              <a:xfrm rot="10800000">
                <a:off x="8452432" y="3843088"/>
                <a:ext cx="671833" cy="1378972"/>
                <a:chOff x="-554749" y="662474"/>
                <a:chExt cx="995014" cy="2042316"/>
              </a:xfrm>
            </p:grpSpPr>
            <p:sp>
              <p:nvSpPr>
                <p:cNvPr id="392" name="Google Shape;392;p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
              <p:cNvGrpSpPr/>
              <p:nvPr/>
            </p:nvGrpSpPr>
            <p:grpSpPr>
              <a:xfrm rot="10800000">
                <a:off x="8818091" y="2713194"/>
                <a:ext cx="671833" cy="1378972"/>
                <a:chOff x="-554749" y="4009318"/>
                <a:chExt cx="995014" cy="2042316"/>
              </a:xfrm>
            </p:grpSpPr>
            <p:sp>
              <p:nvSpPr>
                <p:cNvPr id="407" name="Google Shape;407;p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1" name="Google Shape;421;p3"/>
            <p:cNvSpPr/>
            <p:nvPr/>
          </p:nvSpPr>
          <p:spPr>
            <a:xfrm>
              <a:off x="8106500" y="-109115"/>
              <a:ext cx="1037400" cy="5317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2715" name="Shape 2715"/>
        <p:cNvGrpSpPr/>
        <p:nvPr/>
      </p:nvGrpSpPr>
      <p:grpSpPr>
        <a:xfrm>
          <a:off x="0" y="0"/>
          <a:ext cx="0" cy="0"/>
          <a:chOff x="0" y="0"/>
          <a:chExt cx="0" cy="0"/>
        </a:xfrm>
      </p:grpSpPr>
      <p:sp>
        <p:nvSpPr>
          <p:cNvPr id="2716" name="Google Shape;2716;p21"/>
          <p:cNvSpPr txBox="1"/>
          <p:nvPr>
            <p:ph type="title"/>
          </p:nvPr>
        </p:nvSpPr>
        <p:spPr>
          <a:xfrm>
            <a:off x="1681088" y="1385400"/>
            <a:ext cx="2720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7" name="Google Shape;2717;p21"/>
          <p:cNvSpPr txBox="1"/>
          <p:nvPr>
            <p:ph idx="1" type="subTitle"/>
          </p:nvPr>
        </p:nvSpPr>
        <p:spPr>
          <a:xfrm>
            <a:off x="1681088" y="2448600"/>
            <a:ext cx="2720100" cy="1309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8" name="Google Shape;2718;p21"/>
          <p:cNvSpPr/>
          <p:nvPr>
            <p:ph idx="2" type="pic"/>
          </p:nvPr>
        </p:nvSpPr>
        <p:spPr>
          <a:xfrm>
            <a:off x="5774213" y="891925"/>
            <a:ext cx="1521600" cy="3006900"/>
          </a:xfrm>
          <a:prstGeom prst="rect">
            <a:avLst/>
          </a:prstGeom>
          <a:noFill/>
          <a:ln cap="flat" cmpd="sng" w="9525">
            <a:solidFill>
              <a:schemeClr val="accent1"/>
            </a:solidFill>
            <a:prstDash val="solid"/>
            <a:round/>
            <a:headEnd len="sm" w="sm" type="none"/>
            <a:tailEnd len="sm" w="sm" type="none"/>
          </a:ln>
        </p:spPr>
      </p:sp>
      <p:grpSp>
        <p:nvGrpSpPr>
          <p:cNvPr id="2719" name="Google Shape;2719;p21"/>
          <p:cNvGrpSpPr/>
          <p:nvPr/>
        </p:nvGrpSpPr>
        <p:grpSpPr>
          <a:xfrm>
            <a:off x="8577225" y="-125550"/>
            <a:ext cx="714300" cy="5400600"/>
            <a:chOff x="8577225" y="-125550"/>
            <a:chExt cx="714300" cy="5400600"/>
          </a:xfrm>
        </p:grpSpPr>
        <p:grpSp>
          <p:nvGrpSpPr>
            <p:cNvPr id="2720" name="Google Shape;2720;p21"/>
            <p:cNvGrpSpPr/>
            <p:nvPr/>
          </p:nvGrpSpPr>
          <p:grpSpPr>
            <a:xfrm>
              <a:off x="8577306" y="-10930"/>
              <a:ext cx="691231" cy="5143196"/>
              <a:chOff x="8626837" y="-10930"/>
              <a:chExt cx="691231" cy="5143196"/>
            </a:xfrm>
          </p:grpSpPr>
          <p:grpSp>
            <p:nvGrpSpPr>
              <p:cNvPr id="2721" name="Google Shape;2721;p21"/>
              <p:cNvGrpSpPr/>
              <p:nvPr/>
            </p:nvGrpSpPr>
            <p:grpSpPr>
              <a:xfrm rot="10800000">
                <a:off x="8806663" y="2798575"/>
                <a:ext cx="331141" cy="679887"/>
                <a:chOff x="-554749" y="4009318"/>
                <a:chExt cx="995014" cy="2042316"/>
              </a:xfrm>
            </p:grpSpPr>
            <p:sp>
              <p:nvSpPr>
                <p:cNvPr id="2722" name="Google Shape;2722;p21"/>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1"/>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1"/>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1"/>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1"/>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1"/>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1"/>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1"/>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1"/>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1"/>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1"/>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1"/>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1"/>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1"/>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6" name="Google Shape;2736;p21"/>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1"/>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8" name="Google Shape;2738;p21"/>
              <p:cNvGrpSpPr/>
              <p:nvPr/>
            </p:nvGrpSpPr>
            <p:grpSpPr>
              <a:xfrm rot="10800000">
                <a:off x="8806663" y="3912739"/>
                <a:ext cx="331141" cy="679887"/>
                <a:chOff x="-554749" y="662474"/>
                <a:chExt cx="995014" cy="2042316"/>
              </a:xfrm>
            </p:grpSpPr>
            <p:sp>
              <p:nvSpPr>
                <p:cNvPr id="2739" name="Google Shape;2739;p2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3" name="Google Shape;2753;p21"/>
              <p:cNvGrpSpPr/>
              <p:nvPr/>
            </p:nvGrpSpPr>
            <p:grpSpPr>
              <a:xfrm rot="10800000">
                <a:off x="8628512" y="4451992"/>
                <a:ext cx="331141" cy="680273"/>
                <a:chOff x="-19438" y="-958549"/>
                <a:chExt cx="995014" cy="2043477"/>
              </a:xfrm>
            </p:grpSpPr>
            <p:sp>
              <p:nvSpPr>
                <p:cNvPr id="2754" name="Google Shape;2754;p2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1"/>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1"/>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8" name="Google Shape;2768;p21"/>
              <p:cNvGrpSpPr/>
              <p:nvPr/>
            </p:nvGrpSpPr>
            <p:grpSpPr>
              <a:xfrm rot="10800000">
                <a:off x="8986927" y="4451992"/>
                <a:ext cx="331141" cy="680273"/>
                <a:chOff x="-19438" y="-958549"/>
                <a:chExt cx="995014" cy="2043477"/>
              </a:xfrm>
            </p:grpSpPr>
            <p:sp>
              <p:nvSpPr>
                <p:cNvPr id="2769" name="Google Shape;2769;p21"/>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1"/>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1"/>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1"/>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1"/>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1"/>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1"/>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1"/>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1"/>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1"/>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1"/>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1"/>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1"/>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1"/>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3" name="Google Shape;2783;p21"/>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4" name="Google Shape;2784;p21"/>
              <p:cNvGrpSpPr/>
              <p:nvPr/>
            </p:nvGrpSpPr>
            <p:grpSpPr>
              <a:xfrm rot="10800000">
                <a:off x="8626837" y="-10930"/>
                <a:ext cx="331141" cy="680274"/>
                <a:chOff x="-19438" y="2388294"/>
                <a:chExt cx="995014" cy="2043477"/>
              </a:xfrm>
            </p:grpSpPr>
            <p:sp>
              <p:nvSpPr>
                <p:cNvPr id="2785" name="Google Shape;2785;p21"/>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1"/>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1"/>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1"/>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1"/>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1"/>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1"/>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1"/>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1"/>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1"/>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1"/>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1"/>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1"/>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1"/>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9" name="Google Shape;2799;p21"/>
              <p:cNvGrpSpPr/>
              <p:nvPr/>
            </p:nvGrpSpPr>
            <p:grpSpPr>
              <a:xfrm rot="10800000">
                <a:off x="8804988" y="563981"/>
                <a:ext cx="331141" cy="679887"/>
                <a:chOff x="-554749" y="662474"/>
                <a:chExt cx="995014" cy="2042316"/>
              </a:xfrm>
            </p:grpSpPr>
            <p:sp>
              <p:nvSpPr>
                <p:cNvPr id="2800" name="Google Shape;2800;p21"/>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1"/>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1"/>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1"/>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1"/>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1"/>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1"/>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1"/>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1"/>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1"/>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1"/>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1"/>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1"/>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1"/>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4" name="Google Shape;2814;p21"/>
            <p:cNvSpPr/>
            <p:nvPr/>
          </p:nvSpPr>
          <p:spPr>
            <a:xfrm rot="10800000">
              <a:off x="8577225" y="-125550"/>
              <a:ext cx="714300" cy="5400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815" name="Shape 2815"/>
        <p:cNvGrpSpPr/>
        <p:nvPr/>
      </p:nvGrpSpPr>
      <p:grpSpPr>
        <a:xfrm>
          <a:off x="0" y="0"/>
          <a:ext cx="0" cy="0"/>
          <a:chOff x="0" y="0"/>
          <a:chExt cx="0" cy="0"/>
        </a:xfrm>
      </p:grpSpPr>
      <p:sp>
        <p:nvSpPr>
          <p:cNvPr id="2816" name="Google Shape;2816;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7" name="Google Shape;2817;p22"/>
          <p:cNvSpPr txBox="1"/>
          <p:nvPr>
            <p:ph idx="1" type="subTitle"/>
          </p:nvPr>
        </p:nvSpPr>
        <p:spPr>
          <a:xfrm>
            <a:off x="4938996" y="2676023"/>
            <a:ext cx="2760300" cy="119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8" name="Google Shape;2818;p22"/>
          <p:cNvSpPr txBox="1"/>
          <p:nvPr>
            <p:ph idx="2" type="subTitle"/>
          </p:nvPr>
        </p:nvSpPr>
        <p:spPr>
          <a:xfrm>
            <a:off x="1444700" y="2676023"/>
            <a:ext cx="2760300" cy="119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9" name="Google Shape;2819;p22"/>
          <p:cNvSpPr txBox="1"/>
          <p:nvPr>
            <p:ph idx="3" type="subTitle"/>
          </p:nvPr>
        </p:nvSpPr>
        <p:spPr>
          <a:xfrm>
            <a:off x="1444700" y="2040925"/>
            <a:ext cx="2760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20" name="Google Shape;2820;p22"/>
          <p:cNvSpPr txBox="1"/>
          <p:nvPr>
            <p:ph idx="4" type="subTitle"/>
          </p:nvPr>
        </p:nvSpPr>
        <p:spPr>
          <a:xfrm>
            <a:off x="4939000" y="2040925"/>
            <a:ext cx="2760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821" name="Google Shape;2821;p22"/>
          <p:cNvGrpSpPr/>
          <p:nvPr/>
        </p:nvGrpSpPr>
        <p:grpSpPr>
          <a:xfrm>
            <a:off x="8577306" y="-125450"/>
            <a:ext cx="691262" cy="5409600"/>
            <a:chOff x="8577306" y="-125450"/>
            <a:chExt cx="691262" cy="5409600"/>
          </a:xfrm>
        </p:grpSpPr>
        <p:grpSp>
          <p:nvGrpSpPr>
            <p:cNvPr id="2822" name="Google Shape;2822;p22"/>
            <p:cNvGrpSpPr/>
            <p:nvPr/>
          </p:nvGrpSpPr>
          <p:grpSpPr>
            <a:xfrm flipH="1">
              <a:off x="8577306" y="-11037"/>
              <a:ext cx="691262" cy="5143319"/>
              <a:chOff x="-188127" y="-6038"/>
              <a:chExt cx="707825" cy="5266557"/>
            </a:xfrm>
          </p:grpSpPr>
          <p:grpSp>
            <p:nvGrpSpPr>
              <p:cNvPr id="2823" name="Google Shape;2823;p22"/>
              <p:cNvGrpSpPr/>
              <p:nvPr/>
            </p:nvGrpSpPr>
            <p:grpSpPr>
              <a:xfrm>
                <a:off x="-3552" y="1687507"/>
                <a:ext cx="339101" cy="696226"/>
                <a:chOff x="-554749" y="4009318"/>
                <a:chExt cx="995014" cy="2042316"/>
              </a:xfrm>
            </p:grpSpPr>
            <p:sp>
              <p:nvSpPr>
                <p:cNvPr id="2824" name="Google Shape;2824;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8" name="Google Shape;2838;p22"/>
              <p:cNvSpPr/>
              <p:nvPr/>
            </p:nvSpPr>
            <p:spPr>
              <a:xfrm>
                <a:off x="365663"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2"/>
              <p:cNvSpPr/>
              <p:nvPr/>
            </p:nvSpPr>
            <p:spPr>
              <a:xfrm>
                <a:off x="365663"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0" name="Google Shape;2840;p22"/>
              <p:cNvGrpSpPr/>
              <p:nvPr/>
            </p:nvGrpSpPr>
            <p:grpSpPr>
              <a:xfrm>
                <a:off x="-3552" y="546568"/>
                <a:ext cx="339101" cy="696226"/>
                <a:chOff x="-554749" y="662474"/>
                <a:chExt cx="995014" cy="2042316"/>
              </a:xfrm>
            </p:grpSpPr>
            <p:sp>
              <p:nvSpPr>
                <p:cNvPr id="2841" name="Google Shape;2841;p2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5" name="Google Shape;2855;p22"/>
              <p:cNvGrpSpPr/>
              <p:nvPr/>
            </p:nvGrpSpPr>
            <p:grpSpPr>
              <a:xfrm>
                <a:off x="178882" y="-6038"/>
                <a:ext cx="339101" cy="696621"/>
                <a:chOff x="-19438" y="-958549"/>
                <a:chExt cx="995014" cy="2043477"/>
              </a:xfrm>
            </p:grpSpPr>
            <p:sp>
              <p:nvSpPr>
                <p:cNvPr id="2856" name="Google Shape;2856;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2"/>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2"/>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0" name="Google Shape;2870;p22"/>
              <p:cNvGrpSpPr/>
              <p:nvPr/>
            </p:nvGrpSpPr>
            <p:grpSpPr>
              <a:xfrm>
                <a:off x="-188127" y="1130484"/>
                <a:ext cx="339101" cy="696226"/>
                <a:chOff x="-554749" y="4009318"/>
                <a:chExt cx="995014" cy="2042316"/>
              </a:xfrm>
            </p:grpSpPr>
            <p:sp>
              <p:nvSpPr>
                <p:cNvPr id="2871" name="Google Shape;2871;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5" name="Google Shape;2885;p22"/>
              <p:cNvGrpSpPr/>
              <p:nvPr/>
            </p:nvGrpSpPr>
            <p:grpSpPr>
              <a:xfrm>
                <a:off x="-188121" y="-6038"/>
                <a:ext cx="339101" cy="696621"/>
                <a:chOff x="-19438" y="-958549"/>
                <a:chExt cx="995014" cy="2043477"/>
              </a:xfrm>
            </p:grpSpPr>
            <p:sp>
              <p:nvSpPr>
                <p:cNvPr id="2886" name="Google Shape;2886;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0" name="Google Shape;2900;p22"/>
              <p:cNvSpPr/>
              <p:nvPr/>
            </p:nvSpPr>
            <p:spPr>
              <a:xfrm>
                <a:off x="367378"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1" name="Google Shape;2901;p22"/>
              <p:cNvGrpSpPr/>
              <p:nvPr/>
            </p:nvGrpSpPr>
            <p:grpSpPr>
              <a:xfrm>
                <a:off x="180597" y="4563897"/>
                <a:ext cx="339101" cy="696621"/>
                <a:chOff x="-19438" y="2388294"/>
                <a:chExt cx="995014" cy="2043477"/>
              </a:xfrm>
            </p:grpSpPr>
            <p:sp>
              <p:nvSpPr>
                <p:cNvPr id="2902" name="Google Shape;2902;p22"/>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2"/>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2"/>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2"/>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2"/>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2"/>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2"/>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2"/>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2"/>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2"/>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2"/>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2"/>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2"/>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2"/>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6" name="Google Shape;2916;p22"/>
              <p:cNvGrpSpPr/>
              <p:nvPr/>
            </p:nvGrpSpPr>
            <p:grpSpPr>
              <a:xfrm>
                <a:off x="-1837" y="3975565"/>
                <a:ext cx="339101" cy="696226"/>
                <a:chOff x="-554749" y="662474"/>
                <a:chExt cx="995014" cy="2042316"/>
              </a:xfrm>
            </p:grpSpPr>
            <p:sp>
              <p:nvSpPr>
                <p:cNvPr id="2917" name="Google Shape;2917;p2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1" name="Google Shape;2931;p22"/>
              <p:cNvGrpSpPr/>
              <p:nvPr/>
            </p:nvGrpSpPr>
            <p:grpSpPr>
              <a:xfrm>
                <a:off x="-186412" y="4559480"/>
                <a:ext cx="339101" cy="696226"/>
                <a:chOff x="-554749" y="4009318"/>
                <a:chExt cx="995014" cy="2042316"/>
              </a:xfrm>
            </p:grpSpPr>
            <p:sp>
              <p:nvSpPr>
                <p:cNvPr id="2932" name="Google Shape;2932;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6" name="Google Shape;2946;p22"/>
              <p:cNvGrpSpPr/>
              <p:nvPr/>
            </p:nvGrpSpPr>
            <p:grpSpPr>
              <a:xfrm>
                <a:off x="-186406" y="3422958"/>
                <a:ext cx="339101" cy="696621"/>
                <a:chOff x="-19438" y="-958549"/>
                <a:chExt cx="995014" cy="2043477"/>
              </a:xfrm>
            </p:grpSpPr>
            <p:sp>
              <p:nvSpPr>
                <p:cNvPr id="2947" name="Google Shape;2947;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61" name="Google Shape;2961;p22"/>
            <p:cNvSpPr/>
            <p:nvPr/>
          </p:nvSpPr>
          <p:spPr>
            <a:xfrm flipH="1">
              <a:off x="8577350" y="-125450"/>
              <a:ext cx="6912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2" name="Google Shape;2962;p22"/>
          <p:cNvGrpSpPr/>
          <p:nvPr/>
        </p:nvGrpSpPr>
        <p:grpSpPr>
          <a:xfrm>
            <a:off x="-124557" y="-125450"/>
            <a:ext cx="691262" cy="5409600"/>
            <a:chOff x="-124557" y="-125450"/>
            <a:chExt cx="691262" cy="5409600"/>
          </a:xfrm>
        </p:grpSpPr>
        <p:grpSp>
          <p:nvGrpSpPr>
            <p:cNvPr id="2963" name="Google Shape;2963;p22"/>
            <p:cNvGrpSpPr/>
            <p:nvPr/>
          </p:nvGrpSpPr>
          <p:grpSpPr>
            <a:xfrm>
              <a:off x="-124557" y="-6050"/>
              <a:ext cx="691262" cy="5143319"/>
              <a:chOff x="-188119" y="-6050"/>
              <a:chExt cx="691262" cy="5143319"/>
            </a:xfrm>
          </p:grpSpPr>
          <p:grpSp>
            <p:nvGrpSpPr>
              <p:cNvPr id="2964" name="Google Shape;2964;p22"/>
              <p:cNvGrpSpPr/>
              <p:nvPr/>
            </p:nvGrpSpPr>
            <p:grpSpPr>
              <a:xfrm>
                <a:off x="-7863" y="1647867"/>
                <a:ext cx="331166" cy="679934"/>
                <a:chOff x="-554749" y="4009318"/>
                <a:chExt cx="995014" cy="2042316"/>
              </a:xfrm>
            </p:grpSpPr>
            <p:sp>
              <p:nvSpPr>
                <p:cNvPr id="2965" name="Google Shape;2965;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9" name="Google Shape;2979;p22"/>
              <p:cNvSpPr/>
              <p:nvPr/>
            </p:nvSpPr>
            <p:spPr>
              <a:xfrm>
                <a:off x="352712" y="1810267"/>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2"/>
              <p:cNvSpPr/>
              <p:nvPr/>
            </p:nvSpPr>
            <p:spPr>
              <a:xfrm>
                <a:off x="352712" y="69625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1" name="Google Shape;2981;p22"/>
              <p:cNvGrpSpPr/>
              <p:nvPr/>
            </p:nvGrpSpPr>
            <p:grpSpPr>
              <a:xfrm>
                <a:off x="-7863" y="533626"/>
                <a:ext cx="331166" cy="679934"/>
                <a:chOff x="-554749" y="662474"/>
                <a:chExt cx="995014" cy="2042316"/>
              </a:xfrm>
            </p:grpSpPr>
            <p:sp>
              <p:nvSpPr>
                <p:cNvPr id="2982" name="Google Shape;2982;p2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6" name="Google Shape;2996;p22"/>
              <p:cNvGrpSpPr/>
              <p:nvPr/>
            </p:nvGrpSpPr>
            <p:grpSpPr>
              <a:xfrm>
                <a:off x="170302" y="-6050"/>
                <a:ext cx="331166" cy="680320"/>
                <a:chOff x="-19438" y="-958549"/>
                <a:chExt cx="995014" cy="2043477"/>
              </a:xfrm>
            </p:grpSpPr>
            <p:sp>
              <p:nvSpPr>
                <p:cNvPr id="2997" name="Google Shape;2997;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2"/>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2"/>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1" name="Google Shape;3011;p22"/>
              <p:cNvGrpSpPr/>
              <p:nvPr/>
            </p:nvGrpSpPr>
            <p:grpSpPr>
              <a:xfrm>
                <a:off x="-188119" y="1103878"/>
                <a:ext cx="331166" cy="679934"/>
                <a:chOff x="-554749" y="4009318"/>
                <a:chExt cx="995014" cy="2042316"/>
              </a:xfrm>
            </p:grpSpPr>
            <p:sp>
              <p:nvSpPr>
                <p:cNvPr id="3012" name="Google Shape;3012;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22"/>
              <p:cNvGrpSpPr/>
              <p:nvPr/>
            </p:nvGrpSpPr>
            <p:grpSpPr>
              <a:xfrm>
                <a:off x="-188113" y="-6050"/>
                <a:ext cx="331166" cy="680320"/>
                <a:chOff x="-19438" y="-958549"/>
                <a:chExt cx="995014" cy="2043477"/>
              </a:xfrm>
            </p:grpSpPr>
            <p:sp>
              <p:nvSpPr>
                <p:cNvPr id="3027" name="Google Shape;3027;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1" name="Google Shape;3041;p22"/>
              <p:cNvSpPr/>
              <p:nvPr/>
            </p:nvSpPr>
            <p:spPr>
              <a:xfrm>
                <a:off x="354387" y="4045017"/>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2" name="Google Shape;3042;p22"/>
              <p:cNvGrpSpPr/>
              <p:nvPr/>
            </p:nvGrpSpPr>
            <p:grpSpPr>
              <a:xfrm>
                <a:off x="171977" y="4456949"/>
                <a:ext cx="331166" cy="680320"/>
                <a:chOff x="-19438" y="2388294"/>
                <a:chExt cx="995014" cy="2043477"/>
              </a:xfrm>
            </p:grpSpPr>
            <p:sp>
              <p:nvSpPr>
                <p:cNvPr id="3043" name="Google Shape;3043;p22"/>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2"/>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2"/>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2"/>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2"/>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2"/>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2"/>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2"/>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2"/>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2"/>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2"/>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2"/>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2"/>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2"/>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7" name="Google Shape;3057;p22"/>
              <p:cNvGrpSpPr/>
              <p:nvPr/>
            </p:nvGrpSpPr>
            <p:grpSpPr>
              <a:xfrm>
                <a:off x="-6188" y="3882384"/>
                <a:ext cx="331166" cy="679934"/>
                <a:chOff x="-554749" y="662474"/>
                <a:chExt cx="995014" cy="2042316"/>
              </a:xfrm>
            </p:grpSpPr>
            <p:sp>
              <p:nvSpPr>
                <p:cNvPr id="3058" name="Google Shape;3058;p2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2" name="Google Shape;3072;p22"/>
              <p:cNvGrpSpPr/>
              <p:nvPr/>
            </p:nvGrpSpPr>
            <p:grpSpPr>
              <a:xfrm>
                <a:off x="-186444" y="4452636"/>
                <a:ext cx="331166" cy="679934"/>
                <a:chOff x="-554749" y="4009318"/>
                <a:chExt cx="995014" cy="2042316"/>
              </a:xfrm>
            </p:grpSpPr>
            <p:sp>
              <p:nvSpPr>
                <p:cNvPr id="3073" name="Google Shape;3073;p2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7" name="Google Shape;3087;p22"/>
              <p:cNvGrpSpPr/>
              <p:nvPr/>
            </p:nvGrpSpPr>
            <p:grpSpPr>
              <a:xfrm>
                <a:off x="-186438" y="3342708"/>
                <a:ext cx="331166" cy="680320"/>
                <a:chOff x="-19438" y="-958549"/>
                <a:chExt cx="995014" cy="2043477"/>
              </a:xfrm>
            </p:grpSpPr>
            <p:sp>
              <p:nvSpPr>
                <p:cNvPr id="3088" name="Google Shape;3088;p22"/>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2"/>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2"/>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2"/>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2"/>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2"/>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2"/>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2"/>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2"/>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2"/>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2"/>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2"/>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2"/>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2"/>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02" name="Google Shape;3102;p22"/>
            <p:cNvSpPr/>
            <p:nvPr/>
          </p:nvSpPr>
          <p:spPr>
            <a:xfrm flipH="1">
              <a:off x="-71700" y="-125450"/>
              <a:ext cx="6384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103" name="Shape 3103"/>
        <p:cNvGrpSpPr/>
        <p:nvPr/>
      </p:nvGrpSpPr>
      <p:grpSpPr>
        <a:xfrm>
          <a:off x="0" y="0"/>
          <a:ext cx="0" cy="0"/>
          <a:chOff x="0" y="0"/>
          <a:chExt cx="0" cy="0"/>
        </a:xfrm>
      </p:grpSpPr>
      <p:sp>
        <p:nvSpPr>
          <p:cNvPr id="3104" name="Google Shape;3104;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5" name="Google Shape;3105;p23"/>
          <p:cNvSpPr txBox="1"/>
          <p:nvPr>
            <p:ph idx="1" type="subTitle"/>
          </p:nvPr>
        </p:nvSpPr>
        <p:spPr>
          <a:xfrm>
            <a:off x="4839054" y="1896225"/>
            <a:ext cx="3340200" cy="216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6" name="Google Shape;3106;p23"/>
          <p:cNvSpPr txBox="1"/>
          <p:nvPr>
            <p:ph idx="2" type="subTitle"/>
          </p:nvPr>
        </p:nvSpPr>
        <p:spPr>
          <a:xfrm>
            <a:off x="964746" y="1896225"/>
            <a:ext cx="3340200" cy="216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07" name="Google Shape;3107;p23"/>
          <p:cNvGrpSpPr/>
          <p:nvPr/>
        </p:nvGrpSpPr>
        <p:grpSpPr>
          <a:xfrm>
            <a:off x="-174075" y="-121125"/>
            <a:ext cx="740767" cy="5329800"/>
            <a:chOff x="-174075" y="-121125"/>
            <a:chExt cx="740767" cy="5329800"/>
          </a:xfrm>
        </p:grpSpPr>
        <p:grpSp>
          <p:nvGrpSpPr>
            <p:cNvPr id="3108" name="Google Shape;3108;p23"/>
            <p:cNvGrpSpPr/>
            <p:nvPr/>
          </p:nvGrpSpPr>
          <p:grpSpPr>
            <a:xfrm>
              <a:off x="-124538" y="-11015"/>
              <a:ext cx="691231" cy="5143196"/>
              <a:chOff x="-174069" y="-11015"/>
              <a:chExt cx="691231" cy="5143196"/>
            </a:xfrm>
          </p:grpSpPr>
          <p:grpSp>
            <p:nvGrpSpPr>
              <p:cNvPr id="3109" name="Google Shape;3109;p23"/>
              <p:cNvGrpSpPr/>
              <p:nvPr/>
            </p:nvGrpSpPr>
            <p:grpSpPr>
              <a:xfrm>
                <a:off x="6194" y="1642788"/>
                <a:ext cx="331141" cy="679887"/>
                <a:chOff x="-554749" y="4009318"/>
                <a:chExt cx="995014" cy="2042316"/>
              </a:xfrm>
            </p:grpSpPr>
            <p:sp>
              <p:nvSpPr>
                <p:cNvPr id="3110" name="Google Shape;3110;p2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4" name="Google Shape;3124;p23"/>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3"/>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6" name="Google Shape;3126;p23"/>
              <p:cNvGrpSpPr/>
              <p:nvPr/>
            </p:nvGrpSpPr>
            <p:grpSpPr>
              <a:xfrm>
                <a:off x="6194" y="528624"/>
                <a:ext cx="331141" cy="679887"/>
                <a:chOff x="-554749" y="662474"/>
                <a:chExt cx="995014" cy="2042316"/>
              </a:xfrm>
            </p:grpSpPr>
            <p:sp>
              <p:nvSpPr>
                <p:cNvPr id="3127" name="Google Shape;3127;p2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1" name="Google Shape;3141;p23"/>
              <p:cNvGrpSpPr/>
              <p:nvPr/>
            </p:nvGrpSpPr>
            <p:grpSpPr>
              <a:xfrm>
                <a:off x="184346" y="-11015"/>
                <a:ext cx="331141" cy="680273"/>
                <a:chOff x="-19438" y="-958549"/>
                <a:chExt cx="995014" cy="2043477"/>
              </a:xfrm>
            </p:grpSpPr>
            <p:sp>
              <p:nvSpPr>
                <p:cNvPr id="3142" name="Google Shape;3142;p23"/>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3"/>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3"/>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3"/>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3"/>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3"/>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3"/>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3"/>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3"/>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3"/>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3"/>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3"/>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3"/>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3"/>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6" name="Google Shape;3156;p23"/>
              <p:cNvGrpSpPr/>
              <p:nvPr/>
            </p:nvGrpSpPr>
            <p:grpSpPr>
              <a:xfrm>
                <a:off x="-174069" y="-11015"/>
                <a:ext cx="331141" cy="680273"/>
                <a:chOff x="-19438" y="-958549"/>
                <a:chExt cx="995014" cy="2043477"/>
              </a:xfrm>
            </p:grpSpPr>
            <p:sp>
              <p:nvSpPr>
                <p:cNvPr id="3157" name="Google Shape;3157;p23"/>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3"/>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3"/>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3"/>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3"/>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3"/>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3"/>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3"/>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3"/>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3"/>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3"/>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3"/>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3"/>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3"/>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1" name="Google Shape;3171;p23"/>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2" name="Google Shape;3172;p23"/>
              <p:cNvGrpSpPr/>
              <p:nvPr/>
            </p:nvGrpSpPr>
            <p:grpSpPr>
              <a:xfrm>
                <a:off x="186021" y="4451907"/>
                <a:ext cx="331141" cy="680274"/>
                <a:chOff x="-19438" y="2388294"/>
                <a:chExt cx="995014" cy="2043477"/>
              </a:xfrm>
            </p:grpSpPr>
            <p:sp>
              <p:nvSpPr>
                <p:cNvPr id="3173" name="Google Shape;3173;p23"/>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3"/>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3"/>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3"/>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3"/>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3"/>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3"/>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3"/>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3"/>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3"/>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3"/>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3"/>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3"/>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3"/>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7" name="Google Shape;3187;p23"/>
              <p:cNvGrpSpPr/>
              <p:nvPr/>
            </p:nvGrpSpPr>
            <p:grpSpPr>
              <a:xfrm>
                <a:off x="7869" y="3877382"/>
                <a:ext cx="331141" cy="679887"/>
                <a:chOff x="-554749" y="662474"/>
                <a:chExt cx="995014" cy="2042316"/>
              </a:xfrm>
            </p:grpSpPr>
            <p:sp>
              <p:nvSpPr>
                <p:cNvPr id="3188" name="Google Shape;3188;p2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02" name="Google Shape;3202;p23"/>
            <p:cNvSpPr/>
            <p:nvPr/>
          </p:nvSpPr>
          <p:spPr>
            <a:xfrm>
              <a:off x="-174075" y="-121125"/>
              <a:ext cx="740700" cy="5329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3203" name="Shape 3203"/>
        <p:cNvGrpSpPr/>
        <p:nvPr/>
      </p:nvGrpSpPr>
      <p:grpSpPr>
        <a:xfrm>
          <a:off x="0" y="0"/>
          <a:ext cx="0" cy="0"/>
          <a:chOff x="0" y="0"/>
          <a:chExt cx="0" cy="0"/>
        </a:xfrm>
      </p:grpSpPr>
      <p:sp>
        <p:nvSpPr>
          <p:cNvPr id="3204" name="Google Shape;3204;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5" name="Google Shape;3205;p24"/>
          <p:cNvSpPr txBox="1"/>
          <p:nvPr>
            <p:ph idx="1" type="subTitle"/>
          </p:nvPr>
        </p:nvSpPr>
        <p:spPr>
          <a:xfrm>
            <a:off x="4832039" y="2578125"/>
            <a:ext cx="3254100" cy="1939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206" name="Google Shape;3206;p24"/>
          <p:cNvSpPr txBox="1"/>
          <p:nvPr>
            <p:ph idx="2" type="subTitle"/>
          </p:nvPr>
        </p:nvSpPr>
        <p:spPr>
          <a:xfrm>
            <a:off x="1057861" y="2578125"/>
            <a:ext cx="3254100" cy="1939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207" name="Google Shape;3207;p24"/>
          <p:cNvSpPr txBox="1"/>
          <p:nvPr>
            <p:ph idx="3" type="subTitle"/>
          </p:nvPr>
        </p:nvSpPr>
        <p:spPr>
          <a:xfrm>
            <a:off x="1057865" y="1519075"/>
            <a:ext cx="3254100" cy="55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08" name="Google Shape;3208;p24"/>
          <p:cNvSpPr txBox="1"/>
          <p:nvPr>
            <p:ph idx="4" type="subTitle"/>
          </p:nvPr>
        </p:nvSpPr>
        <p:spPr>
          <a:xfrm>
            <a:off x="4832036" y="1519075"/>
            <a:ext cx="3254100" cy="557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209" name="Google Shape;3209;p24"/>
          <p:cNvGrpSpPr/>
          <p:nvPr/>
        </p:nvGrpSpPr>
        <p:grpSpPr>
          <a:xfrm>
            <a:off x="-124538" y="-11125"/>
            <a:ext cx="691231" cy="5143500"/>
            <a:chOff x="-124538" y="-11125"/>
            <a:chExt cx="691231" cy="5143500"/>
          </a:xfrm>
        </p:grpSpPr>
        <p:grpSp>
          <p:nvGrpSpPr>
            <p:cNvPr id="3210" name="Google Shape;3210;p24"/>
            <p:cNvGrpSpPr/>
            <p:nvPr/>
          </p:nvGrpSpPr>
          <p:grpSpPr>
            <a:xfrm>
              <a:off x="-124538" y="-10930"/>
              <a:ext cx="691231" cy="5143196"/>
              <a:chOff x="-174069" y="-10930"/>
              <a:chExt cx="691231" cy="5143196"/>
            </a:xfrm>
          </p:grpSpPr>
          <p:grpSp>
            <p:nvGrpSpPr>
              <p:cNvPr id="3211" name="Google Shape;3211;p24"/>
              <p:cNvGrpSpPr/>
              <p:nvPr/>
            </p:nvGrpSpPr>
            <p:grpSpPr>
              <a:xfrm flipH="1" rot="10800000">
                <a:off x="6194" y="2798575"/>
                <a:ext cx="331141" cy="679887"/>
                <a:chOff x="-554749" y="4009318"/>
                <a:chExt cx="995014" cy="2042316"/>
              </a:xfrm>
            </p:grpSpPr>
            <p:sp>
              <p:nvSpPr>
                <p:cNvPr id="3212" name="Google Shape;3212;p2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4"/>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4"/>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4"/>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4"/>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4"/>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4"/>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4"/>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4"/>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6" name="Google Shape;3226;p24"/>
              <p:cNvSpPr/>
              <p:nvPr/>
            </p:nvSpPr>
            <p:spPr>
              <a:xfrm>
                <a:off x="366755"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4"/>
              <p:cNvSpPr/>
              <p:nvPr/>
            </p:nvSpPr>
            <p:spPr>
              <a:xfrm>
                <a:off x="366755"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8" name="Google Shape;3228;p24"/>
              <p:cNvGrpSpPr/>
              <p:nvPr/>
            </p:nvGrpSpPr>
            <p:grpSpPr>
              <a:xfrm flipH="1" rot="10800000">
                <a:off x="6194" y="3912739"/>
                <a:ext cx="331141" cy="679887"/>
                <a:chOff x="-554749" y="662474"/>
                <a:chExt cx="995014" cy="2042316"/>
              </a:xfrm>
            </p:grpSpPr>
            <p:sp>
              <p:nvSpPr>
                <p:cNvPr id="3229" name="Google Shape;3229;p2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3" name="Google Shape;3243;p24"/>
              <p:cNvGrpSpPr/>
              <p:nvPr/>
            </p:nvGrpSpPr>
            <p:grpSpPr>
              <a:xfrm flipH="1" rot="10800000">
                <a:off x="184346" y="4451992"/>
                <a:ext cx="331141" cy="680273"/>
                <a:chOff x="-19438" y="-958549"/>
                <a:chExt cx="995014" cy="2043477"/>
              </a:xfrm>
            </p:grpSpPr>
            <p:sp>
              <p:nvSpPr>
                <p:cNvPr id="3244" name="Google Shape;3244;p2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4"/>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4"/>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8" name="Google Shape;3258;p24"/>
              <p:cNvGrpSpPr/>
              <p:nvPr/>
            </p:nvGrpSpPr>
            <p:grpSpPr>
              <a:xfrm flipH="1" rot="10800000">
                <a:off x="-174069" y="4451992"/>
                <a:ext cx="331141" cy="680273"/>
                <a:chOff x="-19438" y="-958549"/>
                <a:chExt cx="995014" cy="2043477"/>
              </a:xfrm>
            </p:grpSpPr>
            <p:sp>
              <p:nvSpPr>
                <p:cNvPr id="3259" name="Google Shape;3259;p2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4"/>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4"/>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3" name="Google Shape;3273;p24"/>
              <p:cNvSpPr/>
              <p:nvPr/>
            </p:nvSpPr>
            <p:spPr>
              <a:xfrm>
                <a:off x="368430"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4" name="Google Shape;3274;p24"/>
              <p:cNvGrpSpPr/>
              <p:nvPr/>
            </p:nvGrpSpPr>
            <p:grpSpPr>
              <a:xfrm flipH="1" rot="10800000">
                <a:off x="186021" y="-10930"/>
                <a:ext cx="331141" cy="680274"/>
                <a:chOff x="-19438" y="2388294"/>
                <a:chExt cx="995014" cy="2043477"/>
              </a:xfrm>
            </p:grpSpPr>
            <p:sp>
              <p:nvSpPr>
                <p:cNvPr id="3275" name="Google Shape;3275;p24"/>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4"/>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4"/>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4"/>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4"/>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4"/>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4"/>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4"/>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4"/>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4"/>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4"/>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4"/>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4"/>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4"/>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24"/>
              <p:cNvGrpSpPr/>
              <p:nvPr/>
            </p:nvGrpSpPr>
            <p:grpSpPr>
              <a:xfrm flipH="1" rot="10800000">
                <a:off x="7869" y="563981"/>
                <a:ext cx="331141" cy="679887"/>
                <a:chOff x="-554749" y="662474"/>
                <a:chExt cx="995014" cy="2042316"/>
              </a:xfrm>
            </p:grpSpPr>
            <p:sp>
              <p:nvSpPr>
                <p:cNvPr id="3290" name="Google Shape;3290;p2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04" name="Google Shape;3304;p24"/>
            <p:cNvSpPr/>
            <p:nvPr/>
          </p:nvSpPr>
          <p:spPr>
            <a:xfrm flipH="1" rot="10800000">
              <a:off x="-8" y="-11125"/>
              <a:ext cx="566700" cy="5143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305" name="Shape 3305"/>
        <p:cNvGrpSpPr/>
        <p:nvPr/>
      </p:nvGrpSpPr>
      <p:grpSpPr>
        <a:xfrm>
          <a:off x="0" y="0"/>
          <a:ext cx="0" cy="0"/>
          <a:chOff x="0" y="0"/>
          <a:chExt cx="0" cy="0"/>
        </a:xfrm>
      </p:grpSpPr>
      <p:sp>
        <p:nvSpPr>
          <p:cNvPr id="3306" name="Google Shape;3306;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07" name="Google Shape;3307;p25"/>
          <p:cNvSpPr txBox="1"/>
          <p:nvPr>
            <p:ph idx="1" type="subTitle"/>
          </p:nvPr>
        </p:nvSpPr>
        <p:spPr>
          <a:xfrm>
            <a:off x="828817" y="2675229"/>
            <a:ext cx="2257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8" name="Google Shape;3308;p25"/>
          <p:cNvSpPr txBox="1"/>
          <p:nvPr>
            <p:ph idx="2" type="subTitle"/>
          </p:nvPr>
        </p:nvSpPr>
        <p:spPr>
          <a:xfrm>
            <a:off x="3443250" y="2675229"/>
            <a:ext cx="2257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9" name="Google Shape;3309;p25"/>
          <p:cNvSpPr txBox="1"/>
          <p:nvPr>
            <p:ph idx="3" type="subTitle"/>
          </p:nvPr>
        </p:nvSpPr>
        <p:spPr>
          <a:xfrm>
            <a:off x="6057683" y="2675229"/>
            <a:ext cx="22575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0" name="Google Shape;3310;p25"/>
          <p:cNvSpPr txBox="1"/>
          <p:nvPr>
            <p:ph idx="4" type="subTitle"/>
          </p:nvPr>
        </p:nvSpPr>
        <p:spPr>
          <a:xfrm>
            <a:off x="828816" y="2052330"/>
            <a:ext cx="2257500" cy="55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311" name="Google Shape;3311;p25"/>
          <p:cNvSpPr txBox="1"/>
          <p:nvPr>
            <p:ph idx="5" type="subTitle"/>
          </p:nvPr>
        </p:nvSpPr>
        <p:spPr>
          <a:xfrm>
            <a:off x="3443250" y="2052330"/>
            <a:ext cx="2257500" cy="55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312" name="Google Shape;3312;p25"/>
          <p:cNvSpPr txBox="1"/>
          <p:nvPr>
            <p:ph idx="6" type="subTitle"/>
          </p:nvPr>
        </p:nvSpPr>
        <p:spPr>
          <a:xfrm>
            <a:off x="6057684" y="2052330"/>
            <a:ext cx="2257500" cy="55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313" name="Google Shape;3313;p25"/>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5"/>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5"/>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6" name="Google Shape;3316;p25"/>
          <p:cNvGrpSpPr/>
          <p:nvPr/>
        </p:nvGrpSpPr>
        <p:grpSpPr>
          <a:xfrm>
            <a:off x="8577225" y="-125550"/>
            <a:ext cx="714300" cy="5400600"/>
            <a:chOff x="8577225" y="-125550"/>
            <a:chExt cx="714300" cy="5400600"/>
          </a:xfrm>
        </p:grpSpPr>
        <p:grpSp>
          <p:nvGrpSpPr>
            <p:cNvPr id="3317" name="Google Shape;3317;p25"/>
            <p:cNvGrpSpPr/>
            <p:nvPr/>
          </p:nvGrpSpPr>
          <p:grpSpPr>
            <a:xfrm>
              <a:off x="8577306" y="-10930"/>
              <a:ext cx="691231" cy="5143196"/>
              <a:chOff x="8626837" y="-10930"/>
              <a:chExt cx="691231" cy="5143196"/>
            </a:xfrm>
          </p:grpSpPr>
          <p:grpSp>
            <p:nvGrpSpPr>
              <p:cNvPr id="3318" name="Google Shape;3318;p25"/>
              <p:cNvGrpSpPr/>
              <p:nvPr/>
            </p:nvGrpSpPr>
            <p:grpSpPr>
              <a:xfrm rot="10800000">
                <a:off x="8806663" y="2798575"/>
                <a:ext cx="331141" cy="679887"/>
                <a:chOff x="-554749" y="4009318"/>
                <a:chExt cx="995014" cy="2042316"/>
              </a:xfrm>
            </p:grpSpPr>
            <p:sp>
              <p:nvSpPr>
                <p:cNvPr id="3319" name="Google Shape;3319;p25"/>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5"/>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5"/>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5"/>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5"/>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5"/>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5"/>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5"/>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5"/>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5"/>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5"/>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5"/>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5"/>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5"/>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3" name="Google Shape;3333;p25"/>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5"/>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5" name="Google Shape;3335;p25"/>
              <p:cNvGrpSpPr/>
              <p:nvPr/>
            </p:nvGrpSpPr>
            <p:grpSpPr>
              <a:xfrm rot="10800000">
                <a:off x="8806663" y="3912739"/>
                <a:ext cx="331141" cy="679887"/>
                <a:chOff x="-554749" y="662474"/>
                <a:chExt cx="995014" cy="2042316"/>
              </a:xfrm>
            </p:grpSpPr>
            <p:sp>
              <p:nvSpPr>
                <p:cNvPr id="3336" name="Google Shape;3336;p2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0" name="Google Shape;3350;p25"/>
              <p:cNvGrpSpPr/>
              <p:nvPr/>
            </p:nvGrpSpPr>
            <p:grpSpPr>
              <a:xfrm rot="10800000">
                <a:off x="8628512" y="4451992"/>
                <a:ext cx="331141" cy="680273"/>
                <a:chOff x="-19438" y="-958549"/>
                <a:chExt cx="995014" cy="2043477"/>
              </a:xfrm>
            </p:grpSpPr>
            <p:sp>
              <p:nvSpPr>
                <p:cNvPr id="3351" name="Google Shape;3351;p2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5"/>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5"/>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5" name="Google Shape;3365;p25"/>
              <p:cNvGrpSpPr/>
              <p:nvPr/>
            </p:nvGrpSpPr>
            <p:grpSpPr>
              <a:xfrm rot="10800000">
                <a:off x="8986927" y="4451992"/>
                <a:ext cx="331141" cy="680273"/>
                <a:chOff x="-19438" y="-958549"/>
                <a:chExt cx="995014" cy="2043477"/>
              </a:xfrm>
            </p:grpSpPr>
            <p:sp>
              <p:nvSpPr>
                <p:cNvPr id="3366" name="Google Shape;3366;p2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5"/>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5"/>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0" name="Google Shape;3380;p25"/>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1" name="Google Shape;3381;p25"/>
              <p:cNvGrpSpPr/>
              <p:nvPr/>
            </p:nvGrpSpPr>
            <p:grpSpPr>
              <a:xfrm rot="10800000">
                <a:off x="8626837" y="-10930"/>
                <a:ext cx="331141" cy="680274"/>
                <a:chOff x="-19438" y="2388294"/>
                <a:chExt cx="995014" cy="2043477"/>
              </a:xfrm>
            </p:grpSpPr>
            <p:sp>
              <p:nvSpPr>
                <p:cNvPr id="3382" name="Google Shape;3382;p25"/>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5"/>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5"/>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5"/>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5"/>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5"/>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5"/>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5"/>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5"/>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5"/>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5"/>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5"/>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5"/>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5"/>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6" name="Google Shape;3396;p25"/>
              <p:cNvGrpSpPr/>
              <p:nvPr/>
            </p:nvGrpSpPr>
            <p:grpSpPr>
              <a:xfrm rot="10800000">
                <a:off x="8804988" y="563981"/>
                <a:ext cx="331141" cy="679887"/>
                <a:chOff x="-554749" y="662474"/>
                <a:chExt cx="995014" cy="2042316"/>
              </a:xfrm>
            </p:grpSpPr>
            <p:sp>
              <p:nvSpPr>
                <p:cNvPr id="3397" name="Google Shape;3397;p2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1" name="Google Shape;3411;p25"/>
            <p:cNvSpPr/>
            <p:nvPr/>
          </p:nvSpPr>
          <p:spPr>
            <a:xfrm rot="10800000">
              <a:off x="8577225" y="-125550"/>
              <a:ext cx="714300" cy="5400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412" name="Shape 3412"/>
        <p:cNvGrpSpPr/>
        <p:nvPr/>
      </p:nvGrpSpPr>
      <p:grpSpPr>
        <a:xfrm>
          <a:off x="0" y="0"/>
          <a:ext cx="0" cy="0"/>
          <a:chOff x="0" y="0"/>
          <a:chExt cx="0" cy="0"/>
        </a:xfrm>
      </p:grpSpPr>
      <p:sp>
        <p:nvSpPr>
          <p:cNvPr id="3413" name="Google Shape;3413;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14" name="Google Shape;3414;p26"/>
          <p:cNvSpPr txBox="1"/>
          <p:nvPr>
            <p:ph idx="1" type="subTitle"/>
          </p:nvPr>
        </p:nvSpPr>
        <p:spPr>
          <a:xfrm>
            <a:off x="2110311" y="222390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5" name="Google Shape;3415;p26"/>
          <p:cNvSpPr txBox="1"/>
          <p:nvPr>
            <p:ph idx="2" type="subTitle"/>
          </p:nvPr>
        </p:nvSpPr>
        <p:spPr>
          <a:xfrm>
            <a:off x="5055489" y="2223900"/>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6" name="Google Shape;3416;p26"/>
          <p:cNvSpPr txBox="1"/>
          <p:nvPr>
            <p:ph idx="3" type="subTitle"/>
          </p:nvPr>
        </p:nvSpPr>
        <p:spPr>
          <a:xfrm>
            <a:off x="2110311" y="371437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7" name="Google Shape;3417;p26"/>
          <p:cNvSpPr txBox="1"/>
          <p:nvPr>
            <p:ph idx="4" type="subTitle"/>
          </p:nvPr>
        </p:nvSpPr>
        <p:spPr>
          <a:xfrm>
            <a:off x="5055489" y="3714375"/>
            <a:ext cx="19782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8" name="Google Shape;3418;p26"/>
          <p:cNvSpPr txBox="1"/>
          <p:nvPr>
            <p:ph idx="5" type="subTitle"/>
          </p:nvPr>
        </p:nvSpPr>
        <p:spPr>
          <a:xfrm>
            <a:off x="2110311" y="1718300"/>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19" name="Google Shape;3419;p26"/>
          <p:cNvSpPr txBox="1"/>
          <p:nvPr>
            <p:ph idx="6" type="subTitle"/>
          </p:nvPr>
        </p:nvSpPr>
        <p:spPr>
          <a:xfrm>
            <a:off x="2110311" y="3208875"/>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20" name="Google Shape;3420;p26"/>
          <p:cNvSpPr txBox="1"/>
          <p:nvPr>
            <p:ph idx="7" type="subTitle"/>
          </p:nvPr>
        </p:nvSpPr>
        <p:spPr>
          <a:xfrm>
            <a:off x="5055486" y="1718300"/>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421" name="Google Shape;3421;p26"/>
          <p:cNvSpPr txBox="1"/>
          <p:nvPr>
            <p:ph idx="8" type="subTitle"/>
          </p:nvPr>
        </p:nvSpPr>
        <p:spPr>
          <a:xfrm>
            <a:off x="5055486" y="3208875"/>
            <a:ext cx="1978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422" name="Google Shape;3422;p26"/>
          <p:cNvGrpSpPr/>
          <p:nvPr/>
        </p:nvGrpSpPr>
        <p:grpSpPr>
          <a:xfrm>
            <a:off x="8577306" y="-125450"/>
            <a:ext cx="691262" cy="5409600"/>
            <a:chOff x="8577306" y="-125450"/>
            <a:chExt cx="691262" cy="5409600"/>
          </a:xfrm>
        </p:grpSpPr>
        <p:grpSp>
          <p:nvGrpSpPr>
            <p:cNvPr id="3423" name="Google Shape;3423;p26"/>
            <p:cNvGrpSpPr/>
            <p:nvPr/>
          </p:nvGrpSpPr>
          <p:grpSpPr>
            <a:xfrm flipH="1">
              <a:off x="8577306" y="-11037"/>
              <a:ext cx="691262" cy="5143319"/>
              <a:chOff x="-188127" y="-6038"/>
              <a:chExt cx="707825" cy="5266557"/>
            </a:xfrm>
          </p:grpSpPr>
          <p:grpSp>
            <p:nvGrpSpPr>
              <p:cNvPr id="3424" name="Google Shape;3424;p26"/>
              <p:cNvGrpSpPr/>
              <p:nvPr/>
            </p:nvGrpSpPr>
            <p:grpSpPr>
              <a:xfrm>
                <a:off x="-3552" y="1687507"/>
                <a:ext cx="339101" cy="696226"/>
                <a:chOff x="-554749" y="4009318"/>
                <a:chExt cx="995014" cy="2042316"/>
              </a:xfrm>
            </p:grpSpPr>
            <p:sp>
              <p:nvSpPr>
                <p:cNvPr id="3425" name="Google Shape;3425;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9" name="Google Shape;3439;p26"/>
              <p:cNvSpPr/>
              <p:nvPr/>
            </p:nvSpPr>
            <p:spPr>
              <a:xfrm>
                <a:off x="365663"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6"/>
              <p:cNvSpPr/>
              <p:nvPr/>
            </p:nvSpPr>
            <p:spPr>
              <a:xfrm>
                <a:off x="365663"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1" name="Google Shape;3441;p26"/>
              <p:cNvGrpSpPr/>
              <p:nvPr/>
            </p:nvGrpSpPr>
            <p:grpSpPr>
              <a:xfrm>
                <a:off x="-3552" y="546568"/>
                <a:ext cx="339101" cy="696226"/>
                <a:chOff x="-554749" y="662474"/>
                <a:chExt cx="995014" cy="2042316"/>
              </a:xfrm>
            </p:grpSpPr>
            <p:sp>
              <p:nvSpPr>
                <p:cNvPr id="3442" name="Google Shape;3442;p2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6"/>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6"/>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6" name="Google Shape;3456;p26"/>
              <p:cNvGrpSpPr/>
              <p:nvPr/>
            </p:nvGrpSpPr>
            <p:grpSpPr>
              <a:xfrm>
                <a:off x="178882" y="-6038"/>
                <a:ext cx="339101" cy="696621"/>
                <a:chOff x="-19438" y="-958549"/>
                <a:chExt cx="995014" cy="2043477"/>
              </a:xfrm>
            </p:grpSpPr>
            <p:sp>
              <p:nvSpPr>
                <p:cNvPr id="3457" name="Google Shape;3457;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6"/>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6"/>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1" name="Google Shape;3471;p26"/>
              <p:cNvGrpSpPr/>
              <p:nvPr/>
            </p:nvGrpSpPr>
            <p:grpSpPr>
              <a:xfrm>
                <a:off x="-188127" y="1130484"/>
                <a:ext cx="339101" cy="696226"/>
                <a:chOff x="-554749" y="4009318"/>
                <a:chExt cx="995014" cy="2042316"/>
              </a:xfrm>
            </p:grpSpPr>
            <p:sp>
              <p:nvSpPr>
                <p:cNvPr id="3472" name="Google Shape;3472;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6" name="Google Shape;3486;p26"/>
              <p:cNvGrpSpPr/>
              <p:nvPr/>
            </p:nvGrpSpPr>
            <p:grpSpPr>
              <a:xfrm>
                <a:off x="-188121" y="-6038"/>
                <a:ext cx="339101" cy="696621"/>
                <a:chOff x="-19438" y="-958549"/>
                <a:chExt cx="995014" cy="2043477"/>
              </a:xfrm>
            </p:grpSpPr>
            <p:sp>
              <p:nvSpPr>
                <p:cNvPr id="3487" name="Google Shape;3487;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6"/>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6"/>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1" name="Google Shape;3501;p26"/>
              <p:cNvSpPr/>
              <p:nvPr/>
            </p:nvSpPr>
            <p:spPr>
              <a:xfrm>
                <a:off x="367378"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2" name="Google Shape;3502;p26"/>
              <p:cNvGrpSpPr/>
              <p:nvPr/>
            </p:nvGrpSpPr>
            <p:grpSpPr>
              <a:xfrm>
                <a:off x="180597" y="4563897"/>
                <a:ext cx="339101" cy="696621"/>
                <a:chOff x="-19438" y="2388294"/>
                <a:chExt cx="995014" cy="2043477"/>
              </a:xfrm>
            </p:grpSpPr>
            <p:sp>
              <p:nvSpPr>
                <p:cNvPr id="3503" name="Google Shape;3503;p26"/>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6"/>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6"/>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6"/>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6"/>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6"/>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6"/>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6"/>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6"/>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6"/>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6"/>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6"/>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6"/>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6"/>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7" name="Google Shape;3517;p26"/>
              <p:cNvGrpSpPr/>
              <p:nvPr/>
            </p:nvGrpSpPr>
            <p:grpSpPr>
              <a:xfrm>
                <a:off x="-1837" y="3975565"/>
                <a:ext cx="339101" cy="696226"/>
                <a:chOff x="-554749" y="662474"/>
                <a:chExt cx="995014" cy="2042316"/>
              </a:xfrm>
            </p:grpSpPr>
            <p:sp>
              <p:nvSpPr>
                <p:cNvPr id="3518" name="Google Shape;3518;p2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6"/>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6"/>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2" name="Google Shape;3532;p26"/>
              <p:cNvGrpSpPr/>
              <p:nvPr/>
            </p:nvGrpSpPr>
            <p:grpSpPr>
              <a:xfrm>
                <a:off x="-186412" y="4559480"/>
                <a:ext cx="339101" cy="696226"/>
                <a:chOff x="-554749" y="4009318"/>
                <a:chExt cx="995014" cy="2042316"/>
              </a:xfrm>
            </p:grpSpPr>
            <p:sp>
              <p:nvSpPr>
                <p:cNvPr id="3533" name="Google Shape;3533;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7" name="Google Shape;3547;p26"/>
              <p:cNvGrpSpPr/>
              <p:nvPr/>
            </p:nvGrpSpPr>
            <p:grpSpPr>
              <a:xfrm>
                <a:off x="-186406" y="3422958"/>
                <a:ext cx="339101" cy="696621"/>
                <a:chOff x="-19438" y="-958549"/>
                <a:chExt cx="995014" cy="2043477"/>
              </a:xfrm>
            </p:grpSpPr>
            <p:sp>
              <p:nvSpPr>
                <p:cNvPr id="3548" name="Google Shape;3548;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6"/>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6"/>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62" name="Google Shape;3562;p26"/>
            <p:cNvSpPr/>
            <p:nvPr/>
          </p:nvSpPr>
          <p:spPr>
            <a:xfrm flipH="1">
              <a:off x="8577350" y="-125450"/>
              <a:ext cx="6912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3" name="Google Shape;3563;p26"/>
          <p:cNvGrpSpPr/>
          <p:nvPr/>
        </p:nvGrpSpPr>
        <p:grpSpPr>
          <a:xfrm>
            <a:off x="-124550" y="-125450"/>
            <a:ext cx="691250" cy="5409600"/>
            <a:chOff x="-124550" y="-125450"/>
            <a:chExt cx="691250" cy="5409600"/>
          </a:xfrm>
        </p:grpSpPr>
        <p:grpSp>
          <p:nvGrpSpPr>
            <p:cNvPr id="3564" name="Google Shape;3564;p26"/>
            <p:cNvGrpSpPr/>
            <p:nvPr/>
          </p:nvGrpSpPr>
          <p:grpSpPr>
            <a:xfrm>
              <a:off x="-124550" y="-6028"/>
              <a:ext cx="691231" cy="5143196"/>
              <a:chOff x="-188112" y="-6028"/>
              <a:chExt cx="691231" cy="5143196"/>
            </a:xfrm>
          </p:grpSpPr>
          <p:grpSp>
            <p:nvGrpSpPr>
              <p:cNvPr id="3565" name="Google Shape;3565;p26"/>
              <p:cNvGrpSpPr/>
              <p:nvPr/>
            </p:nvGrpSpPr>
            <p:grpSpPr>
              <a:xfrm>
                <a:off x="-7849" y="1647775"/>
                <a:ext cx="331141" cy="679887"/>
                <a:chOff x="-554749" y="4009318"/>
                <a:chExt cx="995014" cy="2042316"/>
              </a:xfrm>
            </p:grpSpPr>
            <p:sp>
              <p:nvSpPr>
                <p:cNvPr id="3566" name="Google Shape;3566;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0" name="Google Shape;3580;p26"/>
              <p:cNvSpPr/>
              <p:nvPr/>
            </p:nvSpPr>
            <p:spPr>
              <a:xfrm>
                <a:off x="352712" y="1810267"/>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6"/>
              <p:cNvSpPr/>
              <p:nvPr/>
            </p:nvSpPr>
            <p:spPr>
              <a:xfrm>
                <a:off x="352712" y="69625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2" name="Google Shape;3582;p26"/>
              <p:cNvGrpSpPr/>
              <p:nvPr/>
            </p:nvGrpSpPr>
            <p:grpSpPr>
              <a:xfrm>
                <a:off x="-7849" y="533611"/>
                <a:ext cx="331141" cy="679887"/>
                <a:chOff x="-554749" y="662474"/>
                <a:chExt cx="995014" cy="2042316"/>
              </a:xfrm>
            </p:grpSpPr>
            <p:sp>
              <p:nvSpPr>
                <p:cNvPr id="3583" name="Google Shape;3583;p2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6"/>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6"/>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7" name="Google Shape;3597;p26"/>
              <p:cNvGrpSpPr/>
              <p:nvPr/>
            </p:nvGrpSpPr>
            <p:grpSpPr>
              <a:xfrm>
                <a:off x="170303" y="-6028"/>
                <a:ext cx="331141" cy="680273"/>
                <a:chOff x="-19438" y="-958549"/>
                <a:chExt cx="995014" cy="2043477"/>
              </a:xfrm>
            </p:grpSpPr>
            <p:sp>
              <p:nvSpPr>
                <p:cNvPr id="3598" name="Google Shape;3598;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6"/>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6"/>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2" name="Google Shape;3612;p26"/>
              <p:cNvGrpSpPr/>
              <p:nvPr/>
            </p:nvGrpSpPr>
            <p:grpSpPr>
              <a:xfrm>
                <a:off x="-188105" y="1103786"/>
                <a:ext cx="331141" cy="679887"/>
                <a:chOff x="-554749" y="4009318"/>
                <a:chExt cx="995014" cy="2042316"/>
              </a:xfrm>
            </p:grpSpPr>
            <p:sp>
              <p:nvSpPr>
                <p:cNvPr id="3613" name="Google Shape;3613;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7" name="Google Shape;3627;p26"/>
              <p:cNvGrpSpPr/>
              <p:nvPr/>
            </p:nvGrpSpPr>
            <p:grpSpPr>
              <a:xfrm>
                <a:off x="-188112" y="-6028"/>
                <a:ext cx="331141" cy="680273"/>
                <a:chOff x="-19438" y="-958549"/>
                <a:chExt cx="995014" cy="2043477"/>
              </a:xfrm>
            </p:grpSpPr>
            <p:sp>
              <p:nvSpPr>
                <p:cNvPr id="3628" name="Google Shape;3628;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6"/>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6"/>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2" name="Google Shape;3642;p26"/>
              <p:cNvSpPr/>
              <p:nvPr/>
            </p:nvSpPr>
            <p:spPr>
              <a:xfrm>
                <a:off x="354387" y="4045017"/>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3" name="Google Shape;3643;p26"/>
              <p:cNvGrpSpPr/>
              <p:nvPr/>
            </p:nvGrpSpPr>
            <p:grpSpPr>
              <a:xfrm>
                <a:off x="171978" y="4456894"/>
                <a:ext cx="331141" cy="680274"/>
                <a:chOff x="-19438" y="2388294"/>
                <a:chExt cx="995014" cy="2043477"/>
              </a:xfrm>
            </p:grpSpPr>
            <p:sp>
              <p:nvSpPr>
                <p:cNvPr id="3644" name="Google Shape;3644;p26"/>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6"/>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6"/>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6"/>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6"/>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6"/>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6"/>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6"/>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6"/>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6"/>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6"/>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6"/>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6"/>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6"/>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8" name="Google Shape;3658;p26"/>
              <p:cNvGrpSpPr/>
              <p:nvPr/>
            </p:nvGrpSpPr>
            <p:grpSpPr>
              <a:xfrm>
                <a:off x="-6174" y="3882369"/>
                <a:ext cx="331141" cy="679887"/>
                <a:chOff x="-554749" y="662474"/>
                <a:chExt cx="995014" cy="2042316"/>
              </a:xfrm>
            </p:grpSpPr>
            <p:sp>
              <p:nvSpPr>
                <p:cNvPr id="3659" name="Google Shape;3659;p2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6"/>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6"/>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3" name="Google Shape;3673;p26"/>
              <p:cNvGrpSpPr/>
              <p:nvPr/>
            </p:nvGrpSpPr>
            <p:grpSpPr>
              <a:xfrm>
                <a:off x="-186430" y="4452544"/>
                <a:ext cx="331141" cy="679887"/>
                <a:chOff x="-554749" y="4009318"/>
                <a:chExt cx="995014" cy="2042316"/>
              </a:xfrm>
            </p:grpSpPr>
            <p:sp>
              <p:nvSpPr>
                <p:cNvPr id="3674" name="Google Shape;3674;p2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8" name="Google Shape;3688;p26"/>
              <p:cNvGrpSpPr/>
              <p:nvPr/>
            </p:nvGrpSpPr>
            <p:grpSpPr>
              <a:xfrm>
                <a:off x="-186437" y="3342730"/>
                <a:ext cx="331141" cy="680273"/>
                <a:chOff x="-19438" y="-958549"/>
                <a:chExt cx="995014" cy="2043477"/>
              </a:xfrm>
            </p:grpSpPr>
            <p:sp>
              <p:nvSpPr>
                <p:cNvPr id="3689" name="Google Shape;3689;p2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6"/>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6"/>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3" name="Google Shape;3703;p26"/>
            <p:cNvSpPr/>
            <p:nvPr/>
          </p:nvSpPr>
          <p:spPr>
            <a:xfrm flipH="1">
              <a:off x="-71700" y="-125450"/>
              <a:ext cx="6384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04" name="Shape 3704"/>
        <p:cNvGrpSpPr/>
        <p:nvPr/>
      </p:nvGrpSpPr>
      <p:grpSpPr>
        <a:xfrm>
          <a:off x="0" y="0"/>
          <a:ext cx="0" cy="0"/>
          <a:chOff x="0" y="0"/>
          <a:chExt cx="0" cy="0"/>
        </a:xfrm>
      </p:grpSpPr>
      <p:sp>
        <p:nvSpPr>
          <p:cNvPr id="3705" name="Google Shape;3705;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06" name="Google Shape;3706;p27"/>
          <p:cNvSpPr txBox="1"/>
          <p:nvPr>
            <p:ph idx="1" type="subTitle"/>
          </p:nvPr>
        </p:nvSpPr>
        <p:spPr>
          <a:xfrm>
            <a:off x="713231" y="2149200"/>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7" name="Google Shape;3707;p27"/>
          <p:cNvSpPr txBox="1"/>
          <p:nvPr>
            <p:ph idx="2" type="subTitle"/>
          </p:nvPr>
        </p:nvSpPr>
        <p:spPr>
          <a:xfrm>
            <a:off x="3394950" y="2149200"/>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8" name="Google Shape;3708;p27"/>
          <p:cNvSpPr txBox="1"/>
          <p:nvPr>
            <p:ph idx="3" type="subTitle"/>
          </p:nvPr>
        </p:nvSpPr>
        <p:spPr>
          <a:xfrm>
            <a:off x="713231" y="3579425"/>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9" name="Google Shape;3709;p27"/>
          <p:cNvSpPr txBox="1"/>
          <p:nvPr>
            <p:ph idx="4" type="subTitle"/>
          </p:nvPr>
        </p:nvSpPr>
        <p:spPr>
          <a:xfrm>
            <a:off x="3394950" y="3579425"/>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0" name="Google Shape;3710;p27"/>
          <p:cNvSpPr txBox="1"/>
          <p:nvPr>
            <p:ph idx="5" type="subTitle"/>
          </p:nvPr>
        </p:nvSpPr>
        <p:spPr>
          <a:xfrm>
            <a:off x="6076666" y="2149200"/>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1" name="Google Shape;3711;p27"/>
          <p:cNvSpPr txBox="1"/>
          <p:nvPr>
            <p:ph idx="6" type="subTitle"/>
          </p:nvPr>
        </p:nvSpPr>
        <p:spPr>
          <a:xfrm>
            <a:off x="6076666" y="3579425"/>
            <a:ext cx="2354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2" name="Google Shape;3712;p27"/>
          <p:cNvSpPr txBox="1"/>
          <p:nvPr>
            <p:ph idx="7" type="subTitle"/>
          </p:nvPr>
        </p:nvSpPr>
        <p:spPr>
          <a:xfrm>
            <a:off x="714298" y="1656599"/>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13" name="Google Shape;3713;p27"/>
          <p:cNvSpPr txBox="1"/>
          <p:nvPr>
            <p:ph idx="8" type="subTitle"/>
          </p:nvPr>
        </p:nvSpPr>
        <p:spPr>
          <a:xfrm>
            <a:off x="3396017" y="1656599"/>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14" name="Google Shape;3714;p27"/>
          <p:cNvSpPr txBox="1"/>
          <p:nvPr>
            <p:ph idx="9" type="subTitle"/>
          </p:nvPr>
        </p:nvSpPr>
        <p:spPr>
          <a:xfrm>
            <a:off x="6077733" y="1656599"/>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15" name="Google Shape;3715;p27"/>
          <p:cNvSpPr txBox="1"/>
          <p:nvPr>
            <p:ph idx="13" type="subTitle"/>
          </p:nvPr>
        </p:nvSpPr>
        <p:spPr>
          <a:xfrm>
            <a:off x="714298" y="3086800"/>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16" name="Google Shape;3716;p27"/>
          <p:cNvSpPr txBox="1"/>
          <p:nvPr>
            <p:ph idx="14" type="subTitle"/>
          </p:nvPr>
        </p:nvSpPr>
        <p:spPr>
          <a:xfrm>
            <a:off x="3396017" y="3086800"/>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717" name="Google Shape;3717;p27"/>
          <p:cNvSpPr txBox="1"/>
          <p:nvPr>
            <p:ph idx="15" type="subTitle"/>
          </p:nvPr>
        </p:nvSpPr>
        <p:spPr>
          <a:xfrm>
            <a:off x="6077733" y="3086800"/>
            <a:ext cx="2351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718" name="Google Shape;3718;p27"/>
          <p:cNvGrpSpPr/>
          <p:nvPr/>
        </p:nvGrpSpPr>
        <p:grpSpPr>
          <a:xfrm>
            <a:off x="-174075" y="-121125"/>
            <a:ext cx="740767" cy="5329800"/>
            <a:chOff x="-174075" y="-121125"/>
            <a:chExt cx="740767" cy="5329800"/>
          </a:xfrm>
        </p:grpSpPr>
        <p:grpSp>
          <p:nvGrpSpPr>
            <p:cNvPr id="3719" name="Google Shape;3719;p27"/>
            <p:cNvGrpSpPr/>
            <p:nvPr/>
          </p:nvGrpSpPr>
          <p:grpSpPr>
            <a:xfrm>
              <a:off x="-124538" y="-11015"/>
              <a:ext cx="691231" cy="5143196"/>
              <a:chOff x="-174069" y="-11015"/>
              <a:chExt cx="691231" cy="5143196"/>
            </a:xfrm>
          </p:grpSpPr>
          <p:grpSp>
            <p:nvGrpSpPr>
              <p:cNvPr id="3720" name="Google Shape;3720;p27"/>
              <p:cNvGrpSpPr/>
              <p:nvPr/>
            </p:nvGrpSpPr>
            <p:grpSpPr>
              <a:xfrm>
                <a:off x="6194" y="1642788"/>
                <a:ext cx="331141" cy="679887"/>
                <a:chOff x="-554749" y="4009318"/>
                <a:chExt cx="995014" cy="2042316"/>
              </a:xfrm>
            </p:grpSpPr>
            <p:sp>
              <p:nvSpPr>
                <p:cNvPr id="3721" name="Google Shape;3721;p27"/>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7"/>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7"/>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7"/>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7"/>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7"/>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7"/>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7"/>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7"/>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7"/>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7"/>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7"/>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7"/>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7"/>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5" name="Google Shape;3735;p27"/>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7"/>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7" name="Google Shape;3737;p27"/>
              <p:cNvGrpSpPr/>
              <p:nvPr/>
            </p:nvGrpSpPr>
            <p:grpSpPr>
              <a:xfrm>
                <a:off x="6194" y="528624"/>
                <a:ext cx="331141" cy="679887"/>
                <a:chOff x="-554749" y="662474"/>
                <a:chExt cx="995014" cy="2042316"/>
              </a:xfrm>
            </p:grpSpPr>
            <p:sp>
              <p:nvSpPr>
                <p:cNvPr id="3738" name="Google Shape;3738;p27"/>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7"/>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7"/>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7"/>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7"/>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7"/>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7"/>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7"/>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7"/>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7"/>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7"/>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7"/>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7"/>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7"/>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2" name="Google Shape;3752;p27"/>
              <p:cNvGrpSpPr/>
              <p:nvPr/>
            </p:nvGrpSpPr>
            <p:grpSpPr>
              <a:xfrm>
                <a:off x="184346" y="-11015"/>
                <a:ext cx="331141" cy="680273"/>
                <a:chOff x="-19438" y="-958549"/>
                <a:chExt cx="995014" cy="2043477"/>
              </a:xfrm>
            </p:grpSpPr>
            <p:sp>
              <p:nvSpPr>
                <p:cNvPr id="3753" name="Google Shape;3753;p2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7"/>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7"/>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7" name="Google Shape;3767;p27"/>
              <p:cNvGrpSpPr/>
              <p:nvPr/>
            </p:nvGrpSpPr>
            <p:grpSpPr>
              <a:xfrm>
                <a:off x="-174069" y="-11015"/>
                <a:ext cx="331141" cy="680273"/>
                <a:chOff x="-19438" y="-958549"/>
                <a:chExt cx="995014" cy="2043477"/>
              </a:xfrm>
            </p:grpSpPr>
            <p:sp>
              <p:nvSpPr>
                <p:cNvPr id="3768" name="Google Shape;3768;p2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7"/>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7"/>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2" name="Google Shape;3782;p27"/>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3" name="Google Shape;3783;p27"/>
              <p:cNvGrpSpPr/>
              <p:nvPr/>
            </p:nvGrpSpPr>
            <p:grpSpPr>
              <a:xfrm>
                <a:off x="186021" y="4451907"/>
                <a:ext cx="331141" cy="680274"/>
                <a:chOff x="-19438" y="2388294"/>
                <a:chExt cx="995014" cy="2043477"/>
              </a:xfrm>
            </p:grpSpPr>
            <p:sp>
              <p:nvSpPr>
                <p:cNvPr id="3784" name="Google Shape;3784;p27"/>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7"/>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7"/>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7"/>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7"/>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7"/>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7"/>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7"/>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7"/>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7"/>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7"/>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7"/>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7"/>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7"/>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8" name="Google Shape;3798;p27"/>
              <p:cNvGrpSpPr/>
              <p:nvPr/>
            </p:nvGrpSpPr>
            <p:grpSpPr>
              <a:xfrm>
                <a:off x="7869" y="3877382"/>
                <a:ext cx="331141" cy="679887"/>
                <a:chOff x="-554749" y="662474"/>
                <a:chExt cx="995014" cy="2042316"/>
              </a:xfrm>
            </p:grpSpPr>
            <p:sp>
              <p:nvSpPr>
                <p:cNvPr id="3799" name="Google Shape;3799;p27"/>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7"/>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7"/>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7"/>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7"/>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7"/>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7"/>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7"/>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7"/>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7"/>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7"/>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7"/>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7"/>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7"/>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13" name="Google Shape;3813;p27"/>
            <p:cNvSpPr/>
            <p:nvPr/>
          </p:nvSpPr>
          <p:spPr>
            <a:xfrm>
              <a:off x="-174075" y="-121125"/>
              <a:ext cx="740700" cy="5329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3814" name="Shape 3814"/>
        <p:cNvGrpSpPr/>
        <p:nvPr/>
      </p:nvGrpSpPr>
      <p:grpSpPr>
        <a:xfrm>
          <a:off x="0" y="0"/>
          <a:ext cx="0" cy="0"/>
          <a:chOff x="0" y="0"/>
          <a:chExt cx="0" cy="0"/>
        </a:xfrm>
      </p:grpSpPr>
      <p:grpSp>
        <p:nvGrpSpPr>
          <p:cNvPr id="3815" name="Google Shape;3815;p28"/>
          <p:cNvGrpSpPr/>
          <p:nvPr/>
        </p:nvGrpSpPr>
        <p:grpSpPr>
          <a:xfrm>
            <a:off x="8577306" y="-125450"/>
            <a:ext cx="691256" cy="5409600"/>
            <a:chOff x="8577306" y="-125450"/>
            <a:chExt cx="691256" cy="5409600"/>
          </a:xfrm>
        </p:grpSpPr>
        <p:sp>
          <p:nvSpPr>
            <p:cNvPr id="3816" name="Google Shape;3816;p28"/>
            <p:cNvSpPr/>
            <p:nvPr/>
          </p:nvSpPr>
          <p:spPr>
            <a:xfrm flipH="1">
              <a:off x="8577350" y="-125450"/>
              <a:ext cx="6912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8"/>
            <p:cNvSpPr/>
            <p:nvPr/>
          </p:nvSpPr>
          <p:spPr>
            <a:xfrm flipH="1">
              <a:off x="8727721"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8" name="Google Shape;3818;p28"/>
            <p:cNvGrpSpPr/>
            <p:nvPr/>
          </p:nvGrpSpPr>
          <p:grpSpPr>
            <a:xfrm flipH="1">
              <a:off x="8757146" y="528639"/>
              <a:ext cx="331166" cy="679934"/>
              <a:chOff x="-554749" y="662474"/>
              <a:chExt cx="995014" cy="2042316"/>
            </a:xfrm>
          </p:grpSpPr>
          <p:sp>
            <p:nvSpPr>
              <p:cNvPr id="3819" name="Google Shape;3819;p2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8"/>
              <p:cNvSpPr/>
              <p:nvPr/>
            </p:nvSpPr>
            <p:spPr>
              <a:xfrm>
                <a:off x="-57837" y="1944872"/>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8"/>
              <p:cNvSpPr/>
              <p:nvPr/>
            </p:nvSpPr>
            <p:spPr>
              <a:xfrm>
                <a:off x="-545417" y="1133803"/>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3" name="Google Shape;3833;p28"/>
            <p:cNvGrpSpPr/>
            <p:nvPr/>
          </p:nvGrpSpPr>
          <p:grpSpPr>
            <a:xfrm flipH="1">
              <a:off x="8578981" y="-11037"/>
              <a:ext cx="331166" cy="680320"/>
              <a:chOff x="-19438" y="-958549"/>
              <a:chExt cx="995014" cy="2043477"/>
            </a:xfrm>
          </p:grpSpPr>
          <p:sp>
            <p:nvSpPr>
              <p:cNvPr id="3834" name="Google Shape;3834;p2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8" name="Google Shape;3848;p28"/>
            <p:cNvGrpSpPr/>
            <p:nvPr/>
          </p:nvGrpSpPr>
          <p:grpSpPr>
            <a:xfrm flipH="1">
              <a:off x="8937396" y="-11037"/>
              <a:ext cx="331166" cy="680320"/>
              <a:chOff x="-19438" y="-958549"/>
              <a:chExt cx="995014" cy="2043477"/>
            </a:xfrm>
          </p:grpSpPr>
          <p:sp>
            <p:nvSpPr>
              <p:cNvPr id="3849" name="Google Shape;3849;p2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3" name="Google Shape;3863;p28"/>
            <p:cNvSpPr/>
            <p:nvPr/>
          </p:nvSpPr>
          <p:spPr>
            <a:xfrm flipH="1">
              <a:off x="8726046"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4" name="Google Shape;3864;p28"/>
            <p:cNvGrpSpPr/>
            <p:nvPr/>
          </p:nvGrpSpPr>
          <p:grpSpPr>
            <a:xfrm flipH="1">
              <a:off x="8577306" y="4451962"/>
              <a:ext cx="331166" cy="680320"/>
              <a:chOff x="-19438" y="2388294"/>
              <a:chExt cx="995014" cy="2043477"/>
            </a:xfrm>
          </p:grpSpPr>
          <p:sp>
            <p:nvSpPr>
              <p:cNvPr id="3865" name="Google Shape;3865;p2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9" name="Google Shape;3879;p28"/>
            <p:cNvGrpSpPr/>
            <p:nvPr/>
          </p:nvGrpSpPr>
          <p:grpSpPr>
            <a:xfrm flipH="1">
              <a:off x="8755471" y="3877397"/>
              <a:ext cx="331166" cy="679934"/>
              <a:chOff x="-554749" y="662474"/>
              <a:chExt cx="995014" cy="2042316"/>
            </a:xfrm>
          </p:grpSpPr>
          <p:sp>
            <p:nvSpPr>
              <p:cNvPr id="3880" name="Google Shape;3880;p2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4" name="Google Shape;3894;p28"/>
            <p:cNvGrpSpPr/>
            <p:nvPr/>
          </p:nvGrpSpPr>
          <p:grpSpPr>
            <a:xfrm flipH="1">
              <a:off x="8935727" y="4447648"/>
              <a:ext cx="331166" cy="679934"/>
              <a:chOff x="-554749" y="4009318"/>
              <a:chExt cx="995014" cy="2042316"/>
            </a:xfrm>
          </p:grpSpPr>
          <p:sp>
            <p:nvSpPr>
              <p:cNvPr id="3895" name="Google Shape;3895;p2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9" name="Google Shape;3909;p28"/>
            <p:cNvGrpSpPr/>
            <p:nvPr/>
          </p:nvGrpSpPr>
          <p:grpSpPr>
            <a:xfrm flipH="1">
              <a:off x="8935721" y="3337721"/>
              <a:ext cx="331166" cy="680320"/>
              <a:chOff x="-19438" y="-958549"/>
              <a:chExt cx="995014" cy="2043477"/>
            </a:xfrm>
          </p:grpSpPr>
          <p:sp>
            <p:nvSpPr>
              <p:cNvPr id="3910" name="Google Shape;3910;p2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4" name="Google Shape;3924;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5" name="Google Shape;3925;p28"/>
          <p:cNvSpPr txBox="1"/>
          <p:nvPr>
            <p:ph idx="1" type="subTitle"/>
          </p:nvPr>
        </p:nvSpPr>
        <p:spPr>
          <a:xfrm>
            <a:off x="714054" y="2149200"/>
            <a:ext cx="2465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6" name="Google Shape;3926;p28"/>
          <p:cNvSpPr txBox="1"/>
          <p:nvPr>
            <p:ph idx="2" type="subTitle"/>
          </p:nvPr>
        </p:nvSpPr>
        <p:spPr>
          <a:xfrm>
            <a:off x="3337764" y="2149200"/>
            <a:ext cx="2465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7" name="Google Shape;3927;p28"/>
          <p:cNvSpPr txBox="1"/>
          <p:nvPr>
            <p:ph idx="3" type="subTitle"/>
          </p:nvPr>
        </p:nvSpPr>
        <p:spPr>
          <a:xfrm>
            <a:off x="2025918" y="3579425"/>
            <a:ext cx="2465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8" name="Google Shape;3928;p28"/>
          <p:cNvSpPr txBox="1"/>
          <p:nvPr>
            <p:ph idx="4" type="subTitle"/>
          </p:nvPr>
        </p:nvSpPr>
        <p:spPr>
          <a:xfrm>
            <a:off x="4649610" y="3579425"/>
            <a:ext cx="2465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9" name="Google Shape;3929;p28"/>
          <p:cNvSpPr txBox="1"/>
          <p:nvPr>
            <p:ph idx="5" type="subTitle"/>
          </p:nvPr>
        </p:nvSpPr>
        <p:spPr>
          <a:xfrm>
            <a:off x="5964246" y="2149200"/>
            <a:ext cx="2465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0" name="Google Shape;3930;p28"/>
          <p:cNvSpPr txBox="1"/>
          <p:nvPr>
            <p:ph idx="6" type="subTitle"/>
          </p:nvPr>
        </p:nvSpPr>
        <p:spPr>
          <a:xfrm>
            <a:off x="712404" y="1656599"/>
            <a:ext cx="2469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31" name="Google Shape;3931;p28"/>
          <p:cNvSpPr txBox="1"/>
          <p:nvPr>
            <p:ph idx="7" type="subTitle"/>
          </p:nvPr>
        </p:nvSpPr>
        <p:spPr>
          <a:xfrm>
            <a:off x="3336114" y="1656599"/>
            <a:ext cx="2469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32" name="Google Shape;3932;p28"/>
          <p:cNvSpPr txBox="1"/>
          <p:nvPr>
            <p:ph idx="8" type="subTitle"/>
          </p:nvPr>
        </p:nvSpPr>
        <p:spPr>
          <a:xfrm>
            <a:off x="5962596" y="1656599"/>
            <a:ext cx="2469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33" name="Google Shape;3933;p28"/>
          <p:cNvSpPr txBox="1"/>
          <p:nvPr>
            <p:ph idx="9" type="subTitle"/>
          </p:nvPr>
        </p:nvSpPr>
        <p:spPr>
          <a:xfrm>
            <a:off x="2024268" y="3086800"/>
            <a:ext cx="2469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34" name="Google Shape;3934;p28"/>
          <p:cNvSpPr txBox="1"/>
          <p:nvPr>
            <p:ph idx="13" type="subTitle"/>
          </p:nvPr>
        </p:nvSpPr>
        <p:spPr>
          <a:xfrm>
            <a:off x="4647960" y="3086800"/>
            <a:ext cx="2469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35" name="Google Shape;3935;p28"/>
          <p:cNvSpPr/>
          <p:nvPr/>
        </p:nvSpPr>
        <p:spPr>
          <a:xfrm flipH="1">
            <a:off x="8727721"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7_1_1">
    <p:spTree>
      <p:nvGrpSpPr>
        <p:cNvPr id="3936" name="Shape 3936"/>
        <p:cNvGrpSpPr/>
        <p:nvPr/>
      </p:nvGrpSpPr>
      <p:grpSpPr>
        <a:xfrm>
          <a:off x="0" y="0"/>
          <a:ext cx="0" cy="0"/>
          <a:chOff x="0" y="0"/>
          <a:chExt cx="0" cy="0"/>
        </a:xfrm>
      </p:grpSpPr>
      <p:sp>
        <p:nvSpPr>
          <p:cNvPr id="3937" name="Google Shape;3937;p2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38" name="Google Shape;3938;p29"/>
          <p:cNvSpPr txBox="1"/>
          <p:nvPr>
            <p:ph idx="1" type="subTitle"/>
          </p:nvPr>
        </p:nvSpPr>
        <p:spPr>
          <a:xfrm>
            <a:off x="715439" y="2225400"/>
            <a:ext cx="24657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9" name="Google Shape;3939;p29"/>
          <p:cNvSpPr txBox="1"/>
          <p:nvPr>
            <p:ph idx="2" type="subTitle"/>
          </p:nvPr>
        </p:nvSpPr>
        <p:spPr>
          <a:xfrm>
            <a:off x="3337500" y="2225400"/>
            <a:ext cx="24657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0" name="Google Shape;3940;p29"/>
          <p:cNvSpPr txBox="1"/>
          <p:nvPr>
            <p:ph idx="3" type="subTitle"/>
          </p:nvPr>
        </p:nvSpPr>
        <p:spPr>
          <a:xfrm>
            <a:off x="715454" y="3892400"/>
            <a:ext cx="24657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1" name="Google Shape;3941;p29"/>
          <p:cNvSpPr txBox="1"/>
          <p:nvPr>
            <p:ph idx="4" type="subTitle"/>
          </p:nvPr>
        </p:nvSpPr>
        <p:spPr>
          <a:xfrm>
            <a:off x="3339146" y="3892400"/>
            <a:ext cx="24657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2" name="Google Shape;3942;p29"/>
          <p:cNvSpPr txBox="1"/>
          <p:nvPr>
            <p:ph idx="5" type="subTitle"/>
          </p:nvPr>
        </p:nvSpPr>
        <p:spPr>
          <a:xfrm>
            <a:off x="5965632" y="2225400"/>
            <a:ext cx="24657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3" name="Google Shape;3943;p29"/>
          <p:cNvSpPr txBox="1"/>
          <p:nvPr>
            <p:ph idx="6" type="subTitle"/>
          </p:nvPr>
        </p:nvSpPr>
        <p:spPr>
          <a:xfrm>
            <a:off x="713789" y="1885199"/>
            <a:ext cx="24690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44" name="Google Shape;3944;p29"/>
          <p:cNvSpPr txBox="1"/>
          <p:nvPr>
            <p:ph idx="7" type="subTitle"/>
          </p:nvPr>
        </p:nvSpPr>
        <p:spPr>
          <a:xfrm>
            <a:off x="3337500" y="1885199"/>
            <a:ext cx="24690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45" name="Google Shape;3945;p29"/>
          <p:cNvSpPr txBox="1"/>
          <p:nvPr>
            <p:ph idx="8" type="subTitle"/>
          </p:nvPr>
        </p:nvSpPr>
        <p:spPr>
          <a:xfrm>
            <a:off x="5963982" y="1885199"/>
            <a:ext cx="24690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46" name="Google Shape;3946;p29"/>
          <p:cNvSpPr txBox="1"/>
          <p:nvPr>
            <p:ph idx="9" type="subTitle"/>
          </p:nvPr>
        </p:nvSpPr>
        <p:spPr>
          <a:xfrm>
            <a:off x="713804" y="3552175"/>
            <a:ext cx="24690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47" name="Google Shape;3947;p29"/>
          <p:cNvSpPr txBox="1"/>
          <p:nvPr>
            <p:ph idx="13" type="subTitle"/>
          </p:nvPr>
        </p:nvSpPr>
        <p:spPr>
          <a:xfrm>
            <a:off x="3337496" y="3552175"/>
            <a:ext cx="24690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948" name="Google Shape;3948;p29"/>
          <p:cNvGrpSpPr/>
          <p:nvPr/>
        </p:nvGrpSpPr>
        <p:grpSpPr>
          <a:xfrm>
            <a:off x="8577275" y="-143475"/>
            <a:ext cx="691261" cy="5373600"/>
            <a:chOff x="8577275" y="-143475"/>
            <a:chExt cx="691261" cy="5373600"/>
          </a:xfrm>
        </p:grpSpPr>
        <p:sp>
          <p:nvSpPr>
            <p:cNvPr id="3949" name="Google Shape;3949;p29"/>
            <p:cNvSpPr/>
            <p:nvPr/>
          </p:nvSpPr>
          <p:spPr>
            <a:xfrm rot="10800000">
              <a:off x="8577275" y="-143475"/>
              <a:ext cx="678300" cy="5373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0" name="Google Shape;3950;p29"/>
            <p:cNvGrpSpPr/>
            <p:nvPr/>
          </p:nvGrpSpPr>
          <p:grpSpPr>
            <a:xfrm>
              <a:off x="8577306" y="-10930"/>
              <a:ext cx="691231" cy="5143196"/>
              <a:chOff x="8626837" y="-10930"/>
              <a:chExt cx="691231" cy="5143196"/>
            </a:xfrm>
          </p:grpSpPr>
          <p:grpSp>
            <p:nvGrpSpPr>
              <p:cNvPr id="3951" name="Google Shape;3951;p29"/>
              <p:cNvGrpSpPr/>
              <p:nvPr/>
            </p:nvGrpSpPr>
            <p:grpSpPr>
              <a:xfrm rot="10800000">
                <a:off x="8806663" y="2798575"/>
                <a:ext cx="331141" cy="679887"/>
                <a:chOff x="-554749" y="4009318"/>
                <a:chExt cx="995014" cy="2042316"/>
              </a:xfrm>
            </p:grpSpPr>
            <p:sp>
              <p:nvSpPr>
                <p:cNvPr id="3952" name="Google Shape;3952;p29"/>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9"/>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9"/>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9"/>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9"/>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9"/>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9"/>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9"/>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9"/>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9"/>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9"/>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9"/>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9"/>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9"/>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6" name="Google Shape;3966;p29"/>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9"/>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8" name="Google Shape;3968;p29"/>
              <p:cNvGrpSpPr/>
              <p:nvPr/>
            </p:nvGrpSpPr>
            <p:grpSpPr>
              <a:xfrm rot="10800000">
                <a:off x="8806663" y="3912739"/>
                <a:ext cx="331141" cy="679887"/>
                <a:chOff x="-554749" y="662474"/>
                <a:chExt cx="995014" cy="2042316"/>
              </a:xfrm>
            </p:grpSpPr>
            <p:sp>
              <p:nvSpPr>
                <p:cNvPr id="3969" name="Google Shape;3969;p2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3" name="Google Shape;3983;p29"/>
              <p:cNvGrpSpPr/>
              <p:nvPr/>
            </p:nvGrpSpPr>
            <p:grpSpPr>
              <a:xfrm rot="10800000">
                <a:off x="8628512" y="4451992"/>
                <a:ext cx="331141" cy="680273"/>
                <a:chOff x="-19438" y="-958549"/>
                <a:chExt cx="995014" cy="2043477"/>
              </a:xfrm>
            </p:grpSpPr>
            <p:sp>
              <p:nvSpPr>
                <p:cNvPr id="3984" name="Google Shape;3984;p2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9"/>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9"/>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8" name="Google Shape;3998;p29"/>
              <p:cNvGrpSpPr/>
              <p:nvPr/>
            </p:nvGrpSpPr>
            <p:grpSpPr>
              <a:xfrm rot="10800000">
                <a:off x="8986927" y="4451992"/>
                <a:ext cx="331141" cy="680273"/>
                <a:chOff x="-19438" y="-958549"/>
                <a:chExt cx="995014" cy="2043477"/>
              </a:xfrm>
            </p:grpSpPr>
            <p:sp>
              <p:nvSpPr>
                <p:cNvPr id="3999" name="Google Shape;3999;p29"/>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9"/>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9"/>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9"/>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9"/>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9"/>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9"/>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9"/>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9"/>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9"/>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9"/>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9"/>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9"/>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9"/>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3" name="Google Shape;4013;p29"/>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4" name="Google Shape;4014;p29"/>
              <p:cNvGrpSpPr/>
              <p:nvPr/>
            </p:nvGrpSpPr>
            <p:grpSpPr>
              <a:xfrm rot="10800000">
                <a:off x="8626837" y="-10930"/>
                <a:ext cx="331141" cy="680274"/>
                <a:chOff x="-19438" y="2388294"/>
                <a:chExt cx="995014" cy="2043477"/>
              </a:xfrm>
            </p:grpSpPr>
            <p:sp>
              <p:nvSpPr>
                <p:cNvPr id="4015" name="Google Shape;4015;p29"/>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9"/>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9"/>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9"/>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9"/>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9"/>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9"/>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9"/>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9"/>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9"/>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9"/>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9"/>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9"/>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9"/>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9" name="Google Shape;4029;p29"/>
              <p:cNvGrpSpPr/>
              <p:nvPr/>
            </p:nvGrpSpPr>
            <p:grpSpPr>
              <a:xfrm rot="10800000">
                <a:off x="8804988" y="563981"/>
                <a:ext cx="331141" cy="679887"/>
                <a:chOff x="-554749" y="662474"/>
                <a:chExt cx="995014" cy="2042316"/>
              </a:xfrm>
            </p:grpSpPr>
            <p:sp>
              <p:nvSpPr>
                <p:cNvPr id="4030" name="Google Shape;4030;p29"/>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9"/>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9"/>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9"/>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9"/>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9"/>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9"/>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9"/>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9"/>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9"/>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9"/>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9"/>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9"/>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9"/>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044" name="Shape 4044"/>
        <p:cNvGrpSpPr/>
        <p:nvPr/>
      </p:nvGrpSpPr>
      <p:grpSpPr>
        <a:xfrm>
          <a:off x="0" y="0"/>
          <a:ext cx="0" cy="0"/>
          <a:chOff x="0" y="0"/>
          <a:chExt cx="0" cy="0"/>
        </a:xfrm>
      </p:grpSpPr>
      <p:sp>
        <p:nvSpPr>
          <p:cNvPr id="4045" name="Google Shape;4045;p30"/>
          <p:cNvSpPr txBox="1"/>
          <p:nvPr>
            <p:ph hasCustomPrompt="1" type="title"/>
          </p:nvPr>
        </p:nvSpPr>
        <p:spPr>
          <a:xfrm>
            <a:off x="762775" y="669229"/>
            <a:ext cx="3856200" cy="768900"/>
          </a:xfrm>
          <a:prstGeom prst="rect">
            <a:avLst/>
          </a:prstGeom>
          <a:solidFill>
            <a:schemeClr val="accent1"/>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46" name="Google Shape;4046;p30"/>
          <p:cNvSpPr txBox="1"/>
          <p:nvPr>
            <p:ph idx="1" type="subTitle"/>
          </p:nvPr>
        </p:nvSpPr>
        <p:spPr>
          <a:xfrm>
            <a:off x="762775" y="1358150"/>
            <a:ext cx="38562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047" name="Google Shape;4047;p30"/>
          <p:cNvSpPr txBox="1"/>
          <p:nvPr>
            <p:ph hasCustomPrompt="1" idx="2" type="title"/>
          </p:nvPr>
        </p:nvSpPr>
        <p:spPr>
          <a:xfrm>
            <a:off x="762775" y="2021490"/>
            <a:ext cx="3856200" cy="768900"/>
          </a:xfrm>
          <a:prstGeom prst="rect">
            <a:avLst/>
          </a:prstGeom>
          <a:solidFill>
            <a:schemeClr val="accent1"/>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48" name="Google Shape;4048;p30"/>
          <p:cNvSpPr txBox="1"/>
          <p:nvPr>
            <p:ph idx="3" type="subTitle"/>
          </p:nvPr>
        </p:nvSpPr>
        <p:spPr>
          <a:xfrm>
            <a:off x="762775" y="2710412"/>
            <a:ext cx="38562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049" name="Google Shape;4049;p30"/>
          <p:cNvSpPr txBox="1"/>
          <p:nvPr>
            <p:ph hasCustomPrompt="1" idx="4" type="title"/>
          </p:nvPr>
        </p:nvSpPr>
        <p:spPr>
          <a:xfrm>
            <a:off x="762775" y="3373752"/>
            <a:ext cx="3856200" cy="768900"/>
          </a:xfrm>
          <a:prstGeom prst="rect">
            <a:avLst/>
          </a:prstGeom>
          <a:solidFill>
            <a:schemeClr val="accent1"/>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50" name="Google Shape;4050;p30"/>
          <p:cNvSpPr txBox="1"/>
          <p:nvPr>
            <p:ph idx="5" type="subTitle"/>
          </p:nvPr>
        </p:nvSpPr>
        <p:spPr>
          <a:xfrm>
            <a:off x="762775" y="4062673"/>
            <a:ext cx="38562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4051" name="Google Shape;4051;p30"/>
          <p:cNvGrpSpPr/>
          <p:nvPr/>
        </p:nvGrpSpPr>
        <p:grpSpPr>
          <a:xfrm flipH="1" rot="10800000">
            <a:off x="6028648" y="-11162"/>
            <a:ext cx="1251640" cy="5143574"/>
            <a:chOff x="-554749" y="4009318"/>
            <a:chExt cx="496959" cy="2042316"/>
          </a:xfrm>
        </p:grpSpPr>
        <p:sp>
          <p:nvSpPr>
            <p:cNvPr id="4052" name="Google Shape;4052;p30"/>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30"/>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30"/>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30"/>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30"/>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30"/>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30"/>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30"/>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2" name="Shape 422"/>
        <p:cNvGrpSpPr/>
        <p:nvPr/>
      </p:nvGrpSpPr>
      <p:grpSpPr>
        <a:xfrm>
          <a:off x="0" y="0"/>
          <a:ext cx="0" cy="0"/>
          <a:chOff x="0" y="0"/>
          <a:chExt cx="0" cy="0"/>
        </a:xfrm>
      </p:grpSpPr>
      <p:sp>
        <p:nvSpPr>
          <p:cNvPr id="423" name="Google Shape;423;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4"/>
          <p:cNvSpPr txBox="1"/>
          <p:nvPr>
            <p:ph idx="1" type="body"/>
          </p:nvPr>
        </p:nvSpPr>
        <p:spPr>
          <a:xfrm>
            <a:off x="720000" y="1097314"/>
            <a:ext cx="7704000" cy="409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425" name="Google Shape;425;p4"/>
          <p:cNvGrpSpPr/>
          <p:nvPr/>
        </p:nvGrpSpPr>
        <p:grpSpPr>
          <a:xfrm>
            <a:off x="16244" y="-161"/>
            <a:ext cx="602292" cy="2160329"/>
            <a:chOff x="16244" y="-161"/>
            <a:chExt cx="602292" cy="2160329"/>
          </a:xfrm>
        </p:grpSpPr>
        <p:grpSp>
          <p:nvGrpSpPr>
            <p:cNvPr id="426" name="Google Shape;426;p4"/>
            <p:cNvGrpSpPr/>
            <p:nvPr/>
          </p:nvGrpSpPr>
          <p:grpSpPr>
            <a:xfrm rot="10800000">
              <a:off x="171859" y="-161"/>
              <a:ext cx="289251" cy="593701"/>
              <a:chOff x="-554749" y="4009318"/>
              <a:chExt cx="995014" cy="2042316"/>
            </a:xfrm>
          </p:grpSpPr>
          <p:sp>
            <p:nvSpPr>
              <p:cNvPr id="427" name="Google Shape;427;p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4"/>
            <p:cNvSpPr/>
            <p:nvPr/>
          </p:nvSpPr>
          <p:spPr>
            <a:xfrm rot="10800000">
              <a:off x="146173" y="451366"/>
              <a:ext cx="13" cy="364"/>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rot="10800000">
              <a:off x="146173" y="1424095"/>
              <a:ext cx="13" cy="364"/>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4"/>
            <p:cNvGrpSpPr/>
            <p:nvPr/>
          </p:nvGrpSpPr>
          <p:grpSpPr>
            <a:xfrm rot="10800000">
              <a:off x="16244" y="470733"/>
              <a:ext cx="289251" cy="594039"/>
              <a:chOff x="-19438" y="2388294"/>
              <a:chExt cx="995014" cy="2043477"/>
            </a:xfrm>
          </p:grpSpPr>
          <p:sp>
            <p:nvSpPr>
              <p:cNvPr id="444" name="Google Shape;444;p4"/>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477474" y="3670691"/>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10152" y="2859576"/>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4"/>
            <p:cNvGrpSpPr/>
            <p:nvPr/>
          </p:nvGrpSpPr>
          <p:grpSpPr>
            <a:xfrm rot="10800000">
              <a:off x="171859" y="972767"/>
              <a:ext cx="289251" cy="593701"/>
              <a:chOff x="-554749" y="662474"/>
              <a:chExt cx="995014" cy="2042316"/>
            </a:xfrm>
          </p:grpSpPr>
          <p:sp>
            <p:nvSpPr>
              <p:cNvPr id="459" name="Google Shape;459;p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4"/>
            <p:cNvGrpSpPr/>
            <p:nvPr/>
          </p:nvGrpSpPr>
          <p:grpSpPr>
            <a:xfrm rot="10800000">
              <a:off x="171842" y="1566467"/>
              <a:ext cx="289251" cy="593701"/>
              <a:chOff x="519355" y="679933"/>
              <a:chExt cx="995014" cy="2042316"/>
            </a:xfrm>
          </p:grpSpPr>
          <p:sp>
            <p:nvSpPr>
              <p:cNvPr id="474" name="Google Shape;474;p4"/>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rot="10800000">
              <a:off x="329286" y="474840"/>
              <a:ext cx="289251" cy="593701"/>
              <a:chOff x="-554749" y="4009318"/>
              <a:chExt cx="995014" cy="2042316"/>
            </a:xfrm>
          </p:grpSpPr>
          <p:sp>
            <p:nvSpPr>
              <p:cNvPr id="488" name="Google Shape;488;p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 name="Google Shape;502;p4"/>
          <p:cNvSpPr/>
          <p:nvPr/>
        </p:nvSpPr>
        <p:spPr>
          <a:xfrm rot="10800000">
            <a:off x="-98775" y="-170250"/>
            <a:ext cx="717300" cy="5374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060" name="Shape 4060"/>
        <p:cNvGrpSpPr/>
        <p:nvPr/>
      </p:nvGrpSpPr>
      <p:grpSpPr>
        <a:xfrm>
          <a:off x="0" y="0"/>
          <a:ext cx="0" cy="0"/>
          <a:chOff x="0" y="0"/>
          <a:chExt cx="0" cy="0"/>
        </a:xfrm>
      </p:grpSpPr>
      <p:sp>
        <p:nvSpPr>
          <p:cNvPr id="4061" name="Google Shape;4061;p31"/>
          <p:cNvSpPr txBox="1"/>
          <p:nvPr>
            <p:ph hasCustomPrompt="1" type="title"/>
          </p:nvPr>
        </p:nvSpPr>
        <p:spPr>
          <a:xfrm>
            <a:off x="1325650" y="19621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62" name="Google Shape;4062;p31"/>
          <p:cNvSpPr txBox="1"/>
          <p:nvPr>
            <p:ph idx="1" type="subTitle"/>
          </p:nvPr>
        </p:nvSpPr>
        <p:spPr>
          <a:xfrm>
            <a:off x="9385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63" name="Google Shape;4063;p31"/>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064" name="Google Shape;4064;p31"/>
          <p:cNvSpPr txBox="1"/>
          <p:nvPr>
            <p:ph hasCustomPrompt="1" idx="3" type="title"/>
          </p:nvPr>
        </p:nvSpPr>
        <p:spPr>
          <a:xfrm>
            <a:off x="3873100"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65" name="Google Shape;4065;p31"/>
          <p:cNvSpPr txBox="1"/>
          <p:nvPr>
            <p:ph idx="4" type="subTitle"/>
          </p:nvPr>
        </p:nvSpPr>
        <p:spPr>
          <a:xfrm>
            <a:off x="34854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66" name="Google Shape;4066;p31"/>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067" name="Google Shape;4067;p31"/>
          <p:cNvSpPr txBox="1"/>
          <p:nvPr>
            <p:ph hasCustomPrompt="1" idx="6" type="title"/>
          </p:nvPr>
        </p:nvSpPr>
        <p:spPr>
          <a:xfrm>
            <a:off x="6417675" y="19621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68" name="Google Shape;4068;p31"/>
          <p:cNvSpPr txBox="1"/>
          <p:nvPr>
            <p:ph idx="7" type="subTitle"/>
          </p:nvPr>
        </p:nvSpPr>
        <p:spPr>
          <a:xfrm>
            <a:off x="60323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69" name="Google Shape;4069;p31"/>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070" name="Google Shape;4070;p31"/>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71" name="Shape 4071"/>
        <p:cNvGrpSpPr/>
        <p:nvPr/>
      </p:nvGrpSpPr>
      <p:grpSpPr>
        <a:xfrm>
          <a:off x="0" y="0"/>
          <a:ext cx="0" cy="0"/>
          <a:chOff x="0" y="0"/>
          <a:chExt cx="0" cy="0"/>
        </a:xfrm>
      </p:grpSpPr>
      <p:sp>
        <p:nvSpPr>
          <p:cNvPr id="4072" name="Google Shape;4072;p32"/>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73" name="Google Shape;4073;p32"/>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4" name="Google Shape;4074;p3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grpSp>
        <p:nvGrpSpPr>
          <p:cNvPr id="4075" name="Google Shape;4075;p32"/>
          <p:cNvGrpSpPr/>
          <p:nvPr/>
        </p:nvGrpSpPr>
        <p:grpSpPr>
          <a:xfrm>
            <a:off x="8394042" y="1484339"/>
            <a:ext cx="1037492" cy="3638760"/>
            <a:chOff x="8452432" y="1583300"/>
            <a:chExt cx="1037492" cy="3638760"/>
          </a:xfrm>
        </p:grpSpPr>
        <p:grpSp>
          <p:nvGrpSpPr>
            <p:cNvPr id="4076" name="Google Shape;4076;p32"/>
            <p:cNvGrpSpPr/>
            <p:nvPr/>
          </p:nvGrpSpPr>
          <p:grpSpPr>
            <a:xfrm rot="10800000">
              <a:off x="8452432" y="1583300"/>
              <a:ext cx="671833" cy="1378972"/>
              <a:chOff x="-554749" y="4009318"/>
              <a:chExt cx="995014" cy="2042316"/>
            </a:xfrm>
          </p:grpSpPr>
          <p:sp>
            <p:nvSpPr>
              <p:cNvPr id="4077" name="Google Shape;4077;p3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3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3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3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3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2"/>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3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3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32"/>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32"/>
            <p:cNvGrpSpPr/>
            <p:nvPr/>
          </p:nvGrpSpPr>
          <p:grpSpPr>
            <a:xfrm rot="10800000">
              <a:off x="8452432" y="3843088"/>
              <a:ext cx="671833" cy="1378972"/>
              <a:chOff x="-554749" y="662474"/>
              <a:chExt cx="995014" cy="2042316"/>
            </a:xfrm>
          </p:grpSpPr>
          <p:sp>
            <p:nvSpPr>
              <p:cNvPr id="4092" name="Google Shape;4092;p3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3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3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3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3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3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3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3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3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3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6" name="Google Shape;4106;p32"/>
            <p:cNvGrpSpPr/>
            <p:nvPr/>
          </p:nvGrpSpPr>
          <p:grpSpPr>
            <a:xfrm rot="10800000">
              <a:off x="8818091" y="2713194"/>
              <a:ext cx="671833" cy="1378972"/>
              <a:chOff x="-554749" y="4009318"/>
              <a:chExt cx="995014" cy="2042316"/>
            </a:xfrm>
          </p:grpSpPr>
          <p:sp>
            <p:nvSpPr>
              <p:cNvPr id="4107" name="Google Shape;4107;p3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3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3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3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3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3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3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3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21" name="Google Shape;4121;p32"/>
          <p:cNvSpPr/>
          <p:nvPr/>
        </p:nvSpPr>
        <p:spPr>
          <a:xfrm>
            <a:off x="8394050" y="-89500"/>
            <a:ext cx="870600" cy="5337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2" name="Google Shape;4122;p32"/>
          <p:cNvGrpSpPr/>
          <p:nvPr/>
        </p:nvGrpSpPr>
        <p:grpSpPr>
          <a:xfrm rot="10800000">
            <a:off x="-296886" y="-11125"/>
            <a:ext cx="1037492" cy="3638760"/>
            <a:chOff x="8452432" y="1583300"/>
            <a:chExt cx="1037492" cy="3638760"/>
          </a:xfrm>
        </p:grpSpPr>
        <p:grpSp>
          <p:nvGrpSpPr>
            <p:cNvPr id="4123" name="Google Shape;4123;p32"/>
            <p:cNvGrpSpPr/>
            <p:nvPr/>
          </p:nvGrpSpPr>
          <p:grpSpPr>
            <a:xfrm rot="10800000">
              <a:off x="8452432" y="1583300"/>
              <a:ext cx="671833" cy="1378972"/>
              <a:chOff x="-554749" y="4009318"/>
              <a:chExt cx="995014" cy="2042316"/>
            </a:xfrm>
          </p:grpSpPr>
          <p:sp>
            <p:nvSpPr>
              <p:cNvPr id="4124" name="Google Shape;4124;p3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3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3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3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3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3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3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3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32"/>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3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3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3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3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32"/>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8" name="Google Shape;4138;p32"/>
            <p:cNvGrpSpPr/>
            <p:nvPr/>
          </p:nvGrpSpPr>
          <p:grpSpPr>
            <a:xfrm rot="10800000">
              <a:off x="8452432" y="3843088"/>
              <a:ext cx="671833" cy="1378972"/>
              <a:chOff x="-554749" y="662474"/>
              <a:chExt cx="995014" cy="2042316"/>
            </a:xfrm>
          </p:grpSpPr>
          <p:sp>
            <p:nvSpPr>
              <p:cNvPr id="4139" name="Google Shape;4139;p32"/>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32"/>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32"/>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32"/>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32"/>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32"/>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32"/>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32"/>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32"/>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32"/>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32"/>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32"/>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32"/>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32"/>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3" name="Google Shape;4153;p32"/>
            <p:cNvGrpSpPr/>
            <p:nvPr/>
          </p:nvGrpSpPr>
          <p:grpSpPr>
            <a:xfrm rot="10800000">
              <a:off x="8818091" y="2713194"/>
              <a:ext cx="671833" cy="1378972"/>
              <a:chOff x="-554749" y="4009318"/>
              <a:chExt cx="995014" cy="2042316"/>
            </a:xfrm>
          </p:grpSpPr>
          <p:sp>
            <p:nvSpPr>
              <p:cNvPr id="4154" name="Google Shape;4154;p32"/>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32"/>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32"/>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32"/>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32"/>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32"/>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32"/>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32"/>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32"/>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32"/>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32"/>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32"/>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32"/>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2"/>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8" name="Google Shape;4168;p32"/>
          <p:cNvSpPr/>
          <p:nvPr/>
        </p:nvSpPr>
        <p:spPr>
          <a:xfrm rot="10800000">
            <a:off x="-98800" y="-98500"/>
            <a:ext cx="839400" cy="5337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169" name="Shape 4169"/>
        <p:cNvGrpSpPr/>
        <p:nvPr/>
      </p:nvGrpSpPr>
      <p:grpSpPr>
        <a:xfrm>
          <a:off x="0" y="0"/>
          <a:ext cx="0" cy="0"/>
          <a:chOff x="0" y="0"/>
          <a:chExt cx="0" cy="0"/>
        </a:xfrm>
      </p:grpSpPr>
      <p:sp>
        <p:nvSpPr>
          <p:cNvPr id="4170" name="Google Shape;4170;p33"/>
          <p:cNvSpPr/>
          <p:nvPr/>
        </p:nvSpPr>
        <p:spPr>
          <a:xfrm rot="10800000">
            <a:off x="-107800" y="-107475"/>
            <a:ext cx="848400" cy="5328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1" name="Google Shape;4171;p33"/>
          <p:cNvGrpSpPr/>
          <p:nvPr/>
        </p:nvGrpSpPr>
        <p:grpSpPr>
          <a:xfrm>
            <a:off x="-296886" y="-11125"/>
            <a:ext cx="1037492" cy="4789116"/>
            <a:chOff x="-358737" y="-11125"/>
            <a:chExt cx="1037492" cy="4789116"/>
          </a:xfrm>
        </p:grpSpPr>
        <p:grpSp>
          <p:nvGrpSpPr>
            <p:cNvPr id="4172" name="Google Shape;4172;p33"/>
            <p:cNvGrpSpPr/>
            <p:nvPr/>
          </p:nvGrpSpPr>
          <p:grpSpPr>
            <a:xfrm>
              <a:off x="6922" y="2248664"/>
              <a:ext cx="671833" cy="1378972"/>
              <a:chOff x="-554749" y="4009318"/>
              <a:chExt cx="995014" cy="2042316"/>
            </a:xfrm>
          </p:grpSpPr>
          <p:sp>
            <p:nvSpPr>
              <p:cNvPr id="4173" name="Google Shape;4173;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33"/>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33"/>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7" name="Google Shape;4187;p33"/>
            <p:cNvGrpSpPr/>
            <p:nvPr/>
          </p:nvGrpSpPr>
          <p:grpSpPr>
            <a:xfrm>
              <a:off x="6922" y="-11125"/>
              <a:ext cx="671833" cy="1378972"/>
              <a:chOff x="-554749" y="662474"/>
              <a:chExt cx="995014" cy="2042316"/>
            </a:xfrm>
          </p:grpSpPr>
          <p:sp>
            <p:nvSpPr>
              <p:cNvPr id="4188" name="Google Shape;4188;p3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3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3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3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3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3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3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3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3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2" name="Google Shape;4202;p33"/>
            <p:cNvGrpSpPr/>
            <p:nvPr/>
          </p:nvGrpSpPr>
          <p:grpSpPr>
            <a:xfrm>
              <a:off x="-358737" y="1118769"/>
              <a:ext cx="671833" cy="1378972"/>
              <a:chOff x="-554749" y="4009318"/>
              <a:chExt cx="995014" cy="2042316"/>
            </a:xfrm>
          </p:grpSpPr>
          <p:sp>
            <p:nvSpPr>
              <p:cNvPr id="4203" name="Google Shape;4203;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3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3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7" name="Google Shape;4217;p33"/>
            <p:cNvGrpSpPr/>
            <p:nvPr/>
          </p:nvGrpSpPr>
          <p:grpSpPr>
            <a:xfrm>
              <a:off x="-358737" y="3399019"/>
              <a:ext cx="671833" cy="1378972"/>
              <a:chOff x="-554749" y="4009318"/>
              <a:chExt cx="995014" cy="2042316"/>
            </a:xfrm>
          </p:grpSpPr>
          <p:sp>
            <p:nvSpPr>
              <p:cNvPr id="4218" name="Google Shape;4218;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2" name="Google Shape;4232;p33"/>
          <p:cNvGrpSpPr/>
          <p:nvPr/>
        </p:nvGrpSpPr>
        <p:grpSpPr>
          <a:xfrm>
            <a:off x="8379551" y="-5563"/>
            <a:ext cx="1037492" cy="4789116"/>
            <a:chOff x="8441402" y="-5563"/>
            <a:chExt cx="1037492" cy="4789116"/>
          </a:xfrm>
        </p:grpSpPr>
        <p:grpSp>
          <p:nvGrpSpPr>
            <p:cNvPr id="4233" name="Google Shape;4233;p33"/>
            <p:cNvGrpSpPr/>
            <p:nvPr/>
          </p:nvGrpSpPr>
          <p:grpSpPr>
            <a:xfrm flipH="1">
              <a:off x="8441402" y="2254226"/>
              <a:ext cx="671833" cy="1378972"/>
              <a:chOff x="-554749" y="4009318"/>
              <a:chExt cx="995014" cy="2042316"/>
            </a:xfrm>
          </p:grpSpPr>
          <p:sp>
            <p:nvSpPr>
              <p:cNvPr id="4234" name="Google Shape;4234;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33"/>
              <p:cNvSpPr/>
              <p:nvPr/>
            </p:nvSpPr>
            <p:spPr>
              <a:xfrm>
                <a:off x="-57837" y="5291715"/>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3"/>
              <p:cNvSpPr/>
              <p:nvPr/>
            </p:nvSpPr>
            <p:spPr>
              <a:xfrm>
                <a:off x="-545417" y="4480646"/>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8" name="Google Shape;4248;p33"/>
            <p:cNvGrpSpPr/>
            <p:nvPr/>
          </p:nvGrpSpPr>
          <p:grpSpPr>
            <a:xfrm flipH="1">
              <a:off x="8441402" y="-5563"/>
              <a:ext cx="671833" cy="1378972"/>
              <a:chOff x="-554749" y="662474"/>
              <a:chExt cx="995014" cy="2042316"/>
            </a:xfrm>
          </p:grpSpPr>
          <p:sp>
            <p:nvSpPr>
              <p:cNvPr id="4249" name="Google Shape;4249;p33"/>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3"/>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33"/>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33"/>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33"/>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33"/>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33"/>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33"/>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33"/>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33"/>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33"/>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33"/>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33"/>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33"/>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3" name="Google Shape;4263;p33"/>
            <p:cNvGrpSpPr/>
            <p:nvPr/>
          </p:nvGrpSpPr>
          <p:grpSpPr>
            <a:xfrm flipH="1">
              <a:off x="8807061" y="1124332"/>
              <a:ext cx="671833" cy="1378972"/>
              <a:chOff x="-554749" y="4009318"/>
              <a:chExt cx="995014" cy="2042316"/>
            </a:xfrm>
          </p:grpSpPr>
          <p:sp>
            <p:nvSpPr>
              <p:cNvPr id="4264" name="Google Shape;4264;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3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3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8" name="Google Shape;4278;p33"/>
            <p:cNvGrpSpPr/>
            <p:nvPr/>
          </p:nvGrpSpPr>
          <p:grpSpPr>
            <a:xfrm flipH="1">
              <a:off x="8807061" y="3404582"/>
              <a:ext cx="671833" cy="1378972"/>
              <a:chOff x="-554749" y="4009318"/>
              <a:chExt cx="995014" cy="2042316"/>
            </a:xfrm>
          </p:grpSpPr>
          <p:sp>
            <p:nvSpPr>
              <p:cNvPr id="4279" name="Google Shape;4279;p33"/>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33"/>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33"/>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33"/>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33"/>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33"/>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33"/>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33"/>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33"/>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33"/>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33"/>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33"/>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33"/>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33"/>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3" name="Google Shape;4293;p33"/>
          <p:cNvSpPr/>
          <p:nvPr/>
        </p:nvSpPr>
        <p:spPr>
          <a:xfrm flipH="1" rot="10800000">
            <a:off x="8379550" y="-89575"/>
            <a:ext cx="840000" cy="5373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94" name="Shape 4294"/>
        <p:cNvGrpSpPr/>
        <p:nvPr/>
      </p:nvGrpSpPr>
      <p:grpSpPr>
        <a:xfrm>
          <a:off x="0" y="0"/>
          <a:ext cx="0" cy="0"/>
          <a:chOff x="0" y="0"/>
          <a:chExt cx="0" cy="0"/>
        </a:xfrm>
      </p:grpSpPr>
      <p:grpSp>
        <p:nvGrpSpPr>
          <p:cNvPr id="4295" name="Google Shape;4295;p34"/>
          <p:cNvGrpSpPr/>
          <p:nvPr/>
        </p:nvGrpSpPr>
        <p:grpSpPr>
          <a:xfrm>
            <a:off x="-174075" y="-121125"/>
            <a:ext cx="740767" cy="5329800"/>
            <a:chOff x="-174075" y="-121125"/>
            <a:chExt cx="740767" cy="5329800"/>
          </a:xfrm>
        </p:grpSpPr>
        <p:grpSp>
          <p:nvGrpSpPr>
            <p:cNvPr id="4296" name="Google Shape;4296;p34"/>
            <p:cNvGrpSpPr/>
            <p:nvPr/>
          </p:nvGrpSpPr>
          <p:grpSpPr>
            <a:xfrm>
              <a:off x="-124538" y="-11015"/>
              <a:ext cx="691231" cy="5143196"/>
              <a:chOff x="-174069" y="-11015"/>
              <a:chExt cx="691231" cy="5143196"/>
            </a:xfrm>
          </p:grpSpPr>
          <p:grpSp>
            <p:nvGrpSpPr>
              <p:cNvPr id="4297" name="Google Shape;4297;p34"/>
              <p:cNvGrpSpPr/>
              <p:nvPr/>
            </p:nvGrpSpPr>
            <p:grpSpPr>
              <a:xfrm>
                <a:off x="6194" y="1642788"/>
                <a:ext cx="331141" cy="679887"/>
                <a:chOff x="-554749" y="4009318"/>
                <a:chExt cx="995014" cy="2042316"/>
              </a:xfrm>
            </p:grpSpPr>
            <p:sp>
              <p:nvSpPr>
                <p:cNvPr id="4298" name="Google Shape;4298;p3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3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34"/>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34"/>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34"/>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34"/>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3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3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34"/>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34"/>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34"/>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3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3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4"/>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2" name="Google Shape;4312;p34"/>
              <p:cNvSpPr/>
              <p:nvPr/>
            </p:nvSpPr>
            <p:spPr>
              <a:xfrm flipH="1" rot="10800000">
                <a:off x="366755" y="3315554"/>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34"/>
              <p:cNvSpPr/>
              <p:nvPr/>
            </p:nvSpPr>
            <p:spPr>
              <a:xfrm flipH="1" rot="10800000">
                <a:off x="366755" y="442956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4" name="Google Shape;4314;p34"/>
              <p:cNvGrpSpPr/>
              <p:nvPr/>
            </p:nvGrpSpPr>
            <p:grpSpPr>
              <a:xfrm>
                <a:off x="6194" y="528624"/>
                <a:ext cx="331141" cy="679887"/>
                <a:chOff x="-554749" y="662474"/>
                <a:chExt cx="995014" cy="2042316"/>
              </a:xfrm>
            </p:grpSpPr>
            <p:sp>
              <p:nvSpPr>
                <p:cNvPr id="4315" name="Google Shape;4315;p3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3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3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3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3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3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3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3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3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3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3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9" name="Google Shape;4329;p34"/>
              <p:cNvGrpSpPr/>
              <p:nvPr/>
            </p:nvGrpSpPr>
            <p:grpSpPr>
              <a:xfrm>
                <a:off x="184346" y="-11015"/>
                <a:ext cx="331141" cy="680273"/>
                <a:chOff x="-19438" y="-958549"/>
                <a:chExt cx="995014" cy="2043477"/>
              </a:xfrm>
            </p:grpSpPr>
            <p:sp>
              <p:nvSpPr>
                <p:cNvPr id="4330" name="Google Shape;4330;p3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3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3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3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3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3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3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3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34"/>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3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3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3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3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34"/>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4" name="Google Shape;4344;p34"/>
              <p:cNvGrpSpPr/>
              <p:nvPr/>
            </p:nvGrpSpPr>
            <p:grpSpPr>
              <a:xfrm>
                <a:off x="-174069" y="-11015"/>
                <a:ext cx="331141" cy="680273"/>
                <a:chOff x="-19438" y="-958549"/>
                <a:chExt cx="995014" cy="2043477"/>
              </a:xfrm>
            </p:grpSpPr>
            <p:sp>
              <p:nvSpPr>
                <p:cNvPr id="4345" name="Google Shape;4345;p3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3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3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3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3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3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3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4"/>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4"/>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9" name="Google Shape;4359;p34"/>
              <p:cNvSpPr/>
              <p:nvPr/>
            </p:nvSpPr>
            <p:spPr>
              <a:xfrm flipH="1" rot="10800000">
                <a:off x="368430" y="1080803"/>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0" name="Google Shape;4360;p34"/>
              <p:cNvGrpSpPr/>
              <p:nvPr/>
            </p:nvGrpSpPr>
            <p:grpSpPr>
              <a:xfrm>
                <a:off x="186021" y="4451907"/>
                <a:ext cx="331141" cy="680274"/>
                <a:chOff x="-19438" y="2388294"/>
                <a:chExt cx="995014" cy="2043477"/>
              </a:xfrm>
            </p:grpSpPr>
            <p:sp>
              <p:nvSpPr>
                <p:cNvPr id="4361" name="Google Shape;4361;p34"/>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34"/>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4"/>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4"/>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4"/>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4"/>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4"/>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4"/>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34"/>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34"/>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34"/>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34"/>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34"/>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34"/>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5" name="Google Shape;4375;p34"/>
              <p:cNvGrpSpPr/>
              <p:nvPr/>
            </p:nvGrpSpPr>
            <p:grpSpPr>
              <a:xfrm>
                <a:off x="7869" y="3877382"/>
                <a:ext cx="331141" cy="679887"/>
                <a:chOff x="-554749" y="662474"/>
                <a:chExt cx="995014" cy="2042316"/>
              </a:xfrm>
            </p:grpSpPr>
            <p:sp>
              <p:nvSpPr>
                <p:cNvPr id="4376" name="Google Shape;4376;p3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3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3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3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3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3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3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3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3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3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3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3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3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3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90" name="Google Shape;4390;p34"/>
            <p:cNvSpPr/>
            <p:nvPr/>
          </p:nvSpPr>
          <p:spPr>
            <a:xfrm>
              <a:off x="-174075" y="-121125"/>
              <a:ext cx="740700" cy="5329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1" name="Google Shape;4391;p34"/>
          <p:cNvGrpSpPr/>
          <p:nvPr/>
        </p:nvGrpSpPr>
        <p:grpSpPr>
          <a:xfrm>
            <a:off x="8577330" y="-125450"/>
            <a:ext cx="691231" cy="5409600"/>
            <a:chOff x="8577330" y="-125450"/>
            <a:chExt cx="691231" cy="5409600"/>
          </a:xfrm>
        </p:grpSpPr>
        <p:sp>
          <p:nvSpPr>
            <p:cNvPr id="4392" name="Google Shape;4392;p34"/>
            <p:cNvSpPr/>
            <p:nvPr/>
          </p:nvSpPr>
          <p:spPr>
            <a:xfrm flipH="1">
              <a:off x="8577350" y="-125450"/>
              <a:ext cx="691200" cy="54096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34"/>
            <p:cNvSpPr/>
            <p:nvPr/>
          </p:nvSpPr>
          <p:spPr>
            <a:xfrm flipH="1">
              <a:off x="8727721"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4" name="Google Shape;4394;p34"/>
            <p:cNvGrpSpPr/>
            <p:nvPr/>
          </p:nvGrpSpPr>
          <p:grpSpPr>
            <a:xfrm flipH="1">
              <a:off x="8757157" y="528624"/>
              <a:ext cx="331141" cy="679887"/>
              <a:chOff x="-554749" y="662474"/>
              <a:chExt cx="995014" cy="2042316"/>
            </a:xfrm>
          </p:grpSpPr>
          <p:sp>
            <p:nvSpPr>
              <p:cNvPr id="4395" name="Google Shape;4395;p3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3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3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3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3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3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3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3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34"/>
              <p:cNvSpPr/>
              <p:nvPr/>
            </p:nvSpPr>
            <p:spPr>
              <a:xfrm>
                <a:off x="-57837" y="1944872"/>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3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3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3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3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34"/>
              <p:cNvSpPr/>
              <p:nvPr/>
            </p:nvSpPr>
            <p:spPr>
              <a:xfrm>
                <a:off x="-545417" y="1133803"/>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9" name="Google Shape;4409;p34"/>
            <p:cNvGrpSpPr/>
            <p:nvPr/>
          </p:nvGrpSpPr>
          <p:grpSpPr>
            <a:xfrm flipH="1">
              <a:off x="8579005" y="-11015"/>
              <a:ext cx="331141" cy="680273"/>
              <a:chOff x="-19438" y="-958549"/>
              <a:chExt cx="995014" cy="2043477"/>
            </a:xfrm>
          </p:grpSpPr>
          <p:sp>
            <p:nvSpPr>
              <p:cNvPr id="4410" name="Google Shape;4410;p3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3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3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3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3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3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3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3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34"/>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3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3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3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3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34"/>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4" name="Google Shape;4424;p34"/>
            <p:cNvGrpSpPr/>
            <p:nvPr/>
          </p:nvGrpSpPr>
          <p:grpSpPr>
            <a:xfrm flipH="1">
              <a:off x="8937420" y="-11015"/>
              <a:ext cx="331141" cy="680273"/>
              <a:chOff x="-19438" y="-958549"/>
              <a:chExt cx="995014" cy="2043477"/>
            </a:xfrm>
          </p:grpSpPr>
          <p:sp>
            <p:nvSpPr>
              <p:cNvPr id="4425" name="Google Shape;4425;p3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3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3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3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3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3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3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3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34"/>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3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3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3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3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34"/>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9" name="Google Shape;4439;p34"/>
            <p:cNvSpPr/>
            <p:nvPr/>
          </p:nvSpPr>
          <p:spPr>
            <a:xfrm flipH="1">
              <a:off x="8726046"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0" name="Google Shape;4440;p34"/>
            <p:cNvGrpSpPr/>
            <p:nvPr/>
          </p:nvGrpSpPr>
          <p:grpSpPr>
            <a:xfrm flipH="1">
              <a:off x="8577330" y="4451907"/>
              <a:ext cx="331141" cy="680274"/>
              <a:chOff x="-19438" y="2388294"/>
              <a:chExt cx="995014" cy="2043477"/>
            </a:xfrm>
          </p:grpSpPr>
          <p:sp>
            <p:nvSpPr>
              <p:cNvPr id="4441" name="Google Shape;4441;p34"/>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34"/>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34"/>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34"/>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34"/>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34"/>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34"/>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34"/>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34"/>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34"/>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34"/>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34"/>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34"/>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34"/>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5" name="Google Shape;4455;p34"/>
            <p:cNvGrpSpPr/>
            <p:nvPr/>
          </p:nvGrpSpPr>
          <p:grpSpPr>
            <a:xfrm flipH="1">
              <a:off x="8755482" y="3877382"/>
              <a:ext cx="331141" cy="679887"/>
              <a:chOff x="-554749" y="662474"/>
              <a:chExt cx="995014" cy="2042316"/>
            </a:xfrm>
          </p:grpSpPr>
          <p:sp>
            <p:nvSpPr>
              <p:cNvPr id="4456" name="Google Shape;4456;p34"/>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34"/>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34"/>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34"/>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34"/>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34"/>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34"/>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34"/>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34"/>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34"/>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34"/>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34"/>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34"/>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34"/>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0" name="Google Shape;4470;p34"/>
            <p:cNvGrpSpPr/>
            <p:nvPr/>
          </p:nvGrpSpPr>
          <p:grpSpPr>
            <a:xfrm flipH="1">
              <a:off x="8935738" y="4447556"/>
              <a:ext cx="331141" cy="679887"/>
              <a:chOff x="-554749" y="4009318"/>
              <a:chExt cx="995014" cy="2042316"/>
            </a:xfrm>
          </p:grpSpPr>
          <p:sp>
            <p:nvSpPr>
              <p:cNvPr id="4471" name="Google Shape;4471;p34"/>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34"/>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34"/>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34"/>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34"/>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34"/>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34"/>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34"/>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34"/>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34"/>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34"/>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34"/>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34"/>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34"/>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5" name="Google Shape;4485;p34"/>
            <p:cNvGrpSpPr/>
            <p:nvPr/>
          </p:nvGrpSpPr>
          <p:grpSpPr>
            <a:xfrm flipH="1">
              <a:off x="8935745" y="3337743"/>
              <a:ext cx="331141" cy="680273"/>
              <a:chOff x="-19438" y="-958549"/>
              <a:chExt cx="995014" cy="2043477"/>
            </a:xfrm>
          </p:grpSpPr>
          <p:sp>
            <p:nvSpPr>
              <p:cNvPr id="4486" name="Google Shape;4486;p34"/>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34"/>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34"/>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34"/>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34"/>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34"/>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34"/>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34"/>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34"/>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34"/>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34"/>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34"/>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34"/>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34"/>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3" name="Shape 503"/>
        <p:cNvGrpSpPr/>
        <p:nvPr/>
      </p:nvGrpSpPr>
      <p:grpSpPr>
        <a:xfrm>
          <a:off x="0" y="0"/>
          <a:ext cx="0" cy="0"/>
          <a:chOff x="0" y="0"/>
          <a:chExt cx="0" cy="0"/>
        </a:xfrm>
      </p:grpSpPr>
      <p:sp>
        <p:nvSpPr>
          <p:cNvPr id="504" name="Google Shape;504;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5"/>
          <p:cNvSpPr txBox="1"/>
          <p:nvPr>
            <p:ph idx="1" type="subTitle"/>
          </p:nvPr>
        </p:nvSpPr>
        <p:spPr>
          <a:xfrm>
            <a:off x="3318600" y="3695224"/>
            <a:ext cx="250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6" name="Google Shape;506;p5"/>
          <p:cNvSpPr txBox="1"/>
          <p:nvPr>
            <p:ph idx="2" type="subTitle"/>
          </p:nvPr>
        </p:nvSpPr>
        <p:spPr>
          <a:xfrm>
            <a:off x="720113" y="3695224"/>
            <a:ext cx="250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7" name="Google Shape;507;p5"/>
          <p:cNvSpPr txBox="1"/>
          <p:nvPr>
            <p:ph idx="3" type="subTitle"/>
          </p:nvPr>
        </p:nvSpPr>
        <p:spPr>
          <a:xfrm>
            <a:off x="3318600" y="3122525"/>
            <a:ext cx="2506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08" name="Google Shape;508;p5"/>
          <p:cNvSpPr txBox="1"/>
          <p:nvPr>
            <p:ph idx="4" type="subTitle"/>
          </p:nvPr>
        </p:nvSpPr>
        <p:spPr>
          <a:xfrm>
            <a:off x="720113" y="3122525"/>
            <a:ext cx="2506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09" name="Google Shape;509;p5"/>
          <p:cNvSpPr txBox="1"/>
          <p:nvPr>
            <p:ph idx="5" type="subTitle"/>
          </p:nvPr>
        </p:nvSpPr>
        <p:spPr>
          <a:xfrm>
            <a:off x="5916975" y="3695224"/>
            <a:ext cx="250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0" name="Google Shape;510;p5"/>
          <p:cNvSpPr txBox="1"/>
          <p:nvPr>
            <p:ph idx="6" type="subTitle"/>
          </p:nvPr>
        </p:nvSpPr>
        <p:spPr>
          <a:xfrm>
            <a:off x="5916975" y="3122525"/>
            <a:ext cx="2506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000">
                <a:solidFill>
                  <a:schemeClr val="dk1"/>
                </a:solidFill>
                <a:latin typeface="Krona One"/>
                <a:ea typeface="Krona One"/>
                <a:cs typeface="Krona One"/>
                <a:sym typeface="Kron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511" name="Google Shape;511;p5"/>
          <p:cNvGrpSpPr/>
          <p:nvPr/>
        </p:nvGrpSpPr>
        <p:grpSpPr>
          <a:xfrm>
            <a:off x="8577306" y="2798575"/>
            <a:ext cx="689556" cy="2333690"/>
            <a:chOff x="8628512" y="2798575"/>
            <a:chExt cx="689556" cy="2333690"/>
          </a:xfrm>
        </p:grpSpPr>
        <p:grpSp>
          <p:nvGrpSpPr>
            <p:cNvPr id="512" name="Google Shape;512;p5"/>
            <p:cNvGrpSpPr/>
            <p:nvPr/>
          </p:nvGrpSpPr>
          <p:grpSpPr>
            <a:xfrm rot="10800000">
              <a:off x="8806663" y="2798575"/>
              <a:ext cx="331141" cy="679887"/>
              <a:chOff x="-554749" y="4009318"/>
              <a:chExt cx="995014" cy="2042316"/>
            </a:xfrm>
          </p:grpSpPr>
          <p:sp>
            <p:nvSpPr>
              <p:cNvPr id="513" name="Google Shape;513;p5"/>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5"/>
            <p:cNvGrpSpPr/>
            <p:nvPr/>
          </p:nvGrpSpPr>
          <p:grpSpPr>
            <a:xfrm rot="10800000">
              <a:off x="8806663" y="3912739"/>
              <a:ext cx="331141" cy="679887"/>
              <a:chOff x="-554749" y="662474"/>
              <a:chExt cx="995014" cy="2042316"/>
            </a:xfrm>
          </p:grpSpPr>
          <p:sp>
            <p:nvSpPr>
              <p:cNvPr id="528" name="Google Shape;528;p5"/>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5"/>
            <p:cNvGrpSpPr/>
            <p:nvPr/>
          </p:nvGrpSpPr>
          <p:grpSpPr>
            <a:xfrm rot="10800000">
              <a:off x="8628512" y="4451992"/>
              <a:ext cx="331141" cy="680273"/>
              <a:chOff x="-19438" y="-958549"/>
              <a:chExt cx="995014" cy="2043477"/>
            </a:xfrm>
          </p:grpSpPr>
          <p:sp>
            <p:nvSpPr>
              <p:cNvPr id="543" name="Google Shape;543;p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5"/>
            <p:cNvGrpSpPr/>
            <p:nvPr/>
          </p:nvGrpSpPr>
          <p:grpSpPr>
            <a:xfrm rot="10800000">
              <a:off x="8986927" y="4451992"/>
              <a:ext cx="331141" cy="680273"/>
              <a:chOff x="-19438" y="-958549"/>
              <a:chExt cx="995014" cy="2043477"/>
            </a:xfrm>
          </p:grpSpPr>
          <p:sp>
            <p:nvSpPr>
              <p:cNvPr id="558" name="Google Shape;558;p5"/>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2" name="Google Shape;572;p5"/>
          <p:cNvSpPr/>
          <p:nvPr/>
        </p:nvSpPr>
        <p:spPr>
          <a:xfrm rot="10800000">
            <a:off x="8577349" y="-58225"/>
            <a:ext cx="633300" cy="52668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3" name="Shape 573"/>
        <p:cNvGrpSpPr/>
        <p:nvPr/>
      </p:nvGrpSpPr>
      <p:grpSpPr>
        <a:xfrm>
          <a:off x="0" y="0"/>
          <a:ext cx="0" cy="0"/>
          <a:chOff x="0" y="0"/>
          <a:chExt cx="0" cy="0"/>
        </a:xfrm>
      </p:grpSpPr>
      <p:sp>
        <p:nvSpPr>
          <p:cNvPr id="574" name="Google Shape;574;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75" name="Google Shape;575;p6"/>
          <p:cNvGrpSpPr/>
          <p:nvPr/>
        </p:nvGrpSpPr>
        <p:grpSpPr>
          <a:xfrm>
            <a:off x="8571106" y="691271"/>
            <a:ext cx="509292" cy="4440994"/>
            <a:chOff x="8628512" y="691271"/>
            <a:chExt cx="509292" cy="4440994"/>
          </a:xfrm>
        </p:grpSpPr>
        <p:sp>
          <p:nvSpPr>
            <p:cNvPr id="576" name="Google Shape;576;p6"/>
            <p:cNvSpPr/>
            <p:nvPr/>
          </p:nvSpPr>
          <p:spPr>
            <a:xfrm flipH="1">
              <a:off x="8777227" y="180527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flipH="1">
              <a:off x="8777227" y="691271"/>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6"/>
            <p:cNvGrpSpPr/>
            <p:nvPr/>
          </p:nvGrpSpPr>
          <p:grpSpPr>
            <a:xfrm rot="10800000">
              <a:off x="8806663" y="2798575"/>
              <a:ext cx="331141" cy="679887"/>
              <a:chOff x="-554749" y="4009318"/>
              <a:chExt cx="995014" cy="2042316"/>
            </a:xfrm>
          </p:grpSpPr>
          <p:sp>
            <p:nvSpPr>
              <p:cNvPr id="579" name="Google Shape;579;p6"/>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6"/>
            <p:cNvGrpSpPr/>
            <p:nvPr/>
          </p:nvGrpSpPr>
          <p:grpSpPr>
            <a:xfrm rot="10800000">
              <a:off x="8806663" y="3912739"/>
              <a:ext cx="331141" cy="679887"/>
              <a:chOff x="-554749" y="662474"/>
              <a:chExt cx="995014" cy="2042316"/>
            </a:xfrm>
          </p:grpSpPr>
          <p:sp>
            <p:nvSpPr>
              <p:cNvPr id="594" name="Google Shape;594;p6"/>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57837" y="1944872"/>
                <a:ext cx="46" cy="46"/>
              </a:xfrm>
              <a:custGeom>
                <a:rect b="b" l="l" r="r" t="t"/>
                <a:pathLst>
                  <a:path extrusionOk="0" h="1" w="1">
                    <a:moveTo>
                      <a:pt x="0" y="1"/>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545417" y="1133803"/>
                <a:ext cx="46" cy="1207"/>
              </a:xfrm>
              <a:custGeom>
                <a:rect b="b" l="l" r="r" t="t"/>
                <a:pathLst>
                  <a:path extrusionOk="0" h="26" w="1">
                    <a:moveTo>
                      <a:pt x="0" y="25"/>
                    </a:moveTo>
                    <a:cubicBezTo>
                      <a:pt x="0" y="25"/>
                      <a:pt x="0" y="0"/>
                      <a:pt x="0" y="0"/>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6"/>
            <p:cNvGrpSpPr/>
            <p:nvPr/>
          </p:nvGrpSpPr>
          <p:grpSpPr>
            <a:xfrm rot="10800000">
              <a:off x="8628512" y="4451992"/>
              <a:ext cx="331141" cy="680273"/>
              <a:chOff x="-19438" y="-958549"/>
              <a:chExt cx="995014" cy="2043477"/>
            </a:xfrm>
          </p:grpSpPr>
          <p:sp>
            <p:nvSpPr>
              <p:cNvPr id="609" name="Google Shape;609;p6"/>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6"/>
            <p:cNvSpPr/>
            <p:nvPr/>
          </p:nvSpPr>
          <p:spPr>
            <a:xfrm flipH="1">
              <a:off x="8775552" y="4040029"/>
              <a:ext cx="15" cy="41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6"/>
          <p:cNvSpPr/>
          <p:nvPr/>
        </p:nvSpPr>
        <p:spPr>
          <a:xfrm rot="10800000">
            <a:off x="8571024" y="-31200"/>
            <a:ext cx="657600" cy="52509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5" name="Shape 625"/>
        <p:cNvGrpSpPr/>
        <p:nvPr/>
      </p:nvGrpSpPr>
      <p:grpSpPr>
        <a:xfrm>
          <a:off x="0" y="0"/>
          <a:ext cx="0" cy="0"/>
          <a:chOff x="0" y="0"/>
          <a:chExt cx="0" cy="0"/>
        </a:xfrm>
      </p:grpSpPr>
      <p:sp>
        <p:nvSpPr>
          <p:cNvPr id="626" name="Google Shape;626;p7"/>
          <p:cNvSpPr txBox="1"/>
          <p:nvPr>
            <p:ph type="title"/>
          </p:nvPr>
        </p:nvSpPr>
        <p:spPr>
          <a:xfrm>
            <a:off x="720000" y="539500"/>
            <a:ext cx="3338100" cy="1085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7" name="Google Shape;627;p7"/>
          <p:cNvSpPr txBox="1"/>
          <p:nvPr>
            <p:ph idx="1" type="subTitle"/>
          </p:nvPr>
        </p:nvSpPr>
        <p:spPr>
          <a:xfrm>
            <a:off x="720000" y="19355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28" name="Google Shape;628;p7"/>
          <p:cNvSpPr/>
          <p:nvPr>
            <p:ph idx="2" type="pic"/>
          </p:nvPr>
        </p:nvSpPr>
        <p:spPr>
          <a:xfrm>
            <a:off x="5469150" y="625450"/>
            <a:ext cx="3104400" cy="4518000"/>
          </a:xfrm>
          <a:prstGeom prst="round2SameRect">
            <a:avLst>
              <a:gd fmla="val 16667" name="adj1"/>
              <a:gd fmla="val 0" name="adj2"/>
            </a:avLst>
          </a:prstGeom>
          <a:noFill/>
          <a:ln cap="flat" cmpd="sng" w="9525">
            <a:solidFill>
              <a:schemeClr val="accent1"/>
            </a:solidFill>
            <a:prstDash val="solid"/>
            <a:round/>
            <a:headEnd len="sm" w="sm" type="none"/>
            <a:tailEnd len="sm" w="sm" type="none"/>
          </a:ln>
        </p:spPr>
      </p:sp>
      <p:grpSp>
        <p:nvGrpSpPr>
          <p:cNvPr id="629" name="Google Shape;629;p7"/>
          <p:cNvGrpSpPr/>
          <p:nvPr/>
        </p:nvGrpSpPr>
        <p:grpSpPr>
          <a:xfrm>
            <a:off x="8577325" y="-47075"/>
            <a:ext cx="691262" cy="5381100"/>
            <a:chOff x="8577325" y="-47075"/>
            <a:chExt cx="691262" cy="5381100"/>
          </a:xfrm>
        </p:grpSpPr>
        <p:grpSp>
          <p:nvGrpSpPr>
            <p:cNvPr id="630" name="Google Shape;630;p7"/>
            <p:cNvGrpSpPr/>
            <p:nvPr/>
          </p:nvGrpSpPr>
          <p:grpSpPr>
            <a:xfrm flipH="1">
              <a:off x="8577325" y="-11037"/>
              <a:ext cx="691262" cy="5143319"/>
              <a:chOff x="-188127" y="-6038"/>
              <a:chExt cx="707825" cy="5266557"/>
            </a:xfrm>
          </p:grpSpPr>
          <p:grpSp>
            <p:nvGrpSpPr>
              <p:cNvPr id="631" name="Google Shape;631;p7"/>
              <p:cNvGrpSpPr/>
              <p:nvPr/>
            </p:nvGrpSpPr>
            <p:grpSpPr>
              <a:xfrm>
                <a:off x="-3552" y="1687507"/>
                <a:ext cx="339101" cy="696226"/>
                <a:chOff x="-554749" y="4009318"/>
                <a:chExt cx="995014" cy="2042316"/>
              </a:xfrm>
            </p:grpSpPr>
            <p:sp>
              <p:nvSpPr>
                <p:cNvPr id="632" name="Google Shape;632;p7"/>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7"/>
              <p:cNvSpPr/>
              <p:nvPr/>
            </p:nvSpPr>
            <p:spPr>
              <a:xfrm>
                <a:off x="365663"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365663"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7"/>
              <p:cNvGrpSpPr/>
              <p:nvPr/>
            </p:nvGrpSpPr>
            <p:grpSpPr>
              <a:xfrm>
                <a:off x="-3552" y="546568"/>
                <a:ext cx="339101" cy="696226"/>
                <a:chOff x="-554749" y="662474"/>
                <a:chExt cx="995014" cy="2042316"/>
              </a:xfrm>
            </p:grpSpPr>
            <p:sp>
              <p:nvSpPr>
                <p:cNvPr id="649" name="Google Shape;649;p7"/>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7"/>
              <p:cNvGrpSpPr/>
              <p:nvPr/>
            </p:nvGrpSpPr>
            <p:grpSpPr>
              <a:xfrm>
                <a:off x="178882" y="-6038"/>
                <a:ext cx="339101" cy="696621"/>
                <a:chOff x="-19438" y="-958549"/>
                <a:chExt cx="995014" cy="2043477"/>
              </a:xfrm>
            </p:grpSpPr>
            <p:sp>
              <p:nvSpPr>
                <p:cNvPr id="664" name="Google Shape;664;p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7"/>
              <p:cNvGrpSpPr/>
              <p:nvPr/>
            </p:nvGrpSpPr>
            <p:grpSpPr>
              <a:xfrm>
                <a:off x="-188127" y="1130484"/>
                <a:ext cx="339101" cy="696226"/>
                <a:chOff x="-554749" y="4009318"/>
                <a:chExt cx="995014" cy="2042316"/>
              </a:xfrm>
            </p:grpSpPr>
            <p:sp>
              <p:nvSpPr>
                <p:cNvPr id="679" name="Google Shape;679;p7"/>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7"/>
              <p:cNvGrpSpPr/>
              <p:nvPr/>
            </p:nvGrpSpPr>
            <p:grpSpPr>
              <a:xfrm>
                <a:off x="-188121" y="-6038"/>
                <a:ext cx="339101" cy="696621"/>
                <a:chOff x="-19438" y="-958549"/>
                <a:chExt cx="995014" cy="2043477"/>
              </a:xfrm>
            </p:grpSpPr>
            <p:sp>
              <p:nvSpPr>
                <p:cNvPr id="694" name="Google Shape;694;p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7"/>
              <p:cNvSpPr/>
              <p:nvPr/>
            </p:nvSpPr>
            <p:spPr>
              <a:xfrm>
                <a:off x="367378"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7"/>
              <p:cNvGrpSpPr/>
              <p:nvPr/>
            </p:nvGrpSpPr>
            <p:grpSpPr>
              <a:xfrm>
                <a:off x="180597" y="4563897"/>
                <a:ext cx="339101" cy="696621"/>
                <a:chOff x="-19438" y="2388294"/>
                <a:chExt cx="995014" cy="2043477"/>
              </a:xfrm>
            </p:grpSpPr>
            <p:sp>
              <p:nvSpPr>
                <p:cNvPr id="710" name="Google Shape;710;p7"/>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7"/>
              <p:cNvGrpSpPr/>
              <p:nvPr/>
            </p:nvGrpSpPr>
            <p:grpSpPr>
              <a:xfrm>
                <a:off x="-1837" y="3975565"/>
                <a:ext cx="339101" cy="696226"/>
                <a:chOff x="-554749" y="662474"/>
                <a:chExt cx="995014" cy="2042316"/>
              </a:xfrm>
            </p:grpSpPr>
            <p:sp>
              <p:nvSpPr>
                <p:cNvPr id="725" name="Google Shape;725;p7"/>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7"/>
              <p:cNvGrpSpPr/>
              <p:nvPr/>
            </p:nvGrpSpPr>
            <p:grpSpPr>
              <a:xfrm>
                <a:off x="-186412" y="4559480"/>
                <a:ext cx="339101" cy="696226"/>
                <a:chOff x="-554749" y="4009318"/>
                <a:chExt cx="995014" cy="2042316"/>
              </a:xfrm>
            </p:grpSpPr>
            <p:sp>
              <p:nvSpPr>
                <p:cNvPr id="740" name="Google Shape;740;p7"/>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7"/>
              <p:cNvGrpSpPr/>
              <p:nvPr/>
            </p:nvGrpSpPr>
            <p:grpSpPr>
              <a:xfrm>
                <a:off x="-186406" y="3422958"/>
                <a:ext cx="339101" cy="696621"/>
                <a:chOff x="-19438" y="-958549"/>
                <a:chExt cx="995014" cy="2043477"/>
              </a:xfrm>
            </p:grpSpPr>
            <p:sp>
              <p:nvSpPr>
                <p:cNvPr id="755" name="Google Shape;755;p7"/>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9" name="Google Shape;769;p7"/>
            <p:cNvSpPr/>
            <p:nvPr/>
          </p:nvSpPr>
          <p:spPr>
            <a:xfrm flipH="1">
              <a:off x="8577325" y="-47075"/>
              <a:ext cx="642300" cy="53811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0" name="Shape 770"/>
        <p:cNvGrpSpPr/>
        <p:nvPr/>
      </p:nvGrpSpPr>
      <p:grpSpPr>
        <a:xfrm>
          <a:off x="0" y="0"/>
          <a:ext cx="0" cy="0"/>
          <a:chOff x="0" y="0"/>
          <a:chExt cx="0" cy="0"/>
        </a:xfrm>
      </p:grpSpPr>
      <p:grpSp>
        <p:nvGrpSpPr>
          <p:cNvPr id="771" name="Google Shape;771;p8"/>
          <p:cNvGrpSpPr/>
          <p:nvPr/>
        </p:nvGrpSpPr>
        <p:grpSpPr>
          <a:xfrm rot="10800000">
            <a:off x="768130" y="-11162"/>
            <a:ext cx="1251640" cy="5143574"/>
            <a:chOff x="-554749" y="4009318"/>
            <a:chExt cx="496959" cy="2042316"/>
          </a:xfrm>
        </p:grpSpPr>
        <p:sp>
          <p:nvSpPr>
            <p:cNvPr id="772" name="Google Shape;772;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8"/>
          <p:cNvGrpSpPr/>
          <p:nvPr/>
        </p:nvGrpSpPr>
        <p:grpSpPr>
          <a:xfrm flipH="1" rot="10800000">
            <a:off x="7088498" y="-11162"/>
            <a:ext cx="1251640" cy="5143574"/>
            <a:chOff x="-554749" y="4009318"/>
            <a:chExt cx="496959" cy="2042316"/>
          </a:xfrm>
        </p:grpSpPr>
        <p:sp>
          <p:nvSpPr>
            <p:cNvPr id="781" name="Google Shape;781;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8"/>
          <p:cNvSpPr txBox="1"/>
          <p:nvPr>
            <p:ph type="title"/>
          </p:nvPr>
        </p:nvSpPr>
        <p:spPr>
          <a:xfrm>
            <a:off x="176850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90" name="Google Shape;790;p8"/>
          <p:cNvGrpSpPr/>
          <p:nvPr/>
        </p:nvGrpSpPr>
        <p:grpSpPr>
          <a:xfrm>
            <a:off x="-188127" y="-11125"/>
            <a:ext cx="907441" cy="5271643"/>
            <a:chOff x="-188127" y="-11125"/>
            <a:chExt cx="907441" cy="5271643"/>
          </a:xfrm>
        </p:grpSpPr>
        <p:grpSp>
          <p:nvGrpSpPr>
            <p:cNvPr id="791" name="Google Shape;791;p8"/>
            <p:cNvGrpSpPr/>
            <p:nvPr/>
          </p:nvGrpSpPr>
          <p:grpSpPr>
            <a:xfrm>
              <a:off x="-188127" y="-6038"/>
              <a:ext cx="907441" cy="5266557"/>
              <a:chOff x="-172819" y="-6038"/>
              <a:chExt cx="907441" cy="5266557"/>
            </a:xfrm>
          </p:grpSpPr>
          <p:grpSp>
            <p:nvGrpSpPr>
              <p:cNvPr id="792" name="Google Shape;792;p8"/>
              <p:cNvGrpSpPr/>
              <p:nvPr/>
            </p:nvGrpSpPr>
            <p:grpSpPr>
              <a:xfrm>
                <a:off x="11756" y="1687507"/>
                <a:ext cx="339101" cy="696226"/>
                <a:chOff x="-554749" y="4009318"/>
                <a:chExt cx="995014" cy="2042316"/>
              </a:xfrm>
            </p:grpSpPr>
            <p:sp>
              <p:nvSpPr>
                <p:cNvPr id="793" name="Google Shape;793;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8"/>
              <p:cNvSpPr/>
              <p:nvPr/>
            </p:nvSpPr>
            <p:spPr>
              <a:xfrm>
                <a:off x="380971"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380971"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8"/>
              <p:cNvGrpSpPr/>
              <p:nvPr/>
            </p:nvGrpSpPr>
            <p:grpSpPr>
              <a:xfrm>
                <a:off x="194190" y="1134900"/>
                <a:ext cx="339101" cy="696621"/>
                <a:chOff x="-19438" y="2388294"/>
                <a:chExt cx="995014" cy="2043477"/>
              </a:xfrm>
            </p:grpSpPr>
            <p:sp>
              <p:nvSpPr>
                <p:cNvPr id="810" name="Google Shape;810;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8"/>
              <p:cNvGrpSpPr/>
              <p:nvPr/>
            </p:nvGrpSpPr>
            <p:grpSpPr>
              <a:xfrm>
                <a:off x="11756" y="546568"/>
                <a:ext cx="339101" cy="696226"/>
                <a:chOff x="-554749" y="662474"/>
                <a:chExt cx="995014" cy="2042316"/>
              </a:xfrm>
            </p:grpSpPr>
            <p:sp>
              <p:nvSpPr>
                <p:cNvPr id="825" name="Google Shape;825;p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8"/>
              <p:cNvGrpSpPr/>
              <p:nvPr/>
            </p:nvGrpSpPr>
            <p:grpSpPr>
              <a:xfrm>
                <a:off x="194190" y="-6038"/>
                <a:ext cx="339101" cy="696621"/>
                <a:chOff x="-19438" y="-958549"/>
                <a:chExt cx="995014" cy="2043477"/>
              </a:xfrm>
            </p:grpSpPr>
            <p:sp>
              <p:nvSpPr>
                <p:cNvPr id="840" name="Google Shape;840;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8"/>
              <p:cNvGrpSpPr/>
              <p:nvPr/>
            </p:nvGrpSpPr>
            <p:grpSpPr>
              <a:xfrm>
                <a:off x="-172819" y="1130484"/>
                <a:ext cx="339101" cy="696226"/>
                <a:chOff x="-554749" y="4009318"/>
                <a:chExt cx="995014" cy="2042316"/>
              </a:xfrm>
            </p:grpSpPr>
            <p:sp>
              <p:nvSpPr>
                <p:cNvPr id="855" name="Google Shape;855;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8"/>
              <p:cNvGrpSpPr/>
              <p:nvPr/>
            </p:nvGrpSpPr>
            <p:grpSpPr>
              <a:xfrm>
                <a:off x="-172813" y="-6038"/>
                <a:ext cx="339101" cy="696621"/>
                <a:chOff x="-19438" y="-958549"/>
                <a:chExt cx="995014" cy="2043477"/>
              </a:xfrm>
            </p:grpSpPr>
            <p:sp>
              <p:nvSpPr>
                <p:cNvPr id="870" name="Google Shape;870;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8"/>
              <p:cNvGrpSpPr/>
              <p:nvPr/>
            </p:nvGrpSpPr>
            <p:grpSpPr>
              <a:xfrm flipH="1">
                <a:off x="198844" y="3415026"/>
                <a:ext cx="339101" cy="696021"/>
                <a:chOff x="-554749" y="4009318"/>
                <a:chExt cx="995014" cy="2042316"/>
              </a:xfrm>
            </p:grpSpPr>
            <p:sp>
              <p:nvSpPr>
                <p:cNvPr id="885" name="Google Shape;885;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8"/>
              <p:cNvSpPr/>
              <p:nvPr/>
            </p:nvSpPr>
            <p:spPr>
              <a:xfrm flipH="1">
                <a:off x="534764" y="355051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flipH="1">
                <a:off x="534764" y="241004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8"/>
              <p:cNvGrpSpPr/>
              <p:nvPr/>
            </p:nvGrpSpPr>
            <p:grpSpPr>
              <a:xfrm>
                <a:off x="377811" y="552520"/>
                <a:ext cx="339101" cy="696226"/>
                <a:chOff x="519355" y="679933"/>
                <a:chExt cx="995014" cy="2042316"/>
              </a:xfrm>
            </p:grpSpPr>
            <p:sp>
              <p:nvSpPr>
                <p:cNvPr id="902" name="Google Shape;902;p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8"/>
              <p:cNvGrpSpPr/>
              <p:nvPr/>
            </p:nvGrpSpPr>
            <p:grpSpPr>
              <a:xfrm flipH="1">
                <a:off x="382459" y="2831693"/>
                <a:ext cx="339101" cy="696417"/>
                <a:chOff x="-19438" y="2388294"/>
                <a:chExt cx="995014" cy="2043477"/>
              </a:xfrm>
            </p:grpSpPr>
            <p:sp>
              <p:nvSpPr>
                <p:cNvPr id="916" name="Google Shape;916;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8"/>
              <p:cNvGrpSpPr/>
              <p:nvPr/>
            </p:nvGrpSpPr>
            <p:grpSpPr>
              <a:xfrm>
                <a:off x="564881" y="2243716"/>
                <a:ext cx="169740" cy="696067"/>
                <a:chOff x="529806" y="2712559"/>
                <a:chExt cx="204852" cy="839950"/>
              </a:xfrm>
            </p:grpSpPr>
            <p:sp>
              <p:nvSpPr>
                <p:cNvPr id="931" name="Google Shape;931;p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flipH="1">
                  <a:off x="734639" y="3239982"/>
                  <a:ext cx="19" cy="19"/>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8"/>
              <p:cNvGrpSpPr/>
              <p:nvPr/>
            </p:nvGrpSpPr>
            <p:grpSpPr>
              <a:xfrm flipH="1">
                <a:off x="198838" y="2249483"/>
                <a:ext cx="339101" cy="696021"/>
                <a:chOff x="519355" y="679933"/>
                <a:chExt cx="995014" cy="2042316"/>
              </a:xfrm>
            </p:grpSpPr>
            <p:sp>
              <p:nvSpPr>
                <p:cNvPr id="939" name="Google Shape;939;p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8"/>
              <p:cNvGrpSpPr/>
              <p:nvPr/>
            </p:nvGrpSpPr>
            <p:grpSpPr>
              <a:xfrm flipH="1">
                <a:off x="382459" y="1691089"/>
                <a:ext cx="339101" cy="696417"/>
                <a:chOff x="-19438" y="-958549"/>
                <a:chExt cx="995014" cy="2043477"/>
              </a:xfrm>
            </p:grpSpPr>
            <p:sp>
              <p:nvSpPr>
                <p:cNvPr id="953" name="Google Shape;953;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8"/>
              <p:cNvGrpSpPr/>
              <p:nvPr/>
            </p:nvGrpSpPr>
            <p:grpSpPr>
              <a:xfrm>
                <a:off x="564881" y="3411698"/>
                <a:ext cx="169740" cy="696067"/>
                <a:chOff x="529806" y="2712559"/>
                <a:chExt cx="204852" cy="839950"/>
              </a:xfrm>
            </p:grpSpPr>
            <p:sp>
              <p:nvSpPr>
                <p:cNvPr id="968" name="Google Shape;968;p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flipH="1">
                  <a:off x="734639" y="3239982"/>
                  <a:ext cx="19" cy="19"/>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8"/>
              <p:cNvSpPr/>
              <p:nvPr/>
            </p:nvSpPr>
            <p:spPr>
              <a:xfrm>
                <a:off x="382686"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8"/>
              <p:cNvGrpSpPr/>
              <p:nvPr/>
            </p:nvGrpSpPr>
            <p:grpSpPr>
              <a:xfrm>
                <a:off x="195905" y="4563897"/>
                <a:ext cx="339101" cy="696621"/>
                <a:chOff x="-19438" y="2388294"/>
                <a:chExt cx="995014" cy="2043477"/>
              </a:xfrm>
            </p:grpSpPr>
            <p:sp>
              <p:nvSpPr>
                <p:cNvPr id="977" name="Google Shape;977;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8"/>
              <p:cNvGrpSpPr/>
              <p:nvPr/>
            </p:nvGrpSpPr>
            <p:grpSpPr>
              <a:xfrm>
                <a:off x="13471" y="3975565"/>
                <a:ext cx="339101" cy="696226"/>
                <a:chOff x="-554749" y="662474"/>
                <a:chExt cx="995014" cy="2042316"/>
              </a:xfrm>
            </p:grpSpPr>
            <p:sp>
              <p:nvSpPr>
                <p:cNvPr id="992" name="Google Shape;992;p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8"/>
              <p:cNvGrpSpPr/>
              <p:nvPr/>
            </p:nvGrpSpPr>
            <p:grpSpPr>
              <a:xfrm>
                <a:off x="-171104" y="4559480"/>
                <a:ext cx="339101" cy="696226"/>
                <a:chOff x="-554749" y="4009318"/>
                <a:chExt cx="995014" cy="2042316"/>
              </a:xfrm>
            </p:grpSpPr>
            <p:sp>
              <p:nvSpPr>
                <p:cNvPr id="1007" name="Google Shape;1007;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8"/>
              <p:cNvGrpSpPr/>
              <p:nvPr/>
            </p:nvGrpSpPr>
            <p:grpSpPr>
              <a:xfrm>
                <a:off x="-171097" y="3422958"/>
                <a:ext cx="339101" cy="696621"/>
                <a:chOff x="-19438" y="-958549"/>
                <a:chExt cx="995014" cy="2043477"/>
              </a:xfrm>
            </p:grpSpPr>
            <p:sp>
              <p:nvSpPr>
                <p:cNvPr id="1022" name="Google Shape;1022;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6" name="Google Shape;1036;p8"/>
            <p:cNvSpPr/>
            <p:nvPr/>
          </p:nvSpPr>
          <p:spPr>
            <a:xfrm>
              <a:off x="-47202" y="-11125"/>
              <a:ext cx="759300" cy="5143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8"/>
          <p:cNvGrpSpPr/>
          <p:nvPr/>
        </p:nvGrpSpPr>
        <p:grpSpPr>
          <a:xfrm>
            <a:off x="8388954" y="-11125"/>
            <a:ext cx="907441" cy="5271643"/>
            <a:chOff x="8388954" y="-11125"/>
            <a:chExt cx="907441" cy="5271643"/>
          </a:xfrm>
        </p:grpSpPr>
        <p:grpSp>
          <p:nvGrpSpPr>
            <p:cNvPr id="1038" name="Google Shape;1038;p8"/>
            <p:cNvGrpSpPr/>
            <p:nvPr/>
          </p:nvGrpSpPr>
          <p:grpSpPr>
            <a:xfrm flipH="1">
              <a:off x="8388954" y="-6038"/>
              <a:ext cx="907441" cy="5266557"/>
              <a:chOff x="-172819" y="-6038"/>
              <a:chExt cx="907441" cy="5266557"/>
            </a:xfrm>
          </p:grpSpPr>
          <p:grpSp>
            <p:nvGrpSpPr>
              <p:cNvPr id="1039" name="Google Shape;1039;p8"/>
              <p:cNvGrpSpPr/>
              <p:nvPr/>
            </p:nvGrpSpPr>
            <p:grpSpPr>
              <a:xfrm>
                <a:off x="11756" y="1687507"/>
                <a:ext cx="339101" cy="696226"/>
                <a:chOff x="-554749" y="4009318"/>
                <a:chExt cx="995014" cy="2042316"/>
              </a:xfrm>
            </p:grpSpPr>
            <p:sp>
              <p:nvSpPr>
                <p:cNvPr id="1040" name="Google Shape;1040;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8"/>
              <p:cNvSpPr/>
              <p:nvPr/>
            </p:nvSpPr>
            <p:spPr>
              <a:xfrm>
                <a:off x="380971" y="18537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380971" y="71309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8"/>
              <p:cNvGrpSpPr/>
              <p:nvPr/>
            </p:nvGrpSpPr>
            <p:grpSpPr>
              <a:xfrm>
                <a:off x="194190" y="1134900"/>
                <a:ext cx="339101" cy="696621"/>
                <a:chOff x="-19438" y="2388294"/>
                <a:chExt cx="995014" cy="2043477"/>
              </a:xfrm>
            </p:grpSpPr>
            <p:sp>
              <p:nvSpPr>
                <p:cNvPr id="1057" name="Google Shape;1057;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8"/>
              <p:cNvGrpSpPr/>
              <p:nvPr/>
            </p:nvGrpSpPr>
            <p:grpSpPr>
              <a:xfrm>
                <a:off x="11756" y="546568"/>
                <a:ext cx="339101" cy="696226"/>
                <a:chOff x="-554749" y="662474"/>
                <a:chExt cx="995014" cy="2042316"/>
              </a:xfrm>
            </p:grpSpPr>
            <p:sp>
              <p:nvSpPr>
                <p:cNvPr id="1072" name="Google Shape;1072;p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8"/>
              <p:cNvGrpSpPr/>
              <p:nvPr/>
            </p:nvGrpSpPr>
            <p:grpSpPr>
              <a:xfrm>
                <a:off x="194190" y="-6038"/>
                <a:ext cx="339101" cy="696621"/>
                <a:chOff x="-19438" y="-958549"/>
                <a:chExt cx="995014" cy="2043477"/>
              </a:xfrm>
            </p:grpSpPr>
            <p:sp>
              <p:nvSpPr>
                <p:cNvPr id="1087" name="Google Shape;1087;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8"/>
              <p:cNvGrpSpPr/>
              <p:nvPr/>
            </p:nvGrpSpPr>
            <p:grpSpPr>
              <a:xfrm>
                <a:off x="-172819" y="1130484"/>
                <a:ext cx="339101" cy="696226"/>
                <a:chOff x="-554749" y="4009318"/>
                <a:chExt cx="995014" cy="2042316"/>
              </a:xfrm>
            </p:grpSpPr>
            <p:sp>
              <p:nvSpPr>
                <p:cNvPr id="1102" name="Google Shape;1102;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8"/>
              <p:cNvGrpSpPr/>
              <p:nvPr/>
            </p:nvGrpSpPr>
            <p:grpSpPr>
              <a:xfrm>
                <a:off x="-172813" y="-6038"/>
                <a:ext cx="339101" cy="696621"/>
                <a:chOff x="-19438" y="-958549"/>
                <a:chExt cx="995014" cy="2043477"/>
              </a:xfrm>
            </p:grpSpPr>
            <p:sp>
              <p:nvSpPr>
                <p:cNvPr id="1117" name="Google Shape;1117;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8"/>
              <p:cNvGrpSpPr/>
              <p:nvPr/>
            </p:nvGrpSpPr>
            <p:grpSpPr>
              <a:xfrm flipH="1">
                <a:off x="198844" y="3415026"/>
                <a:ext cx="339101" cy="696021"/>
                <a:chOff x="-554749" y="4009318"/>
                <a:chExt cx="995014" cy="2042316"/>
              </a:xfrm>
            </p:grpSpPr>
            <p:sp>
              <p:nvSpPr>
                <p:cNvPr id="1132" name="Google Shape;1132;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8"/>
              <p:cNvSpPr/>
              <p:nvPr/>
            </p:nvSpPr>
            <p:spPr>
              <a:xfrm flipH="1">
                <a:off x="534764" y="355051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flipH="1">
                <a:off x="534764" y="2410048"/>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8"/>
              <p:cNvGrpSpPr/>
              <p:nvPr/>
            </p:nvGrpSpPr>
            <p:grpSpPr>
              <a:xfrm>
                <a:off x="377811" y="552520"/>
                <a:ext cx="339101" cy="696226"/>
                <a:chOff x="519355" y="679933"/>
                <a:chExt cx="995014" cy="2042316"/>
              </a:xfrm>
            </p:grpSpPr>
            <p:sp>
              <p:nvSpPr>
                <p:cNvPr id="1149" name="Google Shape;1149;p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8"/>
              <p:cNvGrpSpPr/>
              <p:nvPr/>
            </p:nvGrpSpPr>
            <p:grpSpPr>
              <a:xfrm flipH="1">
                <a:off x="382459" y="2831693"/>
                <a:ext cx="339101" cy="696417"/>
                <a:chOff x="-19438" y="2388294"/>
                <a:chExt cx="995014" cy="2043477"/>
              </a:xfrm>
            </p:grpSpPr>
            <p:sp>
              <p:nvSpPr>
                <p:cNvPr id="1163" name="Google Shape;1163;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8"/>
              <p:cNvGrpSpPr/>
              <p:nvPr/>
            </p:nvGrpSpPr>
            <p:grpSpPr>
              <a:xfrm>
                <a:off x="564881" y="2243716"/>
                <a:ext cx="169740" cy="696067"/>
                <a:chOff x="529806" y="2712559"/>
                <a:chExt cx="204852" cy="839950"/>
              </a:xfrm>
            </p:grpSpPr>
            <p:sp>
              <p:nvSpPr>
                <p:cNvPr id="1178" name="Google Shape;1178;p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flipH="1">
                  <a:off x="734639" y="3239982"/>
                  <a:ext cx="19" cy="19"/>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8"/>
              <p:cNvGrpSpPr/>
              <p:nvPr/>
            </p:nvGrpSpPr>
            <p:grpSpPr>
              <a:xfrm flipH="1">
                <a:off x="198838" y="2249483"/>
                <a:ext cx="339101" cy="696021"/>
                <a:chOff x="519355" y="679933"/>
                <a:chExt cx="995014" cy="2042316"/>
              </a:xfrm>
            </p:grpSpPr>
            <p:sp>
              <p:nvSpPr>
                <p:cNvPr id="1186" name="Google Shape;1186;p8"/>
                <p:cNvSpPr/>
                <p:nvPr/>
              </p:nvSpPr>
              <p:spPr>
                <a:xfrm>
                  <a:off x="519355" y="1289720"/>
                  <a:ext cx="477161" cy="757598"/>
                </a:xfrm>
                <a:custGeom>
                  <a:rect b="b" l="l" r="r" t="t"/>
                  <a:pathLst>
                    <a:path extrusionOk="0" h="16317" w="10277">
                      <a:moveTo>
                        <a:pt x="126" y="0"/>
                      </a:moveTo>
                      <a:cubicBezTo>
                        <a:pt x="51" y="427"/>
                        <a:pt x="1" y="853"/>
                        <a:pt x="1" y="1304"/>
                      </a:cubicBezTo>
                      <a:lnTo>
                        <a:pt x="1" y="1780"/>
                      </a:lnTo>
                      <a:lnTo>
                        <a:pt x="1" y="4311"/>
                      </a:lnTo>
                      <a:cubicBezTo>
                        <a:pt x="1" y="5364"/>
                        <a:pt x="402" y="6341"/>
                        <a:pt x="1153" y="7068"/>
                      </a:cubicBezTo>
                      <a:lnTo>
                        <a:pt x="9750" y="15665"/>
                      </a:lnTo>
                      <a:cubicBezTo>
                        <a:pt x="9950" y="15865"/>
                        <a:pt x="10126" y="16091"/>
                        <a:pt x="10276" y="16316"/>
                      </a:cubicBezTo>
                      <a:lnTo>
                        <a:pt x="10276" y="14487"/>
                      </a:lnTo>
                      <a:lnTo>
                        <a:pt x="10276" y="11955"/>
                      </a:lnTo>
                      <a:cubicBezTo>
                        <a:pt x="10276" y="10928"/>
                        <a:pt x="9875" y="9950"/>
                        <a:pt x="9148" y="9198"/>
                      </a:cubicBezTo>
                      <a:lnTo>
                        <a:pt x="652" y="727"/>
                      </a:lnTo>
                      <a:cubicBezTo>
                        <a:pt x="427" y="502"/>
                        <a:pt x="251" y="251"/>
                        <a:pt x="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845213" y="679933"/>
                  <a:ext cx="151315" cy="380587"/>
                </a:xfrm>
                <a:custGeom>
                  <a:rect b="b" l="l" r="r" t="t"/>
                  <a:pathLst>
                    <a:path extrusionOk="0" h="8197" w="3259">
                      <a:moveTo>
                        <a:pt x="3258" y="1"/>
                      </a:moveTo>
                      <a:cubicBezTo>
                        <a:pt x="2832" y="928"/>
                        <a:pt x="2206" y="1805"/>
                        <a:pt x="1454" y="2557"/>
                      </a:cubicBezTo>
                      <a:lnTo>
                        <a:pt x="501" y="3509"/>
                      </a:lnTo>
                      <a:cubicBezTo>
                        <a:pt x="0" y="4011"/>
                        <a:pt x="0" y="4838"/>
                        <a:pt x="501" y="5339"/>
                      </a:cubicBezTo>
                      <a:lnTo>
                        <a:pt x="2732" y="7570"/>
                      </a:lnTo>
                      <a:cubicBezTo>
                        <a:pt x="2932" y="7770"/>
                        <a:pt x="3108" y="7971"/>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1037208" y="679933"/>
                  <a:ext cx="151315" cy="380587"/>
                </a:xfrm>
                <a:custGeom>
                  <a:rect b="b" l="l" r="r" t="t"/>
                  <a:pathLst>
                    <a:path extrusionOk="0" h="8197" w="3259">
                      <a:moveTo>
                        <a:pt x="0" y="1"/>
                      </a:moveTo>
                      <a:lnTo>
                        <a:pt x="0" y="8196"/>
                      </a:lnTo>
                      <a:cubicBezTo>
                        <a:pt x="151" y="7971"/>
                        <a:pt x="326" y="7770"/>
                        <a:pt x="527" y="7570"/>
                      </a:cubicBezTo>
                      <a:lnTo>
                        <a:pt x="2732" y="5339"/>
                      </a:lnTo>
                      <a:cubicBezTo>
                        <a:pt x="3259" y="4838"/>
                        <a:pt x="3259" y="4011"/>
                        <a:pt x="2757" y="3509"/>
                      </a:cubicBezTo>
                      <a:lnTo>
                        <a:pt x="1780" y="2557"/>
                      </a:lnTo>
                      <a:cubicBezTo>
                        <a:pt x="1028" y="1805"/>
                        <a:pt x="427" y="92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1037208" y="898719"/>
                  <a:ext cx="301424" cy="491090"/>
                </a:xfrm>
                <a:custGeom>
                  <a:rect b="b" l="l" r="r" t="t"/>
                  <a:pathLst>
                    <a:path extrusionOk="0" h="10577" w="6492">
                      <a:moveTo>
                        <a:pt x="3960" y="0"/>
                      </a:moveTo>
                      <a:cubicBezTo>
                        <a:pt x="3910" y="451"/>
                        <a:pt x="3710" y="903"/>
                        <a:pt x="3359" y="1253"/>
                      </a:cubicBezTo>
                      <a:lnTo>
                        <a:pt x="1128" y="3459"/>
                      </a:lnTo>
                      <a:cubicBezTo>
                        <a:pt x="401" y="4211"/>
                        <a:pt x="0" y="5188"/>
                        <a:pt x="0" y="6216"/>
                      </a:cubicBezTo>
                      <a:lnTo>
                        <a:pt x="0" y="8747"/>
                      </a:lnTo>
                      <a:lnTo>
                        <a:pt x="0" y="10577"/>
                      </a:lnTo>
                      <a:cubicBezTo>
                        <a:pt x="151" y="10351"/>
                        <a:pt x="326" y="10126"/>
                        <a:pt x="527" y="9925"/>
                      </a:cubicBezTo>
                      <a:lnTo>
                        <a:pt x="5990" y="4487"/>
                      </a:lnTo>
                      <a:cubicBezTo>
                        <a:pt x="6316" y="4161"/>
                        <a:pt x="6492" y="3710"/>
                        <a:pt x="6492" y="3259"/>
                      </a:cubicBezTo>
                      <a:cubicBezTo>
                        <a:pt x="6492" y="2782"/>
                        <a:pt x="6316" y="2356"/>
                        <a:pt x="5990" y="2030"/>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1037208" y="1055797"/>
                  <a:ext cx="456221" cy="662185"/>
                </a:xfrm>
                <a:custGeom>
                  <a:rect b="b" l="l" r="r" t="t"/>
                  <a:pathLst>
                    <a:path extrusionOk="0" h="14262" w="9826">
                      <a:moveTo>
                        <a:pt x="7344" y="1"/>
                      </a:moveTo>
                      <a:cubicBezTo>
                        <a:pt x="7319" y="652"/>
                        <a:pt x="7043" y="1254"/>
                        <a:pt x="6592" y="1705"/>
                      </a:cubicBezTo>
                      <a:lnTo>
                        <a:pt x="1128" y="7169"/>
                      </a:lnTo>
                      <a:cubicBezTo>
                        <a:pt x="401" y="7896"/>
                        <a:pt x="0" y="8873"/>
                        <a:pt x="0" y="9926"/>
                      </a:cubicBezTo>
                      <a:lnTo>
                        <a:pt x="0" y="12432"/>
                      </a:lnTo>
                      <a:lnTo>
                        <a:pt x="0" y="14262"/>
                      </a:lnTo>
                      <a:cubicBezTo>
                        <a:pt x="151" y="14036"/>
                        <a:pt x="326" y="13835"/>
                        <a:pt x="527" y="13635"/>
                      </a:cubicBezTo>
                      <a:lnTo>
                        <a:pt x="8998" y="5164"/>
                      </a:lnTo>
                      <a:cubicBezTo>
                        <a:pt x="9650" y="4512"/>
                        <a:pt x="9825" y="3535"/>
                        <a:pt x="9449" y="2733"/>
                      </a:cubicBezTo>
                      <a:cubicBezTo>
                        <a:pt x="9073" y="1981"/>
                        <a:pt x="8572" y="1279"/>
                        <a:pt x="7970" y="652"/>
                      </a:cubicBezTo>
                      <a:cubicBezTo>
                        <a:pt x="7945" y="602"/>
                        <a:pt x="7895" y="577"/>
                        <a:pt x="7870" y="527"/>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1037208" y="1616739"/>
                  <a:ext cx="477161" cy="758759"/>
                </a:xfrm>
                <a:custGeom>
                  <a:rect b="b" l="l" r="r" t="t"/>
                  <a:pathLst>
                    <a:path extrusionOk="0" h="16342" w="10277">
                      <a:moveTo>
                        <a:pt x="10276" y="0"/>
                      </a:moveTo>
                      <a:cubicBezTo>
                        <a:pt x="10101" y="226"/>
                        <a:pt x="9950" y="451"/>
                        <a:pt x="9750" y="627"/>
                      </a:cubicBezTo>
                      <a:lnTo>
                        <a:pt x="1128" y="9248"/>
                      </a:lnTo>
                      <a:cubicBezTo>
                        <a:pt x="401" y="9975"/>
                        <a:pt x="0" y="10953"/>
                        <a:pt x="0" y="12005"/>
                      </a:cubicBezTo>
                      <a:lnTo>
                        <a:pt x="0" y="14511"/>
                      </a:lnTo>
                      <a:lnTo>
                        <a:pt x="0" y="16341"/>
                      </a:lnTo>
                      <a:cubicBezTo>
                        <a:pt x="151" y="16115"/>
                        <a:pt x="326" y="15915"/>
                        <a:pt x="527" y="15714"/>
                      </a:cubicBezTo>
                      <a:lnTo>
                        <a:pt x="9123" y="7118"/>
                      </a:lnTo>
                      <a:cubicBezTo>
                        <a:pt x="9875" y="6366"/>
                        <a:pt x="10276" y="5389"/>
                        <a:pt x="10276" y="4361"/>
                      </a:cubicBezTo>
                      <a:lnTo>
                        <a:pt x="10276" y="4311"/>
                      </a:lnTo>
                      <a:lnTo>
                        <a:pt x="10276" y="1830"/>
                      </a:lnTo>
                      <a:lnTo>
                        <a:pt x="10276" y="251"/>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540296" y="1055797"/>
                  <a:ext cx="456221" cy="662185"/>
                </a:xfrm>
                <a:custGeom>
                  <a:rect b="b" l="l" r="r" t="t"/>
                  <a:pathLst>
                    <a:path extrusionOk="0" h="14262" w="9826">
                      <a:moveTo>
                        <a:pt x="2482" y="1"/>
                      </a:moveTo>
                      <a:lnTo>
                        <a:pt x="1956" y="527"/>
                      </a:lnTo>
                      <a:cubicBezTo>
                        <a:pt x="1905" y="577"/>
                        <a:pt x="1880" y="602"/>
                        <a:pt x="1855" y="652"/>
                      </a:cubicBezTo>
                      <a:cubicBezTo>
                        <a:pt x="1254" y="1279"/>
                        <a:pt x="753" y="1981"/>
                        <a:pt x="377" y="2733"/>
                      </a:cubicBezTo>
                      <a:cubicBezTo>
                        <a:pt x="1" y="3535"/>
                        <a:pt x="176" y="4512"/>
                        <a:pt x="828" y="5164"/>
                      </a:cubicBezTo>
                      <a:lnTo>
                        <a:pt x="9299" y="13635"/>
                      </a:lnTo>
                      <a:cubicBezTo>
                        <a:pt x="9499" y="13835"/>
                        <a:pt x="9675" y="14036"/>
                        <a:pt x="9825" y="14262"/>
                      </a:cubicBezTo>
                      <a:lnTo>
                        <a:pt x="9825" y="12432"/>
                      </a:lnTo>
                      <a:lnTo>
                        <a:pt x="9825" y="9926"/>
                      </a:lnTo>
                      <a:cubicBezTo>
                        <a:pt x="9825" y="8873"/>
                        <a:pt x="9424" y="7896"/>
                        <a:pt x="8697" y="7169"/>
                      </a:cubicBezTo>
                      <a:lnTo>
                        <a:pt x="3234" y="1705"/>
                      </a:lnTo>
                      <a:cubicBezTo>
                        <a:pt x="2783" y="1254"/>
                        <a:pt x="2507" y="652"/>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695099" y="898719"/>
                  <a:ext cx="301424" cy="491090"/>
                </a:xfrm>
                <a:custGeom>
                  <a:rect b="b" l="l" r="r" t="t"/>
                  <a:pathLst>
                    <a:path extrusionOk="0" h="10577" w="6492">
                      <a:moveTo>
                        <a:pt x="2531" y="0"/>
                      </a:moveTo>
                      <a:lnTo>
                        <a:pt x="1754" y="802"/>
                      </a:lnTo>
                      <a:lnTo>
                        <a:pt x="1128" y="1404"/>
                      </a:lnTo>
                      <a:lnTo>
                        <a:pt x="501" y="2030"/>
                      </a:lnTo>
                      <a:cubicBezTo>
                        <a:pt x="175" y="2356"/>
                        <a:pt x="0" y="2782"/>
                        <a:pt x="0" y="3259"/>
                      </a:cubicBezTo>
                      <a:cubicBezTo>
                        <a:pt x="0" y="3710"/>
                        <a:pt x="175" y="4161"/>
                        <a:pt x="501" y="4487"/>
                      </a:cubicBezTo>
                      <a:lnTo>
                        <a:pt x="5965" y="9925"/>
                      </a:lnTo>
                      <a:cubicBezTo>
                        <a:pt x="6165" y="10126"/>
                        <a:pt x="6341" y="10351"/>
                        <a:pt x="6491" y="10577"/>
                      </a:cubicBezTo>
                      <a:lnTo>
                        <a:pt x="6491" y="8747"/>
                      </a:lnTo>
                      <a:lnTo>
                        <a:pt x="6491" y="6216"/>
                      </a:lnTo>
                      <a:cubicBezTo>
                        <a:pt x="6491" y="5188"/>
                        <a:pt x="6090" y="4211"/>
                        <a:pt x="5363" y="3459"/>
                      </a:cubicBezTo>
                      <a:lnTo>
                        <a:pt x="3133" y="1253"/>
                      </a:lnTo>
                      <a:cubicBezTo>
                        <a:pt x="2782" y="903"/>
                        <a:pt x="2581" y="451"/>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1016267" y="1962330"/>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1037208" y="1289720"/>
                  <a:ext cx="477161" cy="757598"/>
                </a:xfrm>
                <a:custGeom>
                  <a:rect b="b" l="l" r="r" t="t"/>
                  <a:pathLst>
                    <a:path extrusionOk="0" h="16317" w="10277">
                      <a:moveTo>
                        <a:pt x="10151" y="0"/>
                      </a:moveTo>
                      <a:cubicBezTo>
                        <a:pt x="10026" y="251"/>
                        <a:pt x="9825" y="502"/>
                        <a:pt x="9600" y="727"/>
                      </a:cubicBezTo>
                      <a:lnTo>
                        <a:pt x="1128" y="9198"/>
                      </a:lnTo>
                      <a:cubicBezTo>
                        <a:pt x="401" y="9950"/>
                        <a:pt x="0" y="10928"/>
                        <a:pt x="0" y="11955"/>
                      </a:cubicBezTo>
                      <a:lnTo>
                        <a:pt x="0" y="14487"/>
                      </a:lnTo>
                      <a:lnTo>
                        <a:pt x="0" y="16316"/>
                      </a:lnTo>
                      <a:cubicBezTo>
                        <a:pt x="151" y="16091"/>
                        <a:pt x="326" y="15865"/>
                        <a:pt x="527" y="15665"/>
                      </a:cubicBezTo>
                      <a:lnTo>
                        <a:pt x="9123" y="7068"/>
                      </a:lnTo>
                      <a:cubicBezTo>
                        <a:pt x="9875" y="6341"/>
                        <a:pt x="10276" y="5364"/>
                        <a:pt x="10276" y="4311"/>
                      </a:cubicBezTo>
                      <a:lnTo>
                        <a:pt x="10276" y="1780"/>
                      </a:lnTo>
                      <a:lnTo>
                        <a:pt x="10276" y="1304"/>
                      </a:lnTo>
                      <a:cubicBezTo>
                        <a:pt x="10276" y="853"/>
                        <a:pt x="10226" y="427"/>
                        <a:pt x="1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1037208" y="1946032"/>
                  <a:ext cx="477161" cy="776217"/>
                </a:xfrm>
                <a:custGeom>
                  <a:rect b="b" l="l" r="r" t="t"/>
                  <a:pathLst>
                    <a:path extrusionOk="0" h="16718" w="10277">
                      <a:moveTo>
                        <a:pt x="10276" y="1"/>
                      </a:moveTo>
                      <a:cubicBezTo>
                        <a:pt x="10101" y="226"/>
                        <a:pt x="9950" y="427"/>
                        <a:pt x="9750" y="627"/>
                      </a:cubicBezTo>
                      <a:lnTo>
                        <a:pt x="1128" y="9224"/>
                      </a:lnTo>
                      <a:cubicBezTo>
                        <a:pt x="401" y="9976"/>
                        <a:pt x="0" y="10953"/>
                        <a:pt x="0" y="11981"/>
                      </a:cubicBezTo>
                      <a:lnTo>
                        <a:pt x="0" y="14512"/>
                      </a:lnTo>
                      <a:lnTo>
                        <a:pt x="0" y="16718"/>
                      </a:lnTo>
                      <a:cubicBezTo>
                        <a:pt x="176" y="16342"/>
                        <a:pt x="376" y="15966"/>
                        <a:pt x="627" y="15615"/>
                      </a:cubicBezTo>
                      <a:cubicBezTo>
                        <a:pt x="627" y="15590"/>
                        <a:pt x="652" y="15565"/>
                        <a:pt x="677" y="15540"/>
                      </a:cubicBezTo>
                      <a:cubicBezTo>
                        <a:pt x="828" y="15314"/>
                        <a:pt x="978" y="15089"/>
                        <a:pt x="1153" y="14863"/>
                      </a:cubicBezTo>
                      <a:cubicBezTo>
                        <a:pt x="1178" y="14838"/>
                        <a:pt x="1203" y="14838"/>
                        <a:pt x="1229" y="14813"/>
                      </a:cubicBezTo>
                      <a:lnTo>
                        <a:pt x="1254" y="14763"/>
                      </a:lnTo>
                      <a:cubicBezTo>
                        <a:pt x="1254" y="14738"/>
                        <a:pt x="1279" y="14713"/>
                        <a:pt x="1304" y="14713"/>
                      </a:cubicBezTo>
                      <a:cubicBezTo>
                        <a:pt x="1454" y="14512"/>
                        <a:pt x="1604" y="14337"/>
                        <a:pt x="1780" y="14161"/>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519355" y="1946032"/>
                  <a:ext cx="477161" cy="776217"/>
                </a:xfrm>
                <a:custGeom>
                  <a:rect b="b" l="l" r="r" t="t"/>
                  <a:pathLst>
                    <a:path extrusionOk="0" h="16718" w="10277">
                      <a:moveTo>
                        <a:pt x="1" y="1"/>
                      </a:moveTo>
                      <a:lnTo>
                        <a:pt x="1" y="2282"/>
                      </a:lnTo>
                      <a:cubicBezTo>
                        <a:pt x="1" y="4487"/>
                        <a:pt x="853" y="6542"/>
                        <a:pt x="2407" y="8096"/>
                      </a:cubicBezTo>
                      <a:lnTo>
                        <a:pt x="8472" y="14161"/>
                      </a:lnTo>
                      <a:cubicBezTo>
                        <a:pt x="8647" y="14337"/>
                        <a:pt x="8823" y="14512"/>
                        <a:pt x="8973" y="14688"/>
                      </a:cubicBezTo>
                      <a:cubicBezTo>
                        <a:pt x="8998" y="14713"/>
                        <a:pt x="8998" y="14738"/>
                        <a:pt x="9023" y="14763"/>
                      </a:cubicBezTo>
                      <a:cubicBezTo>
                        <a:pt x="9048" y="14788"/>
                        <a:pt x="9048" y="14788"/>
                        <a:pt x="9048" y="14788"/>
                      </a:cubicBezTo>
                      <a:cubicBezTo>
                        <a:pt x="9073" y="14813"/>
                        <a:pt x="9098" y="14838"/>
                        <a:pt x="9123" y="14863"/>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1981"/>
                      </a:lnTo>
                      <a:cubicBezTo>
                        <a:pt x="10276" y="10953"/>
                        <a:pt x="9875" y="9976"/>
                        <a:pt x="9148" y="9224"/>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519355" y="1616739"/>
                  <a:ext cx="477161" cy="758759"/>
                </a:xfrm>
                <a:custGeom>
                  <a:rect b="b" l="l" r="r" t="t"/>
                  <a:pathLst>
                    <a:path extrusionOk="0" h="16342" w="10277">
                      <a:moveTo>
                        <a:pt x="1" y="0"/>
                      </a:moveTo>
                      <a:lnTo>
                        <a:pt x="1" y="251"/>
                      </a:lnTo>
                      <a:lnTo>
                        <a:pt x="1" y="1830"/>
                      </a:lnTo>
                      <a:lnTo>
                        <a:pt x="1" y="4311"/>
                      </a:lnTo>
                      <a:lnTo>
                        <a:pt x="1" y="4361"/>
                      </a:lnTo>
                      <a:cubicBezTo>
                        <a:pt x="1" y="5389"/>
                        <a:pt x="402" y="6366"/>
                        <a:pt x="1153" y="7118"/>
                      </a:cubicBezTo>
                      <a:lnTo>
                        <a:pt x="9750" y="15714"/>
                      </a:lnTo>
                      <a:cubicBezTo>
                        <a:pt x="9950" y="15915"/>
                        <a:pt x="10126" y="16115"/>
                        <a:pt x="10276" y="16341"/>
                      </a:cubicBezTo>
                      <a:lnTo>
                        <a:pt x="10276" y="14511"/>
                      </a:lnTo>
                      <a:lnTo>
                        <a:pt x="10276" y="12005"/>
                      </a:lnTo>
                      <a:cubicBezTo>
                        <a:pt x="10276" y="10953"/>
                        <a:pt x="9875" y="9975"/>
                        <a:pt x="9148" y="9248"/>
                      </a:cubicBezTo>
                      <a:lnTo>
                        <a:pt x="527" y="627"/>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8"/>
              <p:cNvGrpSpPr/>
              <p:nvPr/>
            </p:nvGrpSpPr>
            <p:grpSpPr>
              <a:xfrm flipH="1">
                <a:off x="382459" y="1691089"/>
                <a:ext cx="339101" cy="696417"/>
                <a:chOff x="-19438" y="-958549"/>
                <a:chExt cx="995014" cy="2043477"/>
              </a:xfrm>
            </p:grpSpPr>
            <p:sp>
              <p:nvSpPr>
                <p:cNvPr id="1200" name="Google Shape;1200;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477474" y="323848"/>
                  <a:ext cx="46" cy="46"/>
                </a:xfrm>
                <a:custGeom>
                  <a:rect b="b" l="l" r="r" t="t"/>
                  <a:pathLst>
                    <a:path extrusionOk="0" h="1" w="1">
                      <a:moveTo>
                        <a:pt x="0"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10152" y="-487267"/>
                  <a:ext cx="46" cy="1207"/>
                </a:xfrm>
                <a:custGeom>
                  <a:rect b="b" l="l" r="r" t="t"/>
                  <a:pathLst>
                    <a:path extrusionOk="0" h="26" w="1">
                      <a:moveTo>
                        <a:pt x="1" y="26"/>
                      </a:moveTo>
                      <a:cubicBezTo>
                        <a:pt x="1" y="26"/>
                        <a:pt x="1" y="1"/>
                        <a:pt x="1"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8"/>
              <p:cNvGrpSpPr/>
              <p:nvPr/>
            </p:nvGrpSpPr>
            <p:grpSpPr>
              <a:xfrm>
                <a:off x="564881" y="3411698"/>
                <a:ext cx="169740" cy="696067"/>
                <a:chOff x="529806" y="2712559"/>
                <a:chExt cx="204852" cy="839950"/>
              </a:xfrm>
            </p:grpSpPr>
            <p:sp>
              <p:nvSpPr>
                <p:cNvPr id="1215" name="Google Shape;1215;p8"/>
                <p:cNvSpPr/>
                <p:nvPr/>
              </p:nvSpPr>
              <p:spPr>
                <a:xfrm flipH="1">
                  <a:off x="663815" y="2712559"/>
                  <a:ext cx="62231" cy="156999"/>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flipH="1">
                  <a:off x="602080" y="2803018"/>
                  <a:ext cx="123965" cy="201490"/>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flipH="1">
                  <a:off x="538418" y="2867621"/>
                  <a:ext cx="187627" cy="272333"/>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flipH="1">
                  <a:off x="529806" y="3097847"/>
                  <a:ext cx="196239" cy="312528"/>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flipH="1">
                  <a:off x="734639" y="3239982"/>
                  <a:ext cx="19" cy="19"/>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flipH="1">
                  <a:off x="529806" y="2963352"/>
                  <a:ext cx="196239" cy="311573"/>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flipH="1">
                  <a:off x="529806" y="3233279"/>
                  <a:ext cx="196239" cy="319230"/>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2" name="Google Shape;1222;p8"/>
              <p:cNvSpPr/>
              <p:nvPr/>
            </p:nvSpPr>
            <p:spPr>
              <a:xfrm>
                <a:off x="382686" y="4142094"/>
                <a:ext cx="16" cy="427"/>
              </a:xfrm>
              <a:custGeom>
                <a:rect b="b" l="l" r="r" t="t"/>
                <a:pathLst>
                  <a:path extrusionOk="0" h="27" w="1">
                    <a:moveTo>
                      <a:pt x="0" y="26"/>
                    </a:moveTo>
                    <a:cubicBezTo>
                      <a:pt x="0" y="1"/>
                      <a:pt x="0" y="1"/>
                      <a:pt x="0" y="1"/>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8"/>
              <p:cNvGrpSpPr/>
              <p:nvPr/>
            </p:nvGrpSpPr>
            <p:grpSpPr>
              <a:xfrm>
                <a:off x="195905" y="4563897"/>
                <a:ext cx="339101" cy="696621"/>
                <a:chOff x="-19438" y="2388294"/>
                <a:chExt cx="995014" cy="2043477"/>
              </a:xfrm>
            </p:grpSpPr>
            <p:sp>
              <p:nvSpPr>
                <p:cNvPr id="1224" name="Google Shape;1224;p8"/>
                <p:cNvSpPr/>
                <p:nvPr/>
              </p:nvSpPr>
              <p:spPr>
                <a:xfrm>
                  <a:off x="-19438" y="2998082"/>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306419" y="2388294"/>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498415" y="2388294"/>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498415" y="2608241"/>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498415" y="2765320"/>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498415" y="3326215"/>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1502" y="2765320"/>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156259" y="2608241"/>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477474" y="3670691"/>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498415" y="2998082"/>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498415" y="3654394"/>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19438" y="3654394"/>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19438" y="3326215"/>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10152" y="2859576"/>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8"/>
              <p:cNvGrpSpPr/>
              <p:nvPr/>
            </p:nvGrpSpPr>
            <p:grpSpPr>
              <a:xfrm>
                <a:off x="13471" y="3975565"/>
                <a:ext cx="339101" cy="696226"/>
                <a:chOff x="-554749" y="662474"/>
                <a:chExt cx="995014" cy="2042316"/>
              </a:xfrm>
            </p:grpSpPr>
            <p:sp>
              <p:nvSpPr>
                <p:cNvPr id="1239" name="Google Shape;1239;p8"/>
                <p:cNvSpPr/>
                <p:nvPr/>
              </p:nvSpPr>
              <p:spPr>
                <a:xfrm>
                  <a:off x="-554749" y="1272262"/>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228892" y="662474"/>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36897" y="662474"/>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36897" y="882421"/>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36897" y="1039500"/>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36897" y="1599280"/>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533809" y="1039500"/>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379005" y="882421"/>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57837" y="1944872"/>
                  <a:ext cx="46" cy="46"/>
                </a:xfrm>
                <a:custGeom>
                  <a:rect b="b" l="l" r="r" t="t"/>
                  <a:pathLst>
                    <a:path extrusionOk="0" h="1" w="1">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36897" y="1272262"/>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36897" y="1928574"/>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554749" y="1928574"/>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554749" y="1599280"/>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545417" y="1133803"/>
                  <a:ext cx="46" cy="1207"/>
                </a:xfrm>
                <a:custGeom>
                  <a:rect b="b" l="l" r="r" t="t"/>
                  <a:pathLst>
                    <a:path extrusionOk="0" h="26" w="1">
                      <a:moveTo>
                        <a:pt x="0" y="25"/>
                      </a:moveTo>
                      <a:cubicBezTo>
                        <a:pt x="0" y="25"/>
                        <a:pt x="0" y="0"/>
                        <a:pt x="0"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8"/>
              <p:cNvGrpSpPr/>
              <p:nvPr/>
            </p:nvGrpSpPr>
            <p:grpSpPr>
              <a:xfrm>
                <a:off x="-171104" y="4559480"/>
                <a:ext cx="339101" cy="696226"/>
                <a:chOff x="-554749" y="4009318"/>
                <a:chExt cx="995014" cy="2042316"/>
              </a:xfrm>
            </p:grpSpPr>
            <p:sp>
              <p:nvSpPr>
                <p:cNvPr id="1254" name="Google Shape;1254;p8"/>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36897" y="4009318"/>
                  <a:ext cx="151315" cy="381747"/>
                </a:xfrm>
                <a:custGeom>
                  <a:rect b="b" l="l" r="r" t="t"/>
                  <a:pathLst>
                    <a:path extrusionOk="0" h="8222" w="3259">
                      <a:moveTo>
                        <a:pt x="1" y="1"/>
                      </a:moveTo>
                      <a:lnTo>
                        <a:pt x="1" y="8221"/>
                      </a:lnTo>
                      <a:cubicBezTo>
                        <a:pt x="151" y="7996"/>
                        <a:pt x="326" y="7770"/>
                        <a:pt x="527" y="7570"/>
                      </a:cubicBezTo>
                      <a:lnTo>
                        <a:pt x="2732" y="5339"/>
                      </a:lnTo>
                      <a:cubicBezTo>
                        <a:pt x="3259" y="4838"/>
                        <a:pt x="3259" y="4011"/>
                        <a:pt x="2757" y="3509"/>
                      </a:cubicBezTo>
                      <a:lnTo>
                        <a:pt x="1780" y="2557"/>
                      </a:lnTo>
                      <a:cubicBezTo>
                        <a:pt x="1028" y="1805"/>
                        <a:pt x="427" y="95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36897" y="4229265"/>
                  <a:ext cx="301424" cy="489929"/>
                </a:xfrm>
                <a:custGeom>
                  <a:rect b="b" l="l" r="r" t="t"/>
                  <a:pathLst>
                    <a:path extrusionOk="0" h="10552" w="6492">
                      <a:moveTo>
                        <a:pt x="3960" y="0"/>
                      </a:moveTo>
                      <a:cubicBezTo>
                        <a:pt x="3910" y="452"/>
                        <a:pt x="3710" y="878"/>
                        <a:pt x="3359" y="1229"/>
                      </a:cubicBezTo>
                      <a:lnTo>
                        <a:pt x="1128" y="3459"/>
                      </a:lnTo>
                      <a:cubicBezTo>
                        <a:pt x="402" y="4186"/>
                        <a:pt x="1" y="5163"/>
                        <a:pt x="1" y="6191"/>
                      </a:cubicBezTo>
                      <a:lnTo>
                        <a:pt x="1" y="8722"/>
                      </a:lnTo>
                      <a:lnTo>
                        <a:pt x="1" y="10552"/>
                      </a:lnTo>
                      <a:cubicBezTo>
                        <a:pt x="151" y="10326"/>
                        <a:pt x="326" y="10126"/>
                        <a:pt x="527" y="9925"/>
                      </a:cubicBezTo>
                      <a:lnTo>
                        <a:pt x="5991" y="4462"/>
                      </a:lnTo>
                      <a:cubicBezTo>
                        <a:pt x="6316" y="4136"/>
                        <a:pt x="6492" y="3710"/>
                        <a:pt x="6492" y="3234"/>
                      </a:cubicBezTo>
                      <a:cubicBezTo>
                        <a:pt x="6492" y="2782"/>
                        <a:pt x="6316" y="2331"/>
                        <a:pt x="5991" y="2006"/>
                      </a:cubicBezTo>
                      <a:lnTo>
                        <a:pt x="39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36897" y="4386343"/>
                  <a:ext cx="456221" cy="662185"/>
                </a:xfrm>
                <a:custGeom>
                  <a:rect b="b" l="l" r="r" t="t"/>
                  <a:pathLst>
                    <a:path extrusionOk="0" h="14262" w="9826">
                      <a:moveTo>
                        <a:pt x="7344" y="1"/>
                      </a:moveTo>
                      <a:cubicBezTo>
                        <a:pt x="7319" y="628"/>
                        <a:pt x="7043" y="1229"/>
                        <a:pt x="6592" y="1680"/>
                      </a:cubicBezTo>
                      <a:lnTo>
                        <a:pt x="1128" y="7144"/>
                      </a:lnTo>
                      <a:cubicBezTo>
                        <a:pt x="402" y="7871"/>
                        <a:pt x="1" y="8848"/>
                        <a:pt x="1" y="9901"/>
                      </a:cubicBezTo>
                      <a:lnTo>
                        <a:pt x="1" y="12432"/>
                      </a:lnTo>
                      <a:lnTo>
                        <a:pt x="1" y="14262"/>
                      </a:lnTo>
                      <a:cubicBezTo>
                        <a:pt x="151" y="14036"/>
                        <a:pt x="326" y="13811"/>
                        <a:pt x="527" y="13610"/>
                      </a:cubicBezTo>
                      <a:lnTo>
                        <a:pt x="8998" y="5139"/>
                      </a:lnTo>
                      <a:cubicBezTo>
                        <a:pt x="9650" y="4487"/>
                        <a:pt x="9825" y="3510"/>
                        <a:pt x="9449" y="2733"/>
                      </a:cubicBezTo>
                      <a:cubicBezTo>
                        <a:pt x="9073" y="1956"/>
                        <a:pt x="8572" y="1254"/>
                        <a:pt x="7970" y="628"/>
                      </a:cubicBezTo>
                      <a:cubicBezTo>
                        <a:pt x="7945" y="602"/>
                        <a:pt x="7895" y="552"/>
                        <a:pt x="7870" y="502"/>
                      </a:cubicBezTo>
                      <a:lnTo>
                        <a:pt x="7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36897" y="4946124"/>
                  <a:ext cx="477161" cy="759920"/>
                </a:xfrm>
                <a:custGeom>
                  <a:rect b="b" l="l" r="r" t="t"/>
                  <a:pathLst>
                    <a:path extrusionOk="0" h="16367" w="10277">
                      <a:moveTo>
                        <a:pt x="10276" y="0"/>
                      </a:moveTo>
                      <a:cubicBezTo>
                        <a:pt x="10101" y="226"/>
                        <a:pt x="9950" y="451"/>
                        <a:pt x="9750" y="652"/>
                      </a:cubicBezTo>
                      <a:lnTo>
                        <a:pt x="1128" y="9248"/>
                      </a:lnTo>
                      <a:cubicBezTo>
                        <a:pt x="402" y="10000"/>
                        <a:pt x="1" y="10978"/>
                        <a:pt x="1" y="12005"/>
                      </a:cubicBezTo>
                      <a:lnTo>
                        <a:pt x="1" y="14537"/>
                      </a:lnTo>
                      <a:lnTo>
                        <a:pt x="1" y="16366"/>
                      </a:lnTo>
                      <a:cubicBezTo>
                        <a:pt x="151" y="16141"/>
                        <a:pt x="326" y="15915"/>
                        <a:pt x="527" y="15715"/>
                      </a:cubicBezTo>
                      <a:lnTo>
                        <a:pt x="9123" y="7118"/>
                      </a:lnTo>
                      <a:cubicBezTo>
                        <a:pt x="9875" y="6391"/>
                        <a:pt x="10276" y="5389"/>
                        <a:pt x="10276" y="4361"/>
                      </a:cubicBezTo>
                      <a:lnTo>
                        <a:pt x="10276" y="4311"/>
                      </a:lnTo>
                      <a:lnTo>
                        <a:pt x="10276" y="1830"/>
                      </a:lnTo>
                      <a:lnTo>
                        <a:pt x="10276" y="276"/>
                      </a:lnTo>
                      <a:lnTo>
                        <a:pt x="10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57837" y="5291715"/>
                  <a:ext cx="46" cy="46"/>
                </a:xfrm>
                <a:custGeom>
                  <a:rect b="b" l="l" r="r" t="t"/>
                  <a:pathLst>
                    <a:path extrusionOk="0" h="1" w="1">
                      <a:moveTo>
                        <a:pt x="0"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36897" y="4619105"/>
                  <a:ext cx="477161" cy="757598"/>
                </a:xfrm>
                <a:custGeom>
                  <a:rect b="b" l="l" r="r" t="t"/>
                  <a:pathLst>
                    <a:path extrusionOk="0" h="16317" w="10277">
                      <a:moveTo>
                        <a:pt x="10151" y="1"/>
                      </a:moveTo>
                      <a:cubicBezTo>
                        <a:pt x="10026" y="276"/>
                        <a:pt x="9825" y="527"/>
                        <a:pt x="9600" y="727"/>
                      </a:cubicBezTo>
                      <a:lnTo>
                        <a:pt x="1128" y="9224"/>
                      </a:lnTo>
                      <a:cubicBezTo>
                        <a:pt x="402" y="9950"/>
                        <a:pt x="1" y="10928"/>
                        <a:pt x="1" y="11981"/>
                      </a:cubicBezTo>
                      <a:lnTo>
                        <a:pt x="1" y="14487"/>
                      </a:lnTo>
                      <a:lnTo>
                        <a:pt x="1" y="16316"/>
                      </a:lnTo>
                      <a:cubicBezTo>
                        <a:pt x="151" y="16091"/>
                        <a:pt x="326" y="15890"/>
                        <a:pt x="527" y="15690"/>
                      </a:cubicBezTo>
                      <a:lnTo>
                        <a:pt x="9123" y="7068"/>
                      </a:lnTo>
                      <a:cubicBezTo>
                        <a:pt x="9875" y="6341"/>
                        <a:pt x="10276" y="5364"/>
                        <a:pt x="10276" y="4311"/>
                      </a:cubicBezTo>
                      <a:lnTo>
                        <a:pt x="10276" y="1780"/>
                      </a:lnTo>
                      <a:lnTo>
                        <a:pt x="10276" y="1304"/>
                      </a:lnTo>
                      <a:cubicBezTo>
                        <a:pt x="10276" y="878"/>
                        <a:pt x="10226" y="427"/>
                        <a:pt x="10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36897" y="5275417"/>
                  <a:ext cx="477161" cy="776217"/>
                </a:xfrm>
                <a:custGeom>
                  <a:rect b="b" l="l" r="r" t="t"/>
                  <a:pathLst>
                    <a:path extrusionOk="0" h="16718" w="10277">
                      <a:moveTo>
                        <a:pt x="10276" y="1"/>
                      </a:moveTo>
                      <a:cubicBezTo>
                        <a:pt x="10101" y="226"/>
                        <a:pt x="9950" y="427"/>
                        <a:pt x="9750" y="627"/>
                      </a:cubicBezTo>
                      <a:lnTo>
                        <a:pt x="1128" y="9249"/>
                      </a:lnTo>
                      <a:cubicBezTo>
                        <a:pt x="402" y="9976"/>
                        <a:pt x="1" y="10953"/>
                        <a:pt x="1" y="12006"/>
                      </a:cubicBezTo>
                      <a:lnTo>
                        <a:pt x="1" y="14512"/>
                      </a:lnTo>
                      <a:lnTo>
                        <a:pt x="1" y="16718"/>
                      </a:lnTo>
                      <a:cubicBezTo>
                        <a:pt x="176" y="16342"/>
                        <a:pt x="376" y="15966"/>
                        <a:pt x="627" y="15615"/>
                      </a:cubicBezTo>
                      <a:cubicBezTo>
                        <a:pt x="627" y="15590"/>
                        <a:pt x="652" y="15565"/>
                        <a:pt x="677" y="15540"/>
                      </a:cubicBezTo>
                      <a:cubicBezTo>
                        <a:pt x="828" y="15314"/>
                        <a:pt x="978" y="15089"/>
                        <a:pt x="1153" y="14888"/>
                      </a:cubicBezTo>
                      <a:cubicBezTo>
                        <a:pt x="1178" y="14863"/>
                        <a:pt x="1204" y="14838"/>
                        <a:pt x="1229" y="14813"/>
                      </a:cubicBezTo>
                      <a:lnTo>
                        <a:pt x="1254" y="14788"/>
                      </a:lnTo>
                      <a:cubicBezTo>
                        <a:pt x="1254" y="14763"/>
                        <a:pt x="1279" y="14738"/>
                        <a:pt x="1304" y="14713"/>
                      </a:cubicBezTo>
                      <a:cubicBezTo>
                        <a:pt x="1454" y="14537"/>
                        <a:pt x="1605" y="14362"/>
                        <a:pt x="1780" y="14186"/>
                      </a:cubicBezTo>
                      <a:lnTo>
                        <a:pt x="7870" y="8096"/>
                      </a:lnTo>
                      <a:cubicBezTo>
                        <a:pt x="9424" y="6542"/>
                        <a:pt x="10276" y="4487"/>
                        <a:pt x="10276" y="2282"/>
                      </a:cubicBezTo>
                      <a:lnTo>
                        <a:pt x="10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545417" y="4480646"/>
                  <a:ext cx="46" cy="1207"/>
                </a:xfrm>
                <a:custGeom>
                  <a:rect b="b" l="l" r="r" t="t"/>
                  <a:pathLst>
                    <a:path extrusionOk="0" h="26" w="1">
                      <a:moveTo>
                        <a:pt x="0" y="25"/>
                      </a:moveTo>
                      <a:cubicBezTo>
                        <a:pt x="0" y="25"/>
                        <a:pt x="0" y="0"/>
                        <a:pt x="0"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171097" y="3422958"/>
                <a:ext cx="339101" cy="696621"/>
                <a:chOff x="-19438" y="-958549"/>
                <a:chExt cx="995014" cy="2043477"/>
              </a:xfrm>
            </p:grpSpPr>
            <p:sp>
              <p:nvSpPr>
                <p:cNvPr id="1269" name="Google Shape;1269;p8"/>
                <p:cNvSpPr/>
                <p:nvPr/>
              </p:nvSpPr>
              <p:spPr>
                <a:xfrm>
                  <a:off x="-19438" y="-348761"/>
                  <a:ext cx="477161" cy="757552"/>
                </a:xfrm>
                <a:custGeom>
                  <a:rect b="b" l="l" r="r" t="t"/>
                  <a:pathLst>
                    <a:path extrusionOk="0" h="16316" w="10277">
                      <a:moveTo>
                        <a:pt x="101" y="0"/>
                      </a:moveTo>
                      <a:cubicBezTo>
                        <a:pt x="51" y="426"/>
                        <a:pt x="0" y="877"/>
                        <a:pt x="0" y="1303"/>
                      </a:cubicBezTo>
                      <a:lnTo>
                        <a:pt x="0" y="1779"/>
                      </a:lnTo>
                      <a:lnTo>
                        <a:pt x="0" y="4336"/>
                      </a:lnTo>
                      <a:cubicBezTo>
                        <a:pt x="0" y="5363"/>
                        <a:pt x="401" y="6341"/>
                        <a:pt x="1128" y="7068"/>
                      </a:cubicBezTo>
                      <a:lnTo>
                        <a:pt x="9750" y="15689"/>
                      </a:lnTo>
                      <a:cubicBezTo>
                        <a:pt x="9950" y="15890"/>
                        <a:pt x="10126" y="16090"/>
                        <a:pt x="10276" y="16316"/>
                      </a:cubicBezTo>
                      <a:lnTo>
                        <a:pt x="10276" y="14486"/>
                      </a:lnTo>
                      <a:lnTo>
                        <a:pt x="10276" y="11980"/>
                      </a:lnTo>
                      <a:cubicBezTo>
                        <a:pt x="10276" y="10927"/>
                        <a:pt x="9875" y="9950"/>
                        <a:pt x="9148" y="9223"/>
                      </a:cubicBezTo>
                      <a:lnTo>
                        <a:pt x="652" y="752"/>
                      </a:lnTo>
                      <a:cubicBezTo>
                        <a:pt x="427" y="526"/>
                        <a:pt x="251" y="276"/>
                        <a:pt x="10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306419" y="-958549"/>
                  <a:ext cx="151315" cy="381701"/>
                </a:xfrm>
                <a:custGeom>
                  <a:rect b="b" l="l" r="r" t="t"/>
                  <a:pathLst>
                    <a:path extrusionOk="0" h="8221" w="3259">
                      <a:moveTo>
                        <a:pt x="3258" y="0"/>
                      </a:moveTo>
                      <a:cubicBezTo>
                        <a:pt x="2807" y="953"/>
                        <a:pt x="2206" y="1805"/>
                        <a:pt x="1454" y="2557"/>
                      </a:cubicBezTo>
                      <a:lnTo>
                        <a:pt x="501" y="3509"/>
                      </a:lnTo>
                      <a:cubicBezTo>
                        <a:pt x="0" y="4035"/>
                        <a:pt x="0" y="4837"/>
                        <a:pt x="501" y="5364"/>
                      </a:cubicBezTo>
                      <a:lnTo>
                        <a:pt x="2732" y="7569"/>
                      </a:lnTo>
                      <a:cubicBezTo>
                        <a:pt x="2932" y="7770"/>
                        <a:pt x="3108" y="7995"/>
                        <a:pt x="3258" y="8221"/>
                      </a:cubicBezTo>
                      <a:lnTo>
                        <a:pt x="3258"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498415" y="-958549"/>
                  <a:ext cx="151315" cy="381701"/>
                </a:xfrm>
                <a:custGeom>
                  <a:rect b="b" l="l" r="r" t="t"/>
                  <a:pathLst>
                    <a:path extrusionOk="0" h="8221" w="3259">
                      <a:moveTo>
                        <a:pt x="0" y="0"/>
                      </a:moveTo>
                      <a:lnTo>
                        <a:pt x="0" y="8221"/>
                      </a:lnTo>
                      <a:cubicBezTo>
                        <a:pt x="151" y="7995"/>
                        <a:pt x="326" y="7770"/>
                        <a:pt x="527" y="7569"/>
                      </a:cubicBezTo>
                      <a:lnTo>
                        <a:pt x="2732" y="5364"/>
                      </a:lnTo>
                      <a:cubicBezTo>
                        <a:pt x="3259" y="4837"/>
                        <a:pt x="3259" y="4035"/>
                        <a:pt x="2732" y="3509"/>
                      </a:cubicBezTo>
                      <a:lnTo>
                        <a:pt x="1780" y="2557"/>
                      </a:lnTo>
                      <a:cubicBezTo>
                        <a:pt x="1028" y="1805"/>
                        <a:pt x="426" y="953"/>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498415" y="-738602"/>
                  <a:ext cx="301424" cy="489929"/>
                </a:xfrm>
                <a:custGeom>
                  <a:rect b="b" l="l" r="r" t="t"/>
                  <a:pathLst>
                    <a:path extrusionOk="0" h="10552" w="6492">
                      <a:moveTo>
                        <a:pt x="3960" y="0"/>
                      </a:moveTo>
                      <a:cubicBezTo>
                        <a:pt x="3885" y="451"/>
                        <a:pt x="3710" y="877"/>
                        <a:pt x="3359" y="1228"/>
                      </a:cubicBezTo>
                      <a:lnTo>
                        <a:pt x="1128" y="3459"/>
                      </a:lnTo>
                      <a:cubicBezTo>
                        <a:pt x="401" y="4185"/>
                        <a:pt x="0" y="5163"/>
                        <a:pt x="0" y="6216"/>
                      </a:cubicBezTo>
                      <a:lnTo>
                        <a:pt x="0" y="8722"/>
                      </a:lnTo>
                      <a:lnTo>
                        <a:pt x="0" y="10551"/>
                      </a:lnTo>
                      <a:cubicBezTo>
                        <a:pt x="151" y="10326"/>
                        <a:pt x="326" y="10125"/>
                        <a:pt x="527" y="9925"/>
                      </a:cubicBezTo>
                      <a:lnTo>
                        <a:pt x="5965" y="4461"/>
                      </a:lnTo>
                      <a:cubicBezTo>
                        <a:pt x="6316" y="4135"/>
                        <a:pt x="6492" y="3709"/>
                        <a:pt x="6492" y="3233"/>
                      </a:cubicBezTo>
                      <a:cubicBezTo>
                        <a:pt x="6492" y="2782"/>
                        <a:pt x="6316" y="2331"/>
                        <a:pt x="5965" y="2005"/>
                      </a:cubicBezTo>
                      <a:lnTo>
                        <a:pt x="3960"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498415" y="-581524"/>
                  <a:ext cx="456221" cy="662185"/>
                </a:xfrm>
                <a:custGeom>
                  <a:rect b="b" l="l" r="r" t="t"/>
                  <a:pathLst>
                    <a:path extrusionOk="0" h="14262" w="9826">
                      <a:moveTo>
                        <a:pt x="7344" y="0"/>
                      </a:moveTo>
                      <a:cubicBezTo>
                        <a:pt x="7319" y="627"/>
                        <a:pt x="7043" y="1229"/>
                        <a:pt x="6592" y="1680"/>
                      </a:cubicBezTo>
                      <a:lnTo>
                        <a:pt x="1128" y="7143"/>
                      </a:lnTo>
                      <a:cubicBezTo>
                        <a:pt x="401" y="7895"/>
                        <a:pt x="0" y="8873"/>
                        <a:pt x="0" y="9900"/>
                      </a:cubicBezTo>
                      <a:lnTo>
                        <a:pt x="0" y="12432"/>
                      </a:lnTo>
                      <a:lnTo>
                        <a:pt x="0" y="14261"/>
                      </a:lnTo>
                      <a:cubicBezTo>
                        <a:pt x="151" y="14036"/>
                        <a:pt x="326" y="13810"/>
                        <a:pt x="527" y="13610"/>
                      </a:cubicBezTo>
                      <a:lnTo>
                        <a:pt x="8998" y="5138"/>
                      </a:lnTo>
                      <a:cubicBezTo>
                        <a:pt x="9650" y="4487"/>
                        <a:pt x="9825" y="3509"/>
                        <a:pt x="9449" y="2732"/>
                      </a:cubicBezTo>
                      <a:cubicBezTo>
                        <a:pt x="9073" y="1955"/>
                        <a:pt x="8572" y="1254"/>
                        <a:pt x="7970" y="627"/>
                      </a:cubicBezTo>
                      <a:lnTo>
                        <a:pt x="7970" y="652"/>
                      </a:lnTo>
                      <a:cubicBezTo>
                        <a:pt x="7945" y="602"/>
                        <a:pt x="7895" y="552"/>
                        <a:pt x="7870" y="527"/>
                      </a:cubicBezTo>
                      <a:lnTo>
                        <a:pt x="7344"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498415" y="-20629"/>
                  <a:ext cx="477161" cy="758759"/>
                </a:xfrm>
                <a:custGeom>
                  <a:rect b="b" l="l" r="r" t="t"/>
                  <a:pathLst>
                    <a:path extrusionOk="0" h="16342" w="10277">
                      <a:moveTo>
                        <a:pt x="10276" y="1"/>
                      </a:moveTo>
                      <a:cubicBezTo>
                        <a:pt x="10101" y="201"/>
                        <a:pt x="9925" y="427"/>
                        <a:pt x="9750" y="627"/>
                      </a:cubicBezTo>
                      <a:lnTo>
                        <a:pt x="1128" y="9224"/>
                      </a:lnTo>
                      <a:cubicBezTo>
                        <a:pt x="401" y="9976"/>
                        <a:pt x="0" y="10953"/>
                        <a:pt x="0" y="11981"/>
                      </a:cubicBezTo>
                      <a:lnTo>
                        <a:pt x="0" y="14512"/>
                      </a:lnTo>
                      <a:lnTo>
                        <a:pt x="0" y="16342"/>
                      </a:lnTo>
                      <a:cubicBezTo>
                        <a:pt x="151" y="16116"/>
                        <a:pt x="326" y="15891"/>
                        <a:pt x="527" y="15690"/>
                      </a:cubicBezTo>
                      <a:lnTo>
                        <a:pt x="9123" y="7094"/>
                      </a:lnTo>
                      <a:cubicBezTo>
                        <a:pt x="9875" y="6367"/>
                        <a:pt x="10276" y="5389"/>
                        <a:pt x="10276" y="4337"/>
                      </a:cubicBezTo>
                      <a:lnTo>
                        <a:pt x="10276" y="4286"/>
                      </a:lnTo>
                      <a:lnTo>
                        <a:pt x="10276" y="1805"/>
                      </a:lnTo>
                      <a:lnTo>
                        <a:pt x="10276" y="251"/>
                      </a:lnTo>
                      <a:lnTo>
                        <a:pt x="10276" y="1"/>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1502" y="-581524"/>
                  <a:ext cx="456221" cy="662185"/>
                </a:xfrm>
                <a:custGeom>
                  <a:rect b="b" l="l" r="r" t="t"/>
                  <a:pathLst>
                    <a:path extrusionOk="0" h="14262" w="9826">
                      <a:moveTo>
                        <a:pt x="2482" y="0"/>
                      </a:moveTo>
                      <a:lnTo>
                        <a:pt x="1955" y="527"/>
                      </a:lnTo>
                      <a:cubicBezTo>
                        <a:pt x="1905" y="552"/>
                        <a:pt x="1880" y="602"/>
                        <a:pt x="1830" y="652"/>
                      </a:cubicBezTo>
                      <a:lnTo>
                        <a:pt x="1830" y="627"/>
                      </a:lnTo>
                      <a:cubicBezTo>
                        <a:pt x="1254" y="1254"/>
                        <a:pt x="752" y="1955"/>
                        <a:pt x="377" y="2732"/>
                      </a:cubicBezTo>
                      <a:cubicBezTo>
                        <a:pt x="1" y="3509"/>
                        <a:pt x="176" y="4487"/>
                        <a:pt x="828" y="5138"/>
                      </a:cubicBezTo>
                      <a:lnTo>
                        <a:pt x="9299" y="13610"/>
                      </a:lnTo>
                      <a:cubicBezTo>
                        <a:pt x="9499" y="13810"/>
                        <a:pt x="9675" y="14036"/>
                        <a:pt x="9825" y="14261"/>
                      </a:cubicBezTo>
                      <a:lnTo>
                        <a:pt x="9825" y="12432"/>
                      </a:lnTo>
                      <a:lnTo>
                        <a:pt x="9825" y="9900"/>
                      </a:lnTo>
                      <a:cubicBezTo>
                        <a:pt x="9825" y="8873"/>
                        <a:pt x="9424" y="7895"/>
                        <a:pt x="8697" y="7143"/>
                      </a:cubicBezTo>
                      <a:lnTo>
                        <a:pt x="3234" y="1680"/>
                      </a:lnTo>
                      <a:cubicBezTo>
                        <a:pt x="2757" y="1229"/>
                        <a:pt x="2507" y="627"/>
                        <a:pt x="248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156259" y="-738602"/>
                  <a:ext cx="301470" cy="489929"/>
                </a:xfrm>
                <a:custGeom>
                  <a:rect b="b" l="l" r="r" t="t"/>
                  <a:pathLst>
                    <a:path extrusionOk="0" h="10552" w="6493">
                      <a:moveTo>
                        <a:pt x="2532" y="0"/>
                      </a:moveTo>
                      <a:lnTo>
                        <a:pt x="1730" y="777"/>
                      </a:lnTo>
                      <a:lnTo>
                        <a:pt x="1129" y="1404"/>
                      </a:lnTo>
                      <a:lnTo>
                        <a:pt x="502" y="2005"/>
                      </a:lnTo>
                      <a:cubicBezTo>
                        <a:pt x="176" y="2331"/>
                        <a:pt x="1" y="2782"/>
                        <a:pt x="1" y="3233"/>
                      </a:cubicBezTo>
                      <a:cubicBezTo>
                        <a:pt x="1" y="3709"/>
                        <a:pt x="176" y="4135"/>
                        <a:pt x="502" y="4461"/>
                      </a:cubicBezTo>
                      <a:lnTo>
                        <a:pt x="5966" y="9925"/>
                      </a:lnTo>
                      <a:cubicBezTo>
                        <a:pt x="6166" y="10125"/>
                        <a:pt x="6342" y="10326"/>
                        <a:pt x="6492" y="10551"/>
                      </a:cubicBezTo>
                      <a:lnTo>
                        <a:pt x="6492" y="8722"/>
                      </a:lnTo>
                      <a:lnTo>
                        <a:pt x="6492" y="6216"/>
                      </a:lnTo>
                      <a:cubicBezTo>
                        <a:pt x="6492" y="5163"/>
                        <a:pt x="6091" y="4185"/>
                        <a:pt x="5364" y="3459"/>
                      </a:cubicBezTo>
                      <a:lnTo>
                        <a:pt x="3134" y="1228"/>
                      </a:lnTo>
                      <a:cubicBezTo>
                        <a:pt x="2783" y="877"/>
                        <a:pt x="2582" y="451"/>
                        <a:pt x="2532"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477474" y="323848"/>
                  <a:ext cx="46" cy="46"/>
                </a:xfrm>
                <a:custGeom>
                  <a:rect b="b" l="l" r="r" t="t"/>
                  <a:pathLst>
                    <a:path extrusionOk="0" h="1" w="1">
                      <a:moveTo>
                        <a:pt x="0" y="0"/>
                      </a:move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498415" y="-348761"/>
                  <a:ext cx="477161" cy="757552"/>
                </a:xfrm>
                <a:custGeom>
                  <a:rect b="b" l="l" r="r" t="t"/>
                  <a:pathLst>
                    <a:path extrusionOk="0" h="16316" w="10277">
                      <a:moveTo>
                        <a:pt x="10151" y="0"/>
                      </a:moveTo>
                      <a:cubicBezTo>
                        <a:pt x="10026" y="276"/>
                        <a:pt x="9825" y="526"/>
                        <a:pt x="9599" y="752"/>
                      </a:cubicBezTo>
                      <a:lnTo>
                        <a:pt x="1128" y="9223"/>
                      </a:lnTo>
                      <a:cubicBezTo>
                        <a:pt x="401" y="9950"/>
                        <a:pt x="0" y="10927"/>
                        <a:pt x="0" y="11980"/>
                      </a:cubicBezTo>
                      <a:lnTo>
                        <a:pt x="0" y="14486"/>
                      </a:lnTo>
                      <a:lnTo>
                        <a:pt x="0" y="16316"/>
                      </a:lnTo>
                      <a:cubicBezTo>
                        <a:pt x="151" y="16090"/>
                        <a:pt x="326" y="15890"/>
                        <a:pt x="527" y="15689"/>
                      </a:cubicBezTo>
                      <a:lnTo>
                        <a:pt x="9123" y="7068"/>
                      </a:lnTo>
                      <a:cubicBezTo>
                        <a:pt x="9875" y="6341"/>
                        <a:pt x="10276" y="5363"/>
                        <a:pt x="10276" y="4336"/>
                      </a:cubicBezTo>
                      <a:lnTo>
                        <a:pt x="10276" y="1779"/>
                      </a:lnTo>
                      <a:lnTo>
                        <a:pt x="10276" y="1303"/>
                      </a:lnTo>
                      <a:cubicBezTo>
                        <a:pt x="10276" y="877"/>
                        <a:pt x="10226" y="426"/>
                        <a:pt x="10151"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498415" y="307551"/>
                  <a:ext cx="477161" cy="777377"/>
                </a:xfrm>
                <a:custGeom>
                  <a:rect b="b" l="l" r="r" t="t"/>
                  <a:pathLst>
                    <a:path extrusionOk="0" h="16743" w="10277">
                      <a:moveTo>
                        <a:pt x="10276" y="0"/>
                      </a:moveTo>
                      <a:cubicBezTo>
                        <a:pt x="10101" y="226"/>
                        <a:pt x="9925" y="427"/>
                        <a:pt x="9750" y="627"/>
                      </a:cubicBezTo>
                      <a:lnTo>
                        <a:pt x="1128" y="9249"/>
                      </a:lnTo>
                      <a:cubicBezTo>
                        <a:pt x="401" y="9975"/>
                        <a:pt x="0" y="10953"/>
                        <a:pt x="0" y="12006"/>
                      </a:cubicBezTo>
                      <a:lnTo>
                        <a:pt x="0" y="14512"/>
                      </a:lnTo>
                      <a:lnTo>
                        <a:pt x="0" y="16742"/>
                      </a:lnTo>
                      <a:cubicBezTo>
                        <a:pt x="176" y="16341"/>
                        <a:pt x="376" y="15965"/>
                        <a:pt x="627" y="15615"/>
                      </a:cubicBezTo>
                      <a:cubicBezTo>
                        <a:pt x="627" y="15590"/>
                        <a:pt x="652" y="15564"/>
                        <a:pt x="677" y="15539"/>
                      </a:cubicBezTo>
                      <a:cubicBezTo>
                        <a:pt x="827" y="15314"/>
                        <a:pt x="978" y="15088"/>
                        <a:pt x="1153" y="14888"/>
                      </a:cubicBezTo>
                      <a:cubicBezTo>
                        <a:pt x="1178" y="14863"/>
                        <a:pt x="1203" y="14838"/>
                        <a:pt x="1203" y="14813"/>
                      </a:cubicBezTo>
                      <a:lnTo>
                        <a:pt x="1254" y="14788"/>
                      </a:lnTo>
                      <a:cubicBezTo>
                        <a:pt x="1254" y="14762"/>
                        <a:pt x="1279" y="14737"/>
                        <a:pt x="1304" y="14712"/>
                      </a:cubicBezTo>
                      <a:cubicBezTo>
                        <a:pt x="1454" y="14537"/>
                        <a:pt x="1604" y="14361"/>
                        <a:pt x="1780" y="14186"/>
                      </a:cubicBezTo>
                      <a:lnTo>
                        <a:pt x="7870" y="8096"/>
                      </a:lnTo>
                      <a:cubicBezTo>
                        <a:pt x="9424" y="6567"/>
                        <a:pt x="10276" y="4487"/>
                        <a:pt x="10276" y="2306"/>
                      </a:cubicBezTo>
                      <a:lnTo>
                        <a:pt x="10276" y="0"/>
                      </a:ln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19438" y="307551"/>
                  <a:ext cx="477161" cy="777377"/>
                </a:xfrm>
                <a:custGeom>
                  <a:rect b="b" l="l" r="r" t="t"/>
                  <a:pathLst>
                    <a:path extrusionOk="0" h="16743" w="10277">
                      <a:moveTo>
                        <a:pt x="0" y="0"/>
                      </a:moveTo>
                      <a:lnTo>
                        <a:pt x="0" y="2306"/>
                      </a:lnTo>
                      <a:cubicBezTo>
                        <a:pt x="0" y="4487"/>
                        <a:pt x="853" y="6567"/>
                        <a:pt x="2406" y="8096"/>
                      </a:cubicBezTo>
                      <a:lnTo>
                        <a:pt x="8472" y="14186"/>
                      </a:lnTo>
                      <a:cubicBezTo>
                        <a:pt x="8647" y="14361"/>
                        <a:pt x="8798" y="14537"/>
                        <a:pt x="8973" y="14712"/>
                      </a:cubicBezTo>
                      <a:cubicBezTo>
                        <a:pt x="8973" y="14737"/>
                        <a:pt x="8998" y="14762"/>
                        <a:pt x="9023" y="14788"/>
                      </a:cubicBezTo>
                      <a:cubicBezTo>
                        <a:pt x="9023" y="14788"/>
                        <a:pt x="9048" y="14813"/>
                        <a:pt x="9048" y="14813"/>
                      </a:cubicBezTo>
                      <a:cubicBezTo>
                        <a:pt x="9073" y="14838"/>
                        <a:pt x="9098" y="14863"/>
                        <a:pt x="9123" y="14888"/>
                      </a:cubicBezTo>
                      <a:cubicBezTo>
                        <a:pt x="9274" y="15088"/>
                        <a:pt x="9449" y="15314"/>
                        <a:pt x="9600" y="15539"/>
                      </a:cubicBezTo>
                      <a:cubicBezTo>
                        <a:pt x="9625" y="15564"/>
                        <a:pt x="9625" y="15590"/>
                        <a:pt x="9650" y="15615"/>
                      </a:cubicBezTo>
                      <a:cubicBezTo>
                        <a:pt x="9875" y="15991"/>
                        <a:pt x="10101" y="16341"/>
                        <a:pt x="10276" y="16742"/>
                      </a:cubicBezTo>
                      <a:lnTo>
                        <a:pt x="10276" y="14512"/>
                      </a:lnTo>
                      <a:lnTo>
                        <a:pt x="10276" y="12006"/>
                      </a:lnTo>
                      <a:cubicBezTo>
                        <a:pt x="10276" y="10953"/>
                        <a:pt x="9875" y="9975"/>
                        <a:pt x="9148" y="9249"/>
                      </a:cubicBezTo>
                      <a:lnTo>
                        <a:pt x="527" y="627"/>
                      </a:lnTo>
                      <a:cubicBezTo>
                        <a:pt x="326" y="427"/>
                        <a:pt x="151" y="226"/>
                        <a:pt x="0" y="0"/>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19438" y="-20629"/>
                  <a:ext cx="477161" cy="758759"/>
                </a:xfrm>
                <a:custGeom>
                  <a:rect b="b" l="l" r="r" t="t"/>
                  <a:pathLst>
                    <a:path extrusionOk="0" h="16342" w="10277">
                      <a:moveTo>
                        <a:pt x="0" y="1"/>
                      </a:moveTo>
                      <a:lnTo>
                        <a:pt x="0" y="251"/>
                      </a:lnTo>
                      <a:lnTo>
                        <a:pt x="0" y="1805"/>
                      </a:lnTo>
                      <a:lnTo>
                        <a:pt x="0" y="4286"/>
                      </a:lnTo>
                      <a:lnTo>
                        <a:pt x="0" y="4337"/>
                      </a:lnTo>
                      <a:cubicBezTo>
                        <a:pt x="0" y="5389"/>
                        <a:pt x="401" y="6367"/>
                        <a:pt x="1128" y="7094"/>
                      </a:cubicBezTo>
                      <a:lnTo>
                        <a:pt x="9750" y="15690"/>
                      </a:lnTo>
                      <a:cubicBezTo>
                        <a:pt x="9950" y="15891"/>
                        <a:pt x="10126" y="16116"/>
                        <a:pt x="10276" y="16342"/>
                      </a:cubicBezTo>
                      <a:lnTo>
                        <a:pt x="10276" y="14512"/>
                      </a:lnTo>
                      <a:lnTo>
                        <a:pt x="10276" y="11981"/>
                      </a:lnTo>
                      <a:cubicBezTo>
                        <a:pt x="10276" y="10953"/>
                        <a:pt x="9875" y="9976"/>
                        <a:pt x="9148" y="9224"/>
                      </a:cubicBezTo>
                      <a:lnTo>
                        <a:pt x="527" y="627"/>
                      </a:lnTo>
                      <a:cubicBezTo>
                        <a:pt x="326" y="427"/>
                        <a:pt x="151" y="201"/>
                        <a:pt x="0" y="1"/>
                      </a:cubicBezTo>
                      <a:close/>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10152" y="-487267"/>
                  <a:ext cx="46" cy="1207"/>
                </a:xfrm>
                <a:custGeom>
                  <a:rect b="b" l="l" r="r" t="t"/>
                  <a:pathLst>
                    <a:path extrusionOk="0" h="26" w="1">
                      <a:moveTo>
                        <a:pt x="1" y="26"/>
                      </a:moveTo>
                      <a:cubicBezTo>
                        <a:pt x="1" y="26"/>
                        <a:pt x="1" y="1"/>
                        <a:pt x="1" y="1"/>
                      </a:cubicBezTo>
                    </a:path>
                  </a:pathLst>
                </a:custGeom>
                <a:solidFill>
                  <a:srgbClr val="ACB0A1">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3" name="Google Shape;1283;p8"/>
            <p:cNvSpPr/>
            <p:nvPr/>
          </p:nvSpPr>
          <p:spPr>
            <a:xfrm flipH="1">
              <a:off x="8396169" y="-11125"/>
              <a:ext cx="759300" cy="5143500"/>
            </a:xfrm>
            <a:prstGeom prst="rect">
              <a:avLst/>
            </a:prstGeom>
            <a:solidFill>
              <a:srgbClr val="686B62">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4" name="Shape 1284"/>
        <p:cNvGrpSpPr/>
        <p:nvPr/>
      </p:nvGrpSpPr>
      <p:grpSpPr>
        <a:xfrm>
          <a:off x="0" y="0"/>
          <a:ext cx="0" cy="0"/>
          <a:chOff x="0" y="0"/>
          <a:chExt cx="0" cy="0"/>
        </a:xfrm>
      </p:grpSpPr>
      <p:grpSp>
        <p:nvGrpSpPr>
          <p:cNvPr id="1285" name="Google Shape;1285;p9"/>
          <p:cNvGrpSpPr/>
          <p:nvPr/>
        </p:nvGrpSpPr>
        <p:grpSpPr>
          <a:xfrm rot="10800000">
            <a:off x="1863705" y="-11162"/>
            <a:ext cx="1251640" cy="5143574"/>
            <a:chOff x="-554749" y="4009318"/>
            <a:chExt cx="496959" cy="2042316"/>
          </a:xfrm>
        </p:grpSpPr>
        <p:sp>
          <p:nvSpPr>
            <p:cNvPr id="1286" name="Google Shape;1286;p9"/>
            <p:cNvSpPr/>
            <p:nvPr/>
          </p:nvSpPr>
          <p:spPr>
            <a:xfrm>
              <a:off x="-554749" y="4619105"/>
              <a:ext cx="477161" cy="757598"/>
            </a:xfrm>
            <a:custGeom>
              <a:rect b="b" l="l" r="r" t="t"/>
              <a:pathLst>
                <a:path extrusionOk="0" h="16317" w="10277">
                  <a:moveTo>
                    <a:pt x="126" y="1"/>
                  </a:moveTo>
                  <a:cubicBezTo>
                    <a:pt x="51" y="427"/>
                    <a:pt x="1" y="878"/>
                    <a:pt x="1" y="1304"/>
                  </a:cubicBezTo>
                  <a:lnTo>
                    <a:pt x="1" y="1780"/>
                  </a:lnTo>
                  <a:lnTo>
                    <a:pt x="1" y="4311"/>
                  </a:lnTo>
                  <a:cubicBezTo>
                    <a:pt x="1" y="5364"/>
                    <a:pt x="402" y="6341"/>
                    <a:pt x="1128" y="7068"/>
                  </a:cubicBezTo>
                  <a:lnTo>
                    <a:pt x="9750" y="15690"/>
                  </a:lnTo>
                  <a:cubicBezTo>
                    <a:pt x="9951" y="15890"/>
                    <a:pt x="10126" y="16091"/>
                    <a:pt x="10276" y="16316"/>
                  </a:cubicBezTo>
                  <a:lnTo>
                    <a:pt x="10276" y="14487"/>
                  </a:lnTo>
                  <a:lnTo>
                    <a:pt x="10276" y="11981"/>
                  </a:lnTo>
                  <a:cubicBezTo>
                    <a:pt x="10276" y="10928"/>
                    <a:pt x="9875" y="9950"/>
                    <a:pt x="9148" y="9224"/>
                  </a:cubicBezTo>
                  <a:lnTo>
                    <a:pt x="652" y="727"/>
                  </a:lnTo>
                  <a:cubicBezTo>
                    <a:pt x="427" y="527"/>
                    <a:pt x="251" y="276"/>
                    <a:pt x="126"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
            <p:cNvSpPr/>
            <p:nvPr/>
          </p:nvSpPr>
          <p:spPr>
            <a:xfrm>
              <a:off x="-228892" y="4009318"/>
              <a:ext cx="151315" cy="380587"/>
            </a:xfrm>
            <a:custGeom>
              <a:rect b="b" l="l" r="r" t="t"/>
              <a:pathLst>
                <a:path extrusionOk="0" h="8197" w="3259">
                  <a:moveTo>
                    <a:pt x="3258" y="1"/>
                  </a:moveTo>
                  <a:cubicBezTo>
                    <a:pt x="2832" y="953"/>
                    <a:pt x="2206" y="1805"/>
                    <a:pt x="1454" y="2557"/>
                  </a:cubicBezTo>
                  <a:lnTo>
                    <a:pt x="501" y="3509"/>
                  </a:lnTo>
                  <a:cubicBezTo>
                    <a:pt x="0" y="4011"/>
                    <a:pt x="0" y="4838"/>
                    <a:pt x="501" y="5339"/>
                  </a:cubicBezTo>
                  <a:lnTo>
                    <a:pt x="2732" y="7570"/>
                  </a:lnTo>
                  <a:cubicBezTo>
                    <a:pt x="2933" y="7770"/>
                    <a:pt x="3108" y="7996"/>
                    <a:pt x="3258" y="8196"/>
                  </a:cubicBezTo>
                  <a:lnTo>
                    <a:pt x="3258" y="1"/>
                  </a:ln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
            <p:cNvSpPr/>
            <p:nvPr/>
          </p:nvSpPr>
          <p:spPr>
            <a:xfrm>
              <a:off x="-533809" y="4386343"/>
              <a:ext cx="456221" cy="662185"/>
            </a:xfrm>
            <a:custGeom>
              <a:rect b="b" l="l" r="r" t="t"/>
              <a:pathLst>
                <a:path extrusionOk="0" h="14262" w="9826">
                  <a:moveTo>
                    <a:pt x="2482" y="1"/>
                  </a:moveTo>
                  <a:lnTo>
                    <a:pt x="1956" y="502"/>
                  </a:lnTo>
                  <a:cubicBezTo>
                    <a:pt x="1905" y="552"/>
                    <a:pt x="1880" y="602"/>
                    <a:pt x="1855" y="628"/>
                  </a:cubicBezTo>
                  <a:lnTo>
                    <a:pt x="1830" y="628"/>
                  </a:lnTo>
                  <a:cubicBezTo>
                    <a:pt x="1254" y="1254"/>
                    <a:pt x="753" y="1956"/>
                    <a:pt x="377" y="2733"/>
                  </a:cubicBezTo>
                  <a:cubicBezTo>
                    <a:pt x="1" y="3510"/>
                    <a:pt x="176" y="4487"/>
                    <a:pt x="828" y="5139"/>
                  </a:cubicBezTo>
                  <a:lnTo>
                    <a:pt x="9299" y="13610"/>
                  </a:lnTo>
                  <a:cubicBezTo>
                    <a:pt x="9500" y="13811"/>
                    <a:pt x="9675" y="14036"/>
                    <a:pt x="9825" y="14262"/>
                  </a:cubicBezTo>
                  <a:lnTo>
                    <a:pt x="9825" y="12432"/>
                  </a:lnTo>
                  <a:lnTo>
                    <a:pt x="9825" y="9901"/>
                  </a:lnTo>
                  <a:cubicBezTo>
                    <a:pt x="9825" y="8848"/>
                    <a:pt x="9424" y="7871"/>
                    <a:pt x="8697" y="7144"/>
                  </a:cubicBezTo>
                  <a:lnTo>
                    <a:pt x="3234" y="1680"/>
                  </a:lnTo>
                  <a:cubicBezTo>
                    <a:pt x="2783" y="1229"/>
                    <a:pt x="2507" y="628"/>
                    <a:pt x="2482"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9"/>
            <p:cNvSpPr/>
            <p:nvPr/>
          </p:nvSpPr>
          <p:spPr>
            <a:xfrm>
              <a:off x="-379005" y="4229265"/>
              <a:ext cx="301424" cy="489929"/>
            </a:xfrm>
            <a:custGeom>
              <a:rect b="b" l="l" r="r" t="t"/>
              <a:pathLst>
                <a:path extrusionOk="0" h="10552" w="6492">
                  <a:moveTo>
                    <a:pt x="2531" y="0"/>
                  </a:moveTo>
                  <a:lnTo>
                    <a:pt x="1754" y="777"/>
                  </a:lnTo>
                  <a:lnTo>
                    <a:pt x="1128" y="1404"/>
                  </a:lnTo>
                  <a:lnTo>
                    <a:pt x="501" y="2006"/>
                  </a:lnTo>
                  <a:cubicBezTo>
                    <a:pt x="175" y="2331"/>
                    <a:pt x="0" y="2782"/>
                    <a:pt x="0" y="3234"/>
                  </a:cubicBezTo>
                  <a:cubicBezTo>
                    <a:pt x="0" y="3710"/>
                    <a:pt x="175" y="4136"/>
                    <a:pt x="501" y="4462"/>
                  </a:cubicBezTo>
                  <a:lnTo>
                    <a:pt x="5965" y="9925"/>
                  </a:lnTo>
                  <a:cubicBezTo>
                    <a:pt x="6166" y="10126"/>
                    <a:pt x="6341" y="10326"/>
                    <a:pt x="6491" y="10552"/>
                  </a:cubicBezTo>
                  <a:lnTo>
                    <a:pt x="6491" y="8722"/>
                  </a:lnTo>
                  <a:lnTo>
                    <a:pt x="6491" y="6191"/>
                  </a:lnTo>
                  <a:cubicBezTo>
                    <a:pt x="6491" y="5163"/>
                    <a:pt x="6090" y="4186"/>
                    <a:pt x="5363" y="3459"/>
                  </a:cubicBezTo>
                  <a:lnTo>
                    <a:pt x="3133" y="1229"/>
                  </a:lnTo>
                  <a:cubicBezTo>
                    <a:pt x="2782" y="878"/>
                    <a:pt x="2582" y="452"/>
                    <a:pt x="253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9"/>
            <p:cNvSpPr/>
            <p:nvPr/>
          </p:nvSpPr>
          <p:spPr>
            <a:xfrm>
              <a:off x="-57837" y="5291715"/>
              <a:ext cx="46" cy="46"/>
            </a:xfrm>
            <a:custGeom>
              <a:rect b="b" l="l" r="r" t="t"/>
              <a:pathLst>
                <a:path extrusionOk="0" h="1" w="1">
                  <a:moveTo>
                    <a:pt x="0" y="1"/>
                  </a:move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9"/>
            <p:cNvSpPr/>
            <p:nvPr/>
          </p:nvSpPr>
          <p:spPr>
            <a:xfrm>
              <a:off x="-554749" y="5275417"/>
              <a:ext cx="477161" cy="776217"/>
            </a:xfrm>
            <a:custGeom>
              <a:rect b="b" l="l" r="r" t="t"/>
              <a:pathLst>
                <a:path extrusionOk="0" h="16718" w="10277">
                  <a:moveTo>
                    <a:pt x="1" y="1"/>
                  </a:moveTo>
                  <a:lnTo>
                    <a:pt x="1" y="2282"/>
                  </a:lnTo>
                  <a:cubicBezTo>
                    <a:pt x="1" y="4487"/>
                    <a:pt x="853" y="6542"/>
                    <a:pt x="2407" y="8096"/>
                  </a:cubicBezTo>
                  <a:lnTo>
                    <a:pt x="8472" y="14186"/>
                  </a:lnTo>
                  <a:cubicBezTo>
                    <a:pt x="8647" y="14337"/>
                    <a:pt x="8823" y="14537"/>
                    <a:pt x="8973" y="14713"/>
                  </a:cubicBezTo>
                  <a:cubicBezTo>
                    <a:pt x="8998" y="14738"/>
                    <a:pt x="8998" y="14763"/>
                    <a:pt x="9023" y="14788"/>
                  </a:cubicBezTo>
                  <a:cubicBezTo>
                    <a:pt x="9048" y="14788"/>
                    <a:pt x="9048" y="14788"/>
                    <a:pt x="9048" y="14813"/>
                  </a:cubicBezTo>
                  <a:cubicBezTo>
                    <a:pt x="9073" y="14838"/>
                    <a:pt x="9098" y="14863"/>
                    <a:pt x="9123" y="14888"/>
                  </a:cubicBezTo>
                  <a:cubicBezTo>
                    <a:pt x="9299" y="15089"/>
                    <a:pt x="9449" y="15314"/>
                    <a:pt x="9600" y="15540"/>
                  </a:cubicBezTo>
                  <a:cubicBezTo>
                    <a:pt x="9625" y="15565"/>
                    <a:pt x="9625" y="15590"/>
                    <a:pt x="9650" y="15615"/>
                  </a:cubicBezTo>
                  <a:cubicBezTo>
                    <a:pt x="9900" y="15966"/>
                    <a:pt x="10101" y="16342"/>
                    <a:pt x="10276" y="16718"/>
                  </a:cubicBezTo>
                  <a:lnTo>
                    <a:pt x="10276" y="14512"/>
                  </a:lnTo>
                  <a:lnTo>
                    <a:pt x="10276" y="12006"/>
                  </a:lnTo>
                  <a:cubicBezTo>
                    <a:pt x="10276" y="10953"/>
                    <a:pt x="9875" y="9976"/>
                    <a:pt x="9148" y="9249"/>
                  </a:cubicBezTo>
                  <a:lnTo>
                    <a:pt x="527" y="627"/>
                  </a:lnTo>
                  <a:cubicBezTo>
                    <a:pt x="326" y="427"/>
                    <a:pt x="151" y="226"/>
                    <a:pt x="1" y="1"/>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9"/>
            <p:cNvSpPr/>
            <p:nvPr/>
          </p:nvSpPr>
          <p:spPr>
            <a:xfrm>
              <a:off x="-554749" y="4946124"/>
              <a:ext cx="477161" cy="759920"/>
            </a:xfrm>
            <a:custGeom>
              <a:rect b="b" l="l" r="r" t="t"/>
              <a:pathLst>
                <a:path extrusionOk="0" h="16367" w="10277">
                  <a:moveTo>
                    <a:pt x="1" y="0"/>
                  </a:moveTo>
                  <a:lnTo>
                    <a:pt x="1" y="276"/>
                  </a:lnTo>
                  <a:lnTo>
                    <a:pt x="1" y="1830"/>
                  </a:lnTo>
                  <a:lnTo>
                    <a:pt x="1" y="4311"/>
                  </a:lnTo>
                  <a:lnTo>
                    <a:pt x="1" y="4361"/>
                  </a:lnTo>
                  <a:cubicBezTo>
                    <a:pt x="1" y="5389"/>
                    <a:pt x="402" y="6391"/>
                    <a:pt x="1128" y="7118"/>
                  </a:cubicBezTo>
                  <a:lnTo>
                    <a:pt x="9750" y="15715"/>
                  </a:lnTo>
                  <a:cubicBezTo>
                    <a:pt x="9951" y="15915"/>
                    <a:pt x="10126" y="16141"/>
                    <a:pt x="10276" y="16366"/>
                  </a:cubicBezTo>
                  <a:lnTo>
                    <a:pt x="10276" y="14537"/>
                  </a:lnTo>
                  <a:lnTo>
                    <a:pt x="10276" y="12005"/>
                  </a:lnTo>
                  <a:cubicBezTo>
                    <a:pt x="10276" y="10978"/>
                    <a:pt x="9875" y="10000"/>
                    <a:pt x="9148" y="9248"/>
                  </a:cubicBezTo>
                  <a:lnTo>
                    <a:pt x="527" y="652"/>
                  </a:lnTo>
                  <a:cubicBezTo>
                    <a:pt x="326" y="451"/>
                    <a:pt x="151" y="226"/>
                    <a:pt x="1" y="0"/>
                  </a:cubicBezTo>
                  <a:close/>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9"/>
            <p:cNvSpPr/>
            <p:nvPr/>
          </p:nvSpPr>
          <p:spPr>
            <a:xfrm>
              <a:off x="-545417" y="4480646"/>
              <a:ext cx="46" cy="1207"/>
            </a:xfrm>
            <a:custGeom>
              <a:rect b="b" l="l" r="r" t="t"/>
              <a:pathLst>
                <a:path extrusionOk="0" h="26" w="1">
                  <a:moveTo>
                    <a:pt x="0" y="25"/>
                  </a:moveTo>
                  <a:cubicBezTo>
                    <a:pt x="0" y="25"/>
                    <a:pt x="0" y="0"/>
                    <a:pt x="0" y="0"/>
                  </a:cubicBezTo>
                </a:path>
              </a:pathLst>
            </a:custGeom>
            <a:solidFill>
              <a:srgbClr val="FFFFFF">
                <a:alpha val="246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4" name="Google Shape;1294;p9"/>
          <p:cNvSpPr txBox="1"/>
          <p:nvPr>
            <p:ph type="title"/>
          </p:nvPr>
        </p:nvSpPr>
        <p:spPr>
          <a:xfrm>
            <a:off x="3164050" y="1655488"/>
            <a:ext cx="48729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0"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95" name="Google Shape;1295;p9"/>
          <p:cNvSpPr txBox="1"/>
          <p:nvPr>
            <p:ph idx="1" type="subTitle"/>
          </p:nvPr>
        </p:nvSpPr>
        <p:spPr>
          <a:xfrm>
            <a:off x="3164050" y="2816913"/>
            <a:ext cx="48729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6" name="Shape 1296"/>
        <p:cNvGrpSpPr/>
        <p:nvPr/>
      </p:nvGrpSpPr>
      <p:grpSpPr>
        <a:xfrm>
          <a:off x="0" y="0"/>
          <a:ext cx="0" cy="0"/>
          <a:chOff x="0" y="0"/>
          <a:chExt cx="0" cy="0"/>
        </a:xfrm>
      </p:grpSpPr>
      <p:sp>
        <p:nvSpPr>
          <p:cNvPr id="1297" name="Google Shape;1297;p10"/>
          <p:cNvSpPr/>
          <p:nvPr>
            <p:ph idx="2" type="pic"/>
          </p:nvPr>
        </p:nvSpPr>
        <p:spPr>
          <a:xfrm>
            <a:off x="-25" y="-13725"/>
            <a:ext cx="9144000" cy="5157300"/>
          </a:xfrm>
          <a:prstGeom prst="rect">
            <a:avLst/>
          </a:prstGeom>
          <a:noFill/>
          <a:ln>
            <a:noFill/>
          </a:ln>
        </p:spPr>
      </p:sp>
      <p:sp>
        <p:nvSpPr>
          <p:cNvPr id="1298" name="Google Shape;1298;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2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Krona One"/>
              <a:buNone/>
              <a:defRPr sz="2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3" name="Shape 4503"/>
        <p:cNvGrpSpPr/>
        <p:nvPr/>
      </p:nvGrpSpPr>
      <p:grpSpPr>
        <a:xfrm>
          <a:off x="0" y="0"/>
          <a:ext cx="0" cy="0"/>
          <a:chOff x="0" y="0"/>
          <a:chExt cx="0" cy="0"/>
        </a:xfrm>
      </p:grpSpPr>
      <p:sp>
        <p:nvSpPr>
          <p:cNvPr id="4504" name="Google Shape;4504;p35"/>
          <p:cNvSpPr txBox="1"/>
          <p:nvPr>
            <p:ph idx="1" type="subTitle"/>
          </p:nvPr>
        </p:nvSpPr>
        <p:spPr>
          <a:xfrm>
            <a:off x="1772550" y="3408013"/>
            <a:ext cx="5598900" cy="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br>
              <a:rPr lang="en"/>
            </a:br>
            <a:r>
              <a:rPr lang="en"/>
              <a:t>Prashanth VR (A20531508)    Aum Sathwara (A20543213)</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4505" name="Google Shape;4505;p35"/>
          <p:cNvSpPr txBox="1"/>
          <p:nvPr>
            <p:ph idx="1" type="subTitle"/>
          </p:nvPr>
        </p:nvSpPr>
        <p:spPr>
          <a:xfrm>
            <a:off x="3054747" y="1578150"/>
            <a:ext cx="3034500" cy="431700"/>
          </a:xfrm>
          <a:prstGeom prst="rect">
            <a:avLst/>
          </a:prstGeom>
          <a:solidFill>
            <a:schemeClr val="lt2"/>
          </a:solidFill>
          <a:ln cap="flat" cmpd="sng" w="762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CS 512 - Computer </a:t>
            </a:r>
            <a:r>
              <a:rPr lang="en" sz="1400">
                <a:solidFill>
                  <a:schemeClr val="lt1"/>
                </a:solidFill>
              </a:rPr>
              <a:t>Vision</a:t>
            </a:r>
            <a:endParaRPr sz="1400">
              <a:solidFill>
                <a:schemeClr val="lt1"/>
              </a:solidFill>
              <a:latin typeface="DM Sans"/>
              <a:ea typeface="DM Sans"/>
              <a:cs typeface="DM Sans"/>
              <a:sym typeface="DM Sans"/>
            </a:endParaRPr>
          </a:p>
        </p:txBody>
      </p:sp>
      <p:sp>
        <p:nvSpPr>
          <p:cNvPr id="4506" name="Google Shape;4506;p35"/>
          <p:cNvSpPr txBox="1"/>
          <p:nvPr>
            <p:ph type="ctrTitle"/>
          </p:nvPr>
        </p:nvSpPr>
        <p:spPr>
          <a:xfrm>
            <a:off x="1020750" y="1182838"/>
            <a:ext cx="7102500" cy="20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Visual Question Answering on Radiographic Images</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1" name="Shape 4571"/>
        <p:cNvGrpSpPr/>
        <p:nvPr/>
      </p:nvGrpSpPr>
      <p:grpSpPr>
        <a:xfrm>
          <a:off x="0" y="0"/>
          <a:ext cx="0" cy="0"/>
          <a:chOff x="0" y="0"/>
          <a:chExt cx="0" cy="0"/>
        </a:xfrm>
      </p:grpSpPr>
      <p:sp>
        <p:nvSpPr>
          <p:cNvPr id="4572" name="Google Shape;4572;p4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VQA-RAD</a:t>
            </a:r>
            <a:endParaRPr/>
          </a:p>
        </p:txBody>
      </p:sp>
      <p:sp>
        <p:nvSpPr>
          <p:cNvPr id="4573" name="Google Shape;4573;p44"/>
          <p:cNvSpPr txBox="1"/>
          <p:nvPr>
            <p:ph idx="1" type="body"/>
          </p:nvPr>
        </p:nvSpPr>
        <p:spPr>
          <a:xfrm>
            <a:off x="720000" y="1097415"/>
            <a:ext cx="7704000" cy="3752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VQA-RAD is the first ever manually created Visual Question Answering dataset in radiology where questions and answers are manually created and curated by clinicians.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It is a high quality design with 60 hours of specialized contributions trading off quantity of automatic generation. This dataset contains 315 high quality radiology images, taken from a well balanced selection of case reports.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These images cover key anatomical regions such as the head, chest and abdomen and were designed to assist in clinical decision making.</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There are a total of 3,515 QA pairs associated with the images. The QA pairs are split into 42% open-ended answer types and 58% close-ended. Yes/no questions represent 92% of the close-ended QA pairs.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7" name="Shape 4577"/>
        <p:cNvGrpSpPr/>
        <p:nvPr/>
      </p:nvGrpSpPr>
      <p:grpSpPr>
        <a:xfrm>
          <a:off x="0" y="0"/>
          <a:ext cx="0" cy="0"/>
          <a:chOff x="0" y="0"/>
          <a:chExt cx="0" cy="0"/>
        </a:xfrm>
      </p:grpSpPr>
      <p:sp>
        <p:nvSpPr>
          <p:cNvPr id="4578" name="Google Shape;4578;p4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Indiana Chest X-Ray </a:t>
            </a:r>
            <a:endParaRPr/>
          </a:p>
        </p:txBody>
      </p:sp>
      <p:pic>
        <p:nvPicPr>
          <p:cNvPr id="4579" name="Google Shape;4579;p45"/>
          <p:cNvPicPr preferRelativeResize="0"/>
          <p:nvPr/>
        </p:nvPicPr>
        <p:blipFill>
          <a:blip r:embed="rId3">
            <a:alphaModFix/>
          </a:blip>
          <a:stretch>
            <a:fillRect/>
          </a:stretch>
        </p:blipFill>
        <p:spPr>
          <a:xfrm>
            <a:off x="3385362" y="1416038"/>
            <a:ext cx="2187697" cy="2311425"/>
          </a:xfrm>
          <a:prstGeom prst="rect">
            <a:avLst/>
          </a:prstGeom>
          <a:noFill/>
          <a:ln>
            <a:noFill/>
          </a:ln>
        </p:spPr>
      </p:pic>
      <p:pic>
        <p:nvPicPr>
          <p:cNvPr id="4580" name="Google Shape;4580;p45"/>
          <p:cNvPicPr preferRelativeResize="0"/>
          <p:nvPr/>
        </p:nvPicPr>
        <p:blipFill>
          <a:blip r:embed="rId4">
            <a:alphaModFix/>
          </a:blip>
          <a:stretch>
            <a:fillRect/>
          </a:stretch>
        </p:blipFill>
        <p:spPr>
          <a:xfrm>
            <a:off x="5789487" y="1416038"/>
            <a:ext cx="2373279" cy="2311425"/>
          </a:xfrm>
          <a:prstGeom prst="rect">
            <a:avLst/>
          </a:prstGeom>
          <a:noFill/>
          <a:ln>
            <a:noFill/>
          </a:ln>
        </p:spPr>
      </p:pic>
      <p:pic>
        <p:nvPicPr>
          <p:cNvPr id="4581" name="Google Shape;4581;p45"/>
          <p:cNvPicPr preferRelativeResize="0"/>
          <p:nvPr/>
        </p:nvPicPr>
        <p:blipFill>
          <a:blip r:embed="rId5">
            <a:alphaModFix/>
          </a:blip>
          <a:stretch>
            <a:fillRect/>
          </a:stretch>
        </p:blipFill>
        <p:spPr>
          <a:xfrm>
            <a:off x="981238" y="1416038"/>
            <a:ext cx="2187700" cy="2311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5" name="Shape 4585"/>
        <p:cNvGrpSpPr/>
        <p:nvPr/>
      </p:nvGrpSpPr>
      <p:grpSpPr>
        <a:xfrm>
          <a:off x="0" y="0"/>
          <a:ext cx="0" cy="0"/>
          <a:chOff x="0" y="0"/>
          <a:chExt cx="0" cy="0"/>
        </a:xfrm>
      </p:grpSpPr>
      <p:sp>
        <p:nvSpPr>
          <p:cNvPr id="4586" name="Google Shape;4586;p46"/>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Methodology</a:t>
            </a:r>
            <a:endParaRPr sz="3000"/>
          </a:p>
          <a:p>
            <a:pPr indent="0" lvl="0" marL="0" rtl="0" algn="l">
              <a:spcBef>
                <a:spcPts val="0"/>
              </a:spcBef>
              <a:spcAft>
                <a:spcPts val="0"/>
              </a:spcAft>
              <a:buNone/>
            </a:pPr>
            <a:r>
              <a:t/>
            </a:r>
            <a:endParaRPr sz="3000"/>
          </a:p>
        </p:txBody>
      </p:sp>
      <p:sp>
        <p:nvSpPr>
          <p:cNvPr id="4587" name="Google Shape;4587;p46"/>
          <p:cNvSpPr txBox="1"/>
          <p:nvPr>
            <p:ph idx="2" type="title"/>
          </p:nvPr>
        </p:nvSpPr>
        <p:spPr>
          <a:xfrm>
            <a:off x="2973075" y="1078925"/>
            <a:ext cx="16536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1" name="Shape 4591"/>
        <p:cNvGrpSpPr/>
        <p:nvPr/>
      </p:nvGrpSpPr>
      <p:grpSpPr>
        <a:xfrm>
          <a:off x="0" y="0"/>
          <a:ext cx="0" cy="0"/>
          <a:chOff x="0" y="0"/>
          <a:chExt cx="0" cy="0"/>
        </a:xfrm>
      </p:grpSpPr>
      <p:sp>
        <p:nvSpPr>
          <p:cNvPr id="4592" name="Google Shape;4592;p47"/>
          <p:cNvSpPr txBox="1"/>
          <p:nvPr>
            <p:ph type="title"/>
          </p:nvPr>
        </p:nvSpPr>
        <p:spPr>
          <a:xfrm>
            <a:off x="720000" y="539500"/>
            <a:ext cx="4383300" cy="1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4593" name="Google Shape;4593;p47"/>
          <p:cNvSpPr txBox="1"/>
          <p:nvPr>
            <p:ph idx="1" type="subTitle"/>
          </p:nvPr>
        </p:nvSpPr>
        <p:spPr>
          <a:xfrm>
            <a:off x="720000" y="1249700"/>
            <a:ext cx="4294800" cy="2984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a:t>We first pre-train our model on various pre-training tasks such Masked Image Modeling, Masked Image Modeling, Image Text Matching and Image Text Contrastive Learning with the image-captioning dataset. </a:t>
            </a:r>
            <a:endParaRPr/>
          </a:p>
          <a:p>
            <a:pPr indent="-330200" lvl="0" marL="457200" rtl="0" algn="just">
              <a:spcBef>
                <a:spcPts val="0"/>
              </a:spcBef>
              <a:spcAft>
                <a:spcPts val="0"/>
              </a:spcAft>
              <a:buSzPts val="1600"/>
              <a:buChar char="●"/>
            </a:pPr>
            <a:r>
              <a:rPr lang="en"/>
              <a:t>After pre-training, the weights of the text, multimodal and image encoders along with an answer decoder are further fine-tuned for Visual question answering. </a:t>
            </a:r>
            <a:endParaRPr/>
          </a:p>
        </p:txBody>
      </p:sp>
      <p:pic>
        <p:nvPicPr>
          <p:cNvPr id="4594" name="Google Shape;4594;p47"/>
          <p:cNvPicPr preferRelativeResize="0"/>
          <p:nvPr/>
        </p:nvPicPr>
        <p:blipFill>
          <a:blip r:embed="rId3">
            <a:alphaModFix/>
          </a:blip>
          <a:stretch>
            <a:fillRect/>
          </a:stretch>
        </p:blipFill>
        <p:spPr>
          <a:xfrm>
            <a:off x="5266800" y="558813"/>
            <a:ext cx="3706475" cy="402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8" name="Shape 4598"/>
        <p:cNvGrpSpPr/>
        <p:nvPr/>
      </p:nvGrpSpPr>
      <p:grpSpPr>
        <a:xfrm>
          <a:off x="0" y="0"/>
          <a:ext cx="0" cy="0"/>
          <a:chOff x="0" y="0"/>
          <a:chExt cx="0" cy="0"/>
        </a:xfrm>
      </p:grpSpPr>
      <p:sp>
        <p:nvSpPr>
          <p:cNvPr id="4599" name="Google Shape;4599;p4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Masked Image Modeling</a:t>
            </a:r>
            <a:endParaRPr/>
          </a:p>
          <a:p>
            <a:pPr indent="0" lvl="0" marL="0" rtl="0" algn="l">
              <a:spcBef>
                <a:spcPts val="0"/>
              </a:spcBef>
              <a:spcAft>
                <a:spcPts val="0"/>
              </a:spcAft>
              <a:buNone/>
            </a:pPr>
            <a:r>
              <a:t/>
            </a:r>
            <a:endParaRPr/>
          </a:p>
        </p:txBody>
      </p:sp>
      <p:sp>
        <p:nvSpPr>
          <p:cNvPr id="4600" name="Google Shape;4600;p48"/>
          <p:cNvSpPr txBox="1"/>
          <p:nvPr>
            <p:ph idx="1" type="body"/>
          </p:nvPr>
        </p:nvSpPr>
        <p:spPr>
          <a:xfrm>
            <a:off x="720000" y="1097421"/>
            <a:ext cx="7704000" cy="201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Purpose: To teach the model to understand medical images by reconstructing masked patches.</a:t>
            </a:r>
            <a:endParaRPr/>
          </a:p>
          <a:p>
            <a:pPr indent="-317500" lvl="0" marL="457200" rtl="0" algn="just">
              <a:spcBef>
                <a:spcPts val="0"/>
              </a:spcBef>
              <a:spcAft>
                <a:spcPts val="0"/>
              </a:spcAft>
              <a:buSzPts val="1400"/>
              <a:buChar char="●"/>
            </a:pPr>
            <a:r>
              <a:rPr lang="en"/>
              <a:t>Process: A random selection of image patches is masked, and the model attempts to reconstruct these regions based on the unmasked parts.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4601" name="Google Shape;4601;p48"/>
          <p:cNvSpPr/>
          <p:nvPr/>
        </p:nvSpPr>
        <p:spPr>
          <a:xfrm>
            <a:off x="893025" y="34124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Input Image</a:t>
            </a:r>
            <a:endParaRPr>
              <a:latin typeface="DM Sans"/>
              <a:ea typeface="DM Sans"/>
              <a:cs typeface="DM Sans"/>
              <a:sym typeface="DM Sans"/>
            </a:endParaRPr>
          </a:p>
        </p:txBody>
      </p:sp>
      <p:sp>
        <p:nvSpPr>
          <p:cNvPr id="4602" name="Google Shape;4602;p48"/>
          <p:cNvSpPr/>
          <p:nvPr/>
        </p:nvSpPr>
        <p:spPr>
          <a:xfrm>
            <a:off x="2923575" y="34124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Image Encoder</a:t>
            </a:r>
            <a:endParaRPr>
              <a:latin typeface="DM Sans"/>
              <a:ea typeface="DM Sans"/>
              <a:cs typeface="DM Sans"/>
              <a:sym typeface="DM Sans"/>
            </a:endParaRPr>
          </a:p>
        </p:txBody>
      </p:sp>
      <p:cxnSp>
        <p:nvCxnSpPr>
          <p:cNvPr id="4603" name="Google Shape;4603;p48"/>
          <p:cNvCxnSpPr>
            <a:stCxn id="4601" idx="3"/>
            <a:endCxn id="4602" idx="1"/>
          </p:cNvCxnSpPr>
          <p:nvPr/>
        </p:nvCxnSpPr>
        <p:spPr>
          <a:xfrm>
            <a:off x="2159325" y="3698775"/>
            <a:ext cx="764400" cy="0"/>
          </a:xfrm>
          <a:prstGeom prst="straightConnector1">
            <a:avLst/>
          </a:prstGeom>
          <a:noFill/>
          <a:ln cap="flat" cmpd="sng" w="9525">
            <a:solidFill>
              <a:schemeClr val="dk2"/>
            </a:solidFill>
            <a:prstDash val="solid"/>
            <a:round/>
            <a:headEnd len="med" w="med" type="none"/>
            <a:tailEnd len="med" w="med" type="triangle"/>
          </a:ln>
        </p:spPr>
      </p:cxnSp>
      <p:sp>
        <p:nvSpPr>
          <p:cNvPr id="4604" name="Google Shape;4604;p48"/>
          <p:cNvSpPr/>
          <p:nvPr/>
        </p:nvSpPr>
        <p:spPr>
          <a:xfrm>
            <a:off x="4954125" y="34124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Apply Masking</a:t>
            </a:r>
            <a:endParaRPr>
              <a:latin typeface="DM Sans"/>
              <a:ea typeface="DM Sans"/>
              <a:cs typeface="DM Sans"/>
              <a:sym typeface="DM Sans"/>
            </a:endParaRPr>
          </a:p>
        </p:txBody>
      </p:sp>
      <p:sp>
        <p:nvSpPr>
          <p:cNvPr id="4605" name="Google Shape;4605;p48"/>
          <p:cNvSpPr/>
          <p:nvPr/>
        </p:nvSpPr>
        <p:spPr>
          <a:xfrm>
            <a:off x="6984675" y="34124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Image Decoder</a:t>
            </a:r>
            <a:endParaRPr>
              <a:latin typeface="DM Sans"/>
              <a:ea typeface="DM Sans"/>
              <a:cs typeface="DM Sans"/>
              <a:sym typeface="DM Sans"/>
            </a:endParaRPr>
          </a:p>
        </p:txBody>
      </p:sp>
      <p:cxnSp>
        <p:nvCxnSpPr>
          <p:cNvPr id="4606" name="Google Shape;4606;p48"/>
          <p:cNvCxnSpPr>
            <a:stCxn id="4602" idx="3"/>
            <a:endCxn id="4604" idx="1"/>
          </p:cNvCxnSpPr>
          <p:nvPr/>
        </p:nvCxnSpPr>
        <p:spPr>
          <a:xfrm>
            <a:off x="4189875" y="3698775"/>
            <a:ext cx="764400" cy="0"/>
          </a:xfrm>
          <a:prstGeom prst="straightConnector1">
            <a:avLst/>
          </a:prstGeom>
          <a:noFill/>
          <a:ln cap="flat" cmpd="sng" w="9525">
            <a:solidFill>
              <a:schemeClr val="dk2"/>
            </a:solidFill>
            <a:prstDash val="solid"/>
            <a:round/>
            <a:headEnd len="med" w="med" type="none"/>
            <a:tailEnd len="med" w="med" type="triangle"/>
          </a:ln>
        </p:spPr>
      </p:cxnSp>
      <p:cxnSp>
        <p:nvCxnSpPr>
          <p:cNvPr id="4607" name="Google Shape;4607;p48"/>
          <p:cNvCxnSpPr>
            <a:stCxn id="4604" idx="3"/>
            <a:endCxn id="4605" idx="1"/>
          </p:cNvCxnSpPr>
          <p:nvPr/>
        </p:nvCxnSpPr>
        <p:spPr>
          <a:xfrm>
            <a:off x="6220425" y="3698775"/>
            <a:ext cx="764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1" name="Shape 4611"/>
        <p:cNvGrpSpPr/>
        <p:nvPr/>
      </p:nvGrpSpPr>
      <p:grpSpPr>
        <a:xfrm>
          <a:off x="0" y="0"/>
          <a:ext cx="0" cy="0"/>
          <a:chOff x="0" y="0"/>
          <a:chExt cx="0" cy="0"/>
        </a:xfrm>
      </p:grpSpPr>
      <p:sp>
        <p:nvSpPr>
          <p:cNvPr id="4612" name="Google Shape;4612;p4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Masked Language Modeling</a:t>
            </a:r>
            <a:endParaRPr/>
          </a:p>
          <a:p>
            <a:pPr indent="0" lvl="0" marL="0" rtl="0" algn="l">
              <a:spcBef>
                <a:spcPts val="0"/>
              </a:spcBef>
              <a:spcAft>
                <a:spcPts val="0"/>
              </a:spcAft>
              <a:buNone/>
            </a:pPr>
            <a:r>
              <a:t/>
            </a:r>
            <a:endParaRPr/>
          </a:p>
        </p:txBody>
      </p:sp>
      <p:sp>
        <p:nvSpPr>
          <p:cNvPr id="4613" name="Google Shape;4613;p49"/>
          <p:cNvSpPr txBox="1"/>
          <p:nvPr>
            <p:ph idx="1" type="body"/>
          </p:nvPr>
        </p:nvSpPr>
        <p:spPr>
          <a:xfrm>
            <a:off x="720000" y="1097421"/>
            <a:ext cx="7704000" cy="201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Purpose: Builds understanding of clinical language by masking words and predicting them.</a:t>
            </a:r>
            <a:endParaRPr/>
          </a:p>
          <a:p>
            <a:pPr indent="-317500" lvl="0" marL="457200" rtl="0" algn="just">
              <a:spcBef>
                <a:spcPts val="0"/>
              </a:spcBef>
              <a:spcAft>
                <a:spcPts val="0"/>
              </a:spcAft>
              <a:buSzPts val="1400"/>
              <a:buChar char="●"/>
            </a:pPr>
            <a:r>
              <a:rPr lang="en"/>
              <a:t>Process: Random words in captions are masked, and the model predicts the missing words based on surrounding context.</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t/>
            </a:r>
            <a:endParaRPr/>
          </a:p>
        </p:txBody>
      </p:sp>
      <p:sp>
        <p:nvSpPr>
          <p:cNvPr id="4614" name="Google Shape;4614;p49"/>
          <p:cNvSpPr/>
          <p:nvPr/>
        </p:nvSpPr>
        <p:spPr>
          <a:xfrm>
            <a:off x="1296825"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Input Image and text</a:t>
            </a:r>
            <a:endParaRPr>
              <a:latin typeface="DM Sans"/>
              <a:ea typeface="DM Sans"/>
              <a:cs typeface="DM Sans"/>
              <a:sym typeface="DM Sans"/>
            </a:endParaRPr>
          </a:p>
        </p:txBody>
      </p:sp>
      <p:sp>
        <p:nvSpPr>
          <p:cNvPr id="4615" name="Google Shape;4615;p49"/>
          <p:cNvSpPr/>
          <p:nvPr/>
        </p:nvSpPr>
        <p:spPr>
          <a:xfrm>
            <a:off x="2978800"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Image Encoder</a:t>
            </a:r>
            <a:endParaRPr>
              <a:latin typeface="DM Sans"/>
              <a:ea typeface="DM Sans"/>
              <a:cs typeface="DM Sans"/>
              <a:sym typeface="DM Sans"/>
            </a:endParaRPr>
          </a:p>
        </p:txBody>
      </p:sp>
      <p:cxnSp>
        <p:nvCxnSpPr>
          <p:cNvPr id="4616" name="Google Shape;4616;p49"/>
          <p:cNvCxnSpPr>
            <a:stCxn id="4614" idx="3"/>
            <a:endCxn id="4615" idx="1"/>
          </p:cNvCxnSpPr>
          <p:nvPr/>
        </p:nvCxnSpPr>
        <p:spPr>
          <a:xfrm>
            <a:off x="2563125" y="3335950"/>
            <a:ext cx="415800" cy="0"/>
          </a:xfrm>
          <a:prstGeom prst="straightConnector1">
            <a:avLst/>
          </a:prstGeom>
          <a:noFill/>
          <a:ln cap="flat" cmpd="sng" w="9525">
            <a:solidFill>
              <a:schemeClr val="dk2"/>
            </a:solidFill>
            <a:prstDash val="solid"/>
            <a:round/>
            <a:headEnd len="med" w="med" type="none"/>
            <a:tailEnd len="med" w="med" type="triangle"/>
          </a:ln>
        </p:spPr>
      </p:cxnSp>
      <p:sp>
        <p:nvSpPr>
          <p:cNvPr id="4617" name="Google Shape;4617;p49"/>
          <p:cNvSpPr/>
          <p:nvPr/>
        </p:nvSpPr>
        <p:spPr>
          <a:xfrm>
            <a:off x="4660775"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Mask tokens in the text</a:t>
            </a:r>
            <a:endParaRPr>
              <a:latin typeface="DM Sans"/>
              <a:ea typeface="DM Sans"/>
              <a:cs typeface="DM Sans"/>
              <a:sym typeface="DM Sans"/>
            </a:endParaRPr>
          </a:p>
        </p:txBody>
      </p:sp>
      <p:sp>
        <p:nvSpPr>
          <p:cNvPr id="4618" name="Google Shape;4618;p49"/>
          <p:cNvSpPr/>
          <p:nvPr/>
        </p:nvSpPr>
        <p:spPr>
          <a:xfrm>
            <a:off x="6342750"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Text Encoder</a:t>
            </a:r>
            <a:endParaRPr>
              <a:latin typeface="DM Sans"/>
              <a:ea typeface="DM Sans"/>
              <a:cs typeface="DM Sans"/>
              <a:sym typeface="DM Sans"/>
            </a:endParaRPr>
          </a:p>
        </p:txBody>
      </p:sp>
      <p:cxnSp>
        <p:nvCxnSpPr>
          <p:cNvPr id="4619" name="Google Shape;4619;p49"/>
          <p:cNvCxnSpPr>
            <a:stCxn id="4615" idx="3"/>
            <a:endCxn id="4617" idx="1"/>
          </p:cNvCxnSpPr>
          <p:nvPr/>
        </p:nvCxnSpPr>
        <p:spPr>
          <a:xfrm>
            <a:off x="4245100" y="3335950"/>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20" name="Google Shape;4620;p49"/>
          <p:cNvCxnSpPr>
            <a:stCxn id="4617" idx="3"/>
            <a:endCxn id="4618" idx="1"/>
          </p:cNvCxnSpPr>
          <p:nvPr/>
        </p:nvCxnSpPr>
        <p:spPr>
          <a:xfrm>
            <a:off x="5927075" y="3335950"/>
            <a:ext cx="415800" cy="0"/>
          </a:xfrm>
          <a:prstGeom prst="straightConnector1">
            <a:avLst/>
          </a:prstGeom>
          <a:noFill/>
          <a:ln cap="flat" cmpd="sng" w="9525">
            <a:solidFill>
              <a:schemeClr val="dk2"/>
            </a:solidFill>
            <a:prstDash val="solid"/>
            <a:round/>
            <a:headEnd len="med" w="med" type="none"/>
            <a:tailEnd len="med" w="med" type="triangle"/>
          </a:ln>
        </p:spPr>
      </p:cxnSp>
      <p:sp>
        <p:nvSpPr>
          <p:cNvPr id="4621" name="Google Shape;4621;p49"/>
          <p:cNvSpPr/>
          <p:nvPr/>
        </p:nvSpPr>
        <p:spPr>
          <a:xfrm>
            <a:off x="6342750"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Combine features </a:t>
            </a:r>
            <a:endParaRPr>
              <a:latin typeface="DM Sans"/>
              <a:ea typeface="DM Sans"/>
              <a:cs typeface="DM Sans"/>
              <a:sym typeface="DM Sans"/>
            </a:endParaRPr>
          </a:p>
        </p:txBody>
      </p:sp>
      <p:sp>
        <p:nvSpPr>
          <p:cNvPr id="4622" name="Google Shape;4622;p49"/>
          <p:cNvSpPr/>
          <p:nvPr/>
        </p:nvSpPr>
        <p:spPr>
          <a:xfrm>
            <a:off x="4660775"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Multimodal</a:t>
            </a:r>
            <a:r>
              <a:rPr lang="en">
                <a:latin typeface="DM Sans"/>
                <a:ea typeface="DM Sans"/>
                <a:cs typeface="DM Sans"/>
                <a:sym typeface="DM Sans"/>
              </a:rPr>
              <a:t> Encoder</a:t>
            </a:r>
            <a:endParaRPr>
              <a:latin typeface="DM Sans"/>
              <a:ea typeface="DM Sans"/>
              <a:cs typeface="DM Sans"/>
              <a:sym typeface="DM Sans"/>
            </a:endParaRPr>
          </a:p>
        </p:txBody>
      </p:sp>
      <p:sp>
        <p:nvSpPr>
          <p:cNvPr id="4623" name="Google Shape;4623;p49"/>
          <p:cNvSpPr/>
          <p:nvPr/>
        </p:nvSpPr>
        <p:spPr>
          <a:xfrm>
            <a:off x="2978800"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Prediction head </a:t>
            </a:r>
            <a:endParaRPr>
              <a:latin typeface="DM Sans"/>
              <a:ea typeface="DM Sans"/>
              <a:cs typeface="DM Sans"/>
              <a:sym typeface="DM Sans"/>
            </a:endParaRPr>
          </a:p>
        </p:txBody>
      </p:sp>
      <p:sp>
        <p:nvSpPr>
          <p:cNvPr id="4624" name="Google Shape;4624;p49"/>
          <p:cNvSpPr/>
          <p:nvPr/>
        </p:nvSpPr>
        <p:spPr>
          <a:xfrm>
            <a:off x="1296825"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Output</a:t>
            </a:r>
            <a:endParaRPr>
              <a:latin typeface="DM Sans"/>
              <a:ea typeface="DM Sans"/>
              <a:cs typeface="DM Sans"/>
              <a:sym typeface="DM Sans"/>
            </a:endParaRPr>
          </a:p>
        </p:txBody>
      </p:sp>
      <p:cxnSp>
        <p:nvCxnSpPr>
          <p:cNvPr id="4625" name="Google Shape;4625;p49"/>
          <p:cNvCxnSpPr>
            <a:stCxn id="4618" idx="3"/>
            <a:endCxn id="4621" idx="3"/>
          </p:cNvCxnSpPr>
          <p:nvPr/>
        </p:nvCxnSpPr>
        <p:spPr>
          <a:xfrm>
            <a:off x="7609050" y="3335950"/>
            <a:ext cx="600" cy="871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4626" name="Google Shape;4626;p49"/>
          <p:cNvCxnSpPr>
            <a:stCxn id="4621" idx="1"/>
            <a:endCxn id="4622" idx="3"/>
          </p:cNvCxnSpPr>
          <p:nvPr/>
        </p:nvCxnSpPr>
        <p:spPr>
          <a:xfrm rot="10800000">
            <a:off x="5926950" y="4207350"/>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27" name="Google Shape;4627;p49"/>
          <p:cNvCxnSpPr>
            <a:stCxn id="4622" idx="1"/>
            <a:endCxn id="4623" idx="3"/>
          </p:cNvCxnSpPr>
          <p:nvPr/>
        </p:nvCxnSpPr>
        <p:spPr>
          <a:xfrm rot="10800000">
            <a:off x="4244975" y="4207350"/>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28" name="Google Shape;4628;p49"/>
          <p:cNvCxnSpPr>
            <a:stCxn id="4623" idx="1"/>
            <a:endCxn id="4624" idx="3"/>
          </p:cNvCxnSpPr>
          <p:nvPr/>
        </p:nvCxnSpPr>
        <p:spPr>
          <a:xfrm rot="10800000">
            <a:off x="2563000" y="4207350"/>
            <a:ext cx="415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2" name="Shape 4632"/>
        <p:cNvGrpSpPr/>
        <p:nvPr/>
      </p:nvGrpSpPr>
      <p:grpSpPr>
        <a:xfrm>
          <a:off x="0" y="0"/>
          <a:ext cx="0" cy="0"/>
          <a:chOff x="0" y="0"/>
          <a:chExt cx="0" cy="0"/>
        </a:xfrm>
      </p:grpSpPr>
      <p:sp>
        <p:nvSpPr>
          <p:cNvPr id="4633" name="Google Shape;4633;p5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Image Text Matching</a:t>
            </a:r>
            <a:endParaRPr/>
          </a:p>
          <a:p>
            <a:pPr indent="0" lvl="0" marL="0" rtl="0" algn="l">
              <a:spcBef>
                <a:spcPts val="0"/>
              </a:spcBef>
              <a:spcAft>
                <a:spcPts val="0"/>
              </a:spcAft>
              <a:buNone/>
            </a:pPr>
            <a:r>
              <a:t/>
            </a:r>
            <a:endParaRPr/>
          </a:p>
        </p:txBody>
      </p:sp>
      <p:sp>
        <p:nvSpPr>
          <p:cNvPr id="4634" name="Google Shape;4634;p50"/>
          <p:cNvSpPr txBox="1"/>
          <p:nvPr>
            <p:ph idx="1" type="body"/>
          </p:nvPr>
        </p:nvSpPr>
        <p:spPr>
          <a:xfrm>
            <a:off x="720000" y="1097421"/>
            <a:ext cx="7704000" cy="201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Purpose: Helps the model align images with corresponding text, improving its ability to relate images to specific questions.</a:t>
            </a:r>
            <a:endParaRPr/>
          </a:p>
          <a:p>
            <a:pPr indent="-317500" lvl="0" marL="457200" rtl="0" algn="just">
              <a:spcBef>
                <a:spcPts val="0"/>
              </a:spcBef>
              <a:spcAft>
                <a:spcPts val="0"/>
              </a:spcAft>
              <a:buSzPts val="1400"/>
              <a:buChar char="●"/>
            </a:pPr>
            <a:r>
              <a:rPr lang="en"/>
              <a:t>Process: The model is trained to recognize correct image-text pairs by generating and distinguishing negative pairs.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4635" name="Google Shape;4635;p50"/>
          <p:cNvSpPr/>
          <p:nvPr/>
        </p:nvSpPr>
        <p:spPr>
          <a:xfrm>
            <a:off x="1296825"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Input Image and text</a:t>
            </a:r>
            <a:endParaRPr>
              <a:latin typeface="DM Sans"/>
              <a:ea typeface="DM Sans"/>
              <a:cs typeface="DM Sans"/>
              <a:sym typeface="DM Sans"/>
            </a:endParaRPr>
          </a:p>
        </p:txBody>
      </p:sp>
      <p:sp>
        <p:nvSpPr>
          <p:cNvPr id="4636" name="Google Shape;4636;p50"/>
          <p:cNvSpPr/>
          <p:nvPr/>
        </p:nvSpPr>
        <p:spPr>
          <a:xfrm>
            <a:off x="2978800"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Image Encoder</a:t>
            </a:r>
            <a:endParaRPr>
              <a:latin typeface="DM Sans"/>
              <a:ea typeface="DM Sans"/>
              <a:cs typeface="DM Sans"/>
              <a:sym typeface="DM Sans"/>
            </a:endParaRPr>
          </a:p>
        </p:txBody>
      </p:sp>
      <p:cxnSp>
        <p:nvCxnSpPr>
          <p:cNvPr id="4637" name="Google Shape;4637;p50"/>
          <p:cNvCxnSpPr>
            <a:stCxn id="4635" idx="3"/>
            <a:endCxn id="4636" idx="1"/>
          </p:cNvCxnSpPr>
          <p:nvPr/>
        </p:nvCxnSpPr>
        <p:spPr>
          <a:xfrm>
            <a:off x="2563125" y="3335950"/>
            <a:ext cx="415800" cy="0"/>
          </a:xfrm>
          <a:prstGeom prst="straightConnector1">
            <a:avLst/>
          </a:prstGeom>
          <a:noFill/>
          <a:ln cap="flat" cmpd="sng" w="9525">
            <a:solidFill>
              <a:schemeClr val="dk2"/>
            </a:solidFill>
            <a:prstDash val="solid"/>
            <a:round/>
            <a:headEnd len="med" w="med" type="none"/>
            <a:tailEnd len="med" w="med" type="triangle"/>
          </a:ln>
        </p:spPr>
      </p:cxnSp>
      <p:sp>
        <p:nvSpPr>
          <p:cNvPr id="4638" name="Google Shape;4638;p50"/>
          <p:cNvSpPr/>
          <p:nvPr/>
        </p:nvSpPr>
        <p:spPr>
          <a:xfrm>
            <a:off x="4660775"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Text Encoding</a:t>
            </a:r>
            <a:endParaRPr>
              <a:latin typeface="DM Sans"/>
              <a:ea typeface="DM Sans"/>
              <a:cs typeface="DM Sans"/>
              <a:sym typeface="DM Sans"/>
            </a:endParaRPr>
          </a:p>
        </p:txBody>
      </p:sp>
      <p:sp>
        <p:nvSpPr>
          <p:cNvPr id="4639" name="Google Shape;4639;p50"/>
          <p:cNvSpPr/>
          <p:nvPr/>
        </p:nvSpPr>
        <p:spPr>
          <a:xfrm>
            <a:off x="6342750" y="30496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M Sans"/>
                <a:ea typeface="DM Sans"/>
                <a:cs typeface="DM Sans"/>
                <a:sym typeface="DM Sans"/>
              </a:rPr>
              <a:t>Generate Positive and Negative pairs</a:t>
            </a:r>
            <a:endParaRPr sz="1200">
              <a:latin typeface="DM Sans"/>
              <a:ea typeface="DM Sans"/>
              <a:cs typeface="DM Sans"/>
              <a:sym typeface="DM Sans"/>
            </a:endParaRPr>
          </a:p>
        </p:txBody>
      </p:sp>
      <p:cxnSp>
        <p:nvCxnSpPr>
          <p:cNvPr id="4640" name="Google Shape;4640;p50"/>
          <p:cNvCxnSpPr>
            <a:stCxn id="4636" idx="3"/>
            <a:endCxn id="4638" idx="1"/>
          </p:cNvCxnSpPr>
          <p:nvPr/>
        </p:nvCxnSpPr>
        <p:spPr>
          <a:xfrm>
            <a:off x="4245100" y="3335950"/>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41" name="Google Shape;4641;p50"/>
          <p:cNvCxnSpPr>
            <a:stCxn id="4638" idx="3"/>
            <a:endCxn id="4639" idx="1"/>
          </p:cNvCxnSpPr>
          <p:nvPr/>
        </p:nvCxnSpPr>
        <p:spPr>
          <a:xfrm>
            <a:off x="5927075" y="3335950"/>
            <a:ext cx="415800" cy="0"/>
          </a:xfrm>
          <a:prstGeom prst="straightConnector1">
            <a:avLst/>
          </a:prstGeom>
          <a:noFill/>
          <a:ln cap="flat" cmpd="sng" w="9525">
            <a:solidFill>
              <a:schemeClr val="dk2"/>
            </a:solidFill>
            <a:prstDash val="solid"/>
            <a:round/>
            <a:headEnd len="med" w="med" type="none"/>
            <a:tailEnd len="med" w="med" type="triangle"/>
          </a:ln>
        </p:spPr>
      </p:cxnSp>
      <p:sp>
        <p:nvSpPr>
          <p:cNvPr id="4642" name="Google Shape;4642;p50"/>
          <p:cNvSpPr/>
          <p:nvPr/>
        </p:nvSpPr>
        <p:spPr>
          <a:xfrm>
            <a:off x="6342750"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M Sans"/>
                <a:ea typeface="DM Sans"/>
                <a:cs typeface="DM Sans"/>
                <a:sym typeface="DM Sans"/>
              </a:rPr>
              <a:t>Concatenate and project pairs</a:t>
            </a:r>
            <a:endParaRPr sz="1200">
              <a:latin typeface="DM Sans"/>
              <a:ea typeface="DM Sans"/>
              <a:cs typeface="DM Sans"/>
              <a:sym typeface="DM Sans"/>
            </a:endParaRPr>
          </a:p>
        </p:txBody>
      </p:sp>
      <p:sp>
        <p:nvSpPr>
          <p:cNvPr id="4643" name="Google Shape;4643;p50"/>
          <p:cNvSpPr/>
          <p:nvPr/>
        </p:nvSpPr>
        <p:spPr>
          <a:xfrm>
            <a:off x="4660775"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DM Sans"/>
                <a:ea typeface="DM Sans"/>
                <a:cs typeface="DM Sans"/>
                <a:sym typeface="DM Sans"/>
              </a:rPr>
              <a:t>Classification head</a:t>
            </a:r>
            <a:endParaRPr sz="1300">
              <a:latin typeface="DM Sans"/>
              <a:ea typeface="DM Sans"/>
              <a:cs typeface="DM Sans"/>
              <a:sym typeface="DM Sans"/>
            </a:endParaRPr>
          </a:p>
        </p:txBody>
      </p:sp>
      <p:sp>
        <p:nvSpPr>
          <p:cNvPr id="4644" name="Google Shape;4644;p50"/>
          <p:cNvSpPr/>
          <p:nvPr/>
        </p:nvSpPr>
        <p:spPr>
          <a:xfrm>
            <a:off x="2978800" y="3921000"/>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Loss calculation</a:t>
            </a:r>
            <a:endParaRPr>
              <a:latin typeface="DM Sans"/>
              <a:ea typeface="DM Sans"/>
              <a:cs typeface="DM Sans"/>
              <a:sym typeface="DM Sans"/>
            </a:endParaRPr>
          </a:p>
        </p:txBody>
      </p:sp>
      <p:cxnSp>
        <p:nvCxnSpPr>
          <p:cNvPr id="4645" name="Google Shape;4645;p50"/>
          <p:cNvCxnSpPr>
            <a:stCxn id="4639" idx="3"/>
            <a:endCxn id="4642" idx="3"/>
          </p:cNvCxnSpPr>
          <p:nvPr/>
        </p:nvCxnSpPr>
        <p:spPr>
          <a:xfrm>
            <a:off x="7609050" y="3335950"/>
            <a:ext cx="600" cy="871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4646" name="Google Shape;4646;p50"/>
          <p:cNvCxnSpPr>
            <a:stCxn id="4642" idx="1"/>
            <a:endCxn id="4643" idx="3"/>
          </p:cNvCxnSpPr>
          <p:nvPr/>
        </p:nvCxnSpPr>
        <p:spPr>
          <a:xfrm rot="10800000">
            <a:off x="5926950" y="4207350"/>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47" name="Google Shape;4647;p50"/>
          <p:cNvCxnSpPr>
            <a:stCxn id="4643" idx="1"/>
            <a:endCxn id="4644" idx="3"/>
          </p:cNvCxnSpPr>
          <p:nvPr/>
        </p:nvCxnSpPr>
        <p:spPr>
          <a:xfrm rot="10800000">
            <a:off x="4244975" y="4207350"/>
            <a:ext cx="415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1" name="Shape 4651"/>
        <p:cNvGrpSpPr/>
        <p:nvPr/>
      </p:nvGrpSpPr>
      <p:grpSpPr>
        <a:xfrm>
          <a:off x="0" y="0"/>
          <a:ext cx="0" cy="0"/>
          <a:chOff x="0" y="0"/>
          <a:chExt cx="0" cy="0"/>
        </a:xfrm>
      </p:grpSpPr>
      <p:sp>
        <p:nvSpPr>
          <p:cNvPr id="4652" name="Google Shape;4652;p5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Image Text Contrastive Learning</a:t>
            </a:r>
            <a:endParaRPr/>
          </a:p>
          <a:p>
            <a:pPr indent="0" lvl="0" marL="0" rtl="0" algn="l">
              <a:spcBef>
                <a:spcPts val="0"/>
              </a:spcBef>
              <a:spcAft>
                <a:spcPts val="0"/>
              </a:spcAft>
              <a:buNone/>
            </a:pPr>
            <a:r>
              <a:t/>
            </a:r>
            <a:endParaRPr/>
          </a:p>
        </p:txBody>
      </p:sp>
      <p:sp>
        <p:nvSpPr>
          <p:cNvPr id="4653" name="Google Shape;4653;p51"/>
          <p:cNvSpPr txBox="1"/>
          <p:nvPr>
            <p:ph idx="1" type="body"/>
          </p:nvPr>
        </p:nvSpPr>
        <p:spPr>
          <a:xfrm>
            <a:off x="720000" y="1097421"/>
            <a:ext cx="7704000" cy="201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Purpose: Ensures robust image-text alignment, learning which features from the image and text pairs correspond closely.</a:t>
            </a:r>
            <a:endParaRPr/>
          </a:p>
          <a:p>
            <a:pPr indent="-317500" lvl="0" marL="457200" rtl="0" algn="just">
              <a:spcBef>
                <a:spcPts val="0"/>
              </a:spcBef>
              <a:spcAft>
                <a:spcPts val="0"/>
              </a:spcAft>
              <a:buSzPts val="1400"/>
              <a:buChar char="●"/>
            </a:pPr>
            <a:r>
              <a:rPr lang="en"/>
              <a:t>Process: The model maximizes similarity for matching image-text pairs and minimizes it for mismatched pairs, refining multimodal understanding.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4654" name="Google Shape;4654;p51"/>
          <p:cNvSpPr/>
          <p:nvPr/>
        </p:nvSpPr>
        <p:spPr>
          <a:xfrm>
            <a:off x="574900" y="31137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Input Image and text</a:t>
            </a:r>
            <a:endParaRPr>
              <a:latin typeface="DM Sans"/>
              <a:ea typeface="DM Sans"/>
              <a:cs typeface="DM Sans"/>
              <a:sym typeface="DM Sans"/>
            </a:endParaRPr>
          </a:p>
        </p:txBody>
      </p:sp>
      <p:sp>
        <p:nvSpPr>
          <p:cNvPr id="4655" name="Google Shape;4655;p51"/>
          <p:cNvSpPr/>
          <p:nvPr/>
        </p:nvSpPr>
        <p:spPr>
          <a:xfrm>
            <a:off x="2256875" y="31137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Image Encoder</a:t>
            </a:r>
            <a:endParaRPr>
              <a:latin typeface="DM Sans"/>
              <a:ea typeface="DM Sans"/>
              <a:cs typeface="DM Sans"/>
              <a:sym typeface="DM Sans"/>
            </a:endParaRPr>
          </a:p>
        </p:txBody>
      </p:sp>
      <p:cxnSp>
        <p:nvCxnSpPr>
          <p:cNvPr id="4656" name="Google Shape;4656;p51"/>
          <p:cNvCxnSpPr>
            <a:stCxn id="4654" idx="3"/>
            <a:endCxn id="4655" idx="1"/>
          </p:cNvCxnSpPr>
          <p:nvPr/>
        </p:nvCxnSpPr>
        <p:spPr>
          <a:xfrm>
            <a:off x="1841200" y="3400075"/>
            <a:ext cx="415800" cy="0"/>
          </a:xfrm>
          <a:prstGeom prst="straightConnector1">
            <a:avLst/>
          </a:prstGeom>
          <a:noFill/>
          <a:ln cap="flat" cmpd="sng" w="9525">
            <a:solidFill>
              <a:schemeClr val="dk2"/>
            </a:solidFill>
            <a:prstDash val="solid"/>
            <a:round/>
            <a:headEnd len="med" w="med" type="none"/>
            <a:tailEnd len="med" w="med" type="triangle"/>
          </a:ln>
        </p:spPr>
      </p:cxnSp>
      <p:sp>
        <p:nvSpPr>
          <p:cNvPr id="4657" name="Google Shape;4657;p51"/>
          <p:cNvSpPr/>
          <p:nvPr/>
        </p:nvSpPr>
        <p:spPr>
          <a:xfrm>
            <a:off x="3938850" y="31137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Text Encoding</a:t>
            </a:r>
            <a:endParaRPr>
              <a:latin typeface="DM Sans"/>
              <a:ea typeface="DM Sans"/>
              <a:cs typeface="DM Sans"/>
              <a:sym typeface="DM Sans"/>
            </a:endParaRPr>
          </a:p>
        </p:txBody>
      </p:sp>
      <p:sp>
        <p:nvSpPr>
          <p:cNvPr id="4658" name="Google Shape;4658;p51"/>
          <p:cNvSpPr/>
          <p:nvPr/>
        </p:nvSpPr>
        <p:spPr>
          <a:xfrm>
            <a:off x="5620825" y="31137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M Sans"/>
                <a:ea typeface="DM Sans"/>
                <a:cs typeface="DM Sans"/>
                <a:sym typeface="DM Sans"/>
              </a:rPr>
              <a:t>Project to 256 dimension vector</a:t>
            </a:r>
            <a:endParaRPr sz="1200">
              <a:latin typeface="DM Sans"/>
              <a:ea typeface="DM Sans"/>
              <a:cs typeface="DM Sans"/>
              <a:sym typeface="DM Sans"/>
            </a:endParaRPr>
          </a:p>
        </p:txBody>
      </p:sp>
      <p:cxnSp>
        <p:nvCxnSpPr>
          <p:cNvPr id="4659" name="Google Shape;4659;p51"/>
          <p:cNvCxnSpPr>
            <a:stCxn id="4655" idx="3"/>
            <a:endCxn id="4657" idx="1"/>
          </p:cNvCxnSpPr>
          <p:nvPr/>
        </p:nvCxnSpPr>
        <p:spPr>
          <a:xfrm>
            <a:off x="3523175" y="3400075"/>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4660" name="Google Shape;4660;p51"/>
          <p:cNvCxnSpPr>
            <a:stCxn id="4657" idx="3"/>
            <a:endCxn id="4658" idx="1"/>
          </p:cNvCxnSpPr>
          <p:nvPr/>
        </p:nvCxnSpPr>
        <p:spPr>
          <a:xfrm>
            <a:off x="5205150" y="3400075"/>
            <a:ext cx="415800" cy="0"/>
          </a:xfrm>
          <a:prstGeom prst="straightConnector1">
            <a:avLst/>
          </a:prstGeom>
          <a:noFill/>
          <a:ln cap="flat" cmpd="sng" w="9525">
            <a:solidFill>
              <a:schemeClr val="dk2"/>
            </a:solidFill>
            <a:prstDash val="solid"/>
            <a:round/>
            <a:headEnd len="med" w="med" type="none"/>
            <a:tailEnd len="med" w="med" type="triangle"/>
          </a:ln>
        </p:spPr>
      </p:cxnSp>
      <p:sp>
        <p:nvSpPr>
          <p:cNvPr id="4661" name="Google Shape;4661;p51"/>
          <p:cNvSpPr/>
          <p:nvPr/>
        </p:nvSpPr>
        <p:spPr>
          <a:xfrm>
            <a:off x="7302800" y="3113725"/>
            <a:ext cx="126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DM Sans"/>
                <a:ea typeface="DM Sans"/>
                <a:cs typeface="DM Sans"/>
                <a:sym typeface="DM Sans"/>
              </a:rPr>
              <a:t>Compute Contrastive loss</a:t>
            </a:r>
            <a:endParaRPr sz="130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5" name="Shape 4665"/>
        <p:cNvGrpSpPr/>
        <p:nvPr/>
      </p:nvGrpSpPr>
      <p:grpSpPr>
        <a:xfrm>
          <a:off x="0" y="0"/>
          <a:ext cx="0" cy="0"/>
          <a:chOff x="0" y="0"/>
          <a:chExt cx="0" cy="0"/>
        </a:xfrm>
      </p:grpSpPr>
      <p:sp>
        <p:nvSpPr>
          <p:cNvPr id="4666" name="Google Shape;4666;p52"/>
          <p:cNvSpPr txBox="1"/>
          <p:nvPr>
            <p:ph type="title"/>
          </p:nvPr>
        </p:nvSpPr>
        <p:spPr>
          <a:xfrm>
            <a:off x="720000" y="539500"/>
            <a:ext cx="4383300" cy="1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Fine-Tuning on VQA</a:t>
            </a:r>
            <a:endParaRPr/>
          </a:p>
          <a:p>
            <a:pPr indent="0" lvl="0" marL="0" rtl="0" algn="l">
              <a:spcBef>
                <a:spcPts val="0"/>
              </a:spcBef>
              <a:spcAft>
                <a:spcPts val="0"/>
              </a:spcAft>
              <a:buNone/>
            </a:pPr>
            <a:r>
              <a:t/>
            </a:r>
            <a:endParaRPr/>
          </a:p>
        </p:txBody>
      </p:sp>
      <p:sp>
        <p:nvSpPr>
          <p:cNvPr id="4667" name="Google Shape;4667;p52"/>
          <p:cNvSpPr txBox="1"/>
          <p:nvPr>
            <p:ph idx="1" type="subTitle"/>
          </p:nvPr>
        </p:nvSpPr>
        <p:spPr>
          <a:xfrm>
            <a:off x="720000" y="1249700"/>
            <a:ext cx="4294800" cy="2984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a:t>For fine-tuning on medical VQA tasks, we initialize the image encoder, text encoder, and multimodal encoder with pretrained weights and add an answer decoder using pretrained BERT weights. </a:t>
            </a:r>
            <a:endParaRPr/>
          </a:p>
          <a:p>
            <a:pPr indent="-330200" lvl="0" marL="457200" rtl="0" algn="just">
              <a:spcBef>
                <a:spcPts val="0"/>
              </a:spcBef>
              <a:spcAft>
                <a:spcPts val="0"/>
              </a:spcAft>
              <a:buSzPts val="1600"/>
              <a:buChar char="●"/>
            </a:pPr>
            <a:r>
              <a:rPr lang="en"/>
              <a:t>The multimodal embeddings serve as input to the answer decoder, which generates answers through conditional language modeling, optimized by minimizing the log probability of ground-truth answers.</a:t>
            </a:r>
            <a:endParaRPr/>
          </a:p>
        </p:txBody>
      </p:sp>
      <p:pic>
        <p:nvPicPr>
          <p:cNvPr id="4668" name="Google Shape;4668;p52"/>
          <p:cNvPicPr preferRelativeResize="0"/>
          <p:nvPr/>
        </p:nvPicPr>
        <p:blipFill>
          <a:blip r:embed="rId3">
            <a:alphaModFix/>
          </a:blip>
          <a:stretch>
            <a:fillRect/>
          </a:stretch>
        </p:blipFill>
        <p:spPr>
          <a:xfrm>
            <a:off x="5462000" y="923925"/>
            <a:ext cx="3362325" cy="329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2" name="Shape 4672"/>
        <p:cNvGrpSpPr/>
        <p:nvPr/>
      </p:nvGrpSpPr>
      <p:grpSpPr>
        <a:xfrm>
          <a:off x="0" y="0"/>
          <a:ext cx="0" cy="0"/>
          <a:chOff x="0" y="0"/>
          <a:chExt cx="0" cy="0"/>
        </a:xfrm>
      </p:grpSpPr>
      <p:sp>
        <p:nvSpPr>
          <p:cNvPr id="4673" name="Google Shape;4673;p53"/>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Results</a:t>
            </a:r>
            <a:endParaRPr sz="3000"/>
          </a:p>
          <a:p>
            <a:pPr indent="0" lvl="0" marL="0" rtl="0" algn="l">
              <a:spcBef>
                <a:spcPts val="0"/>
              </a:spcBef>
              <a:spcAft>
                <a:spcPts val="0"/>
              </a:spcAft>
              <a:buNone/>
            </a:pPr>
            <a:r>
              <a:t/>
            </a:r>
            <a:endParaRPr sz="3000"/>
          </a:p>
        </p:txBody>
      </p:sp>
      <p:sp>
        <p:nvSpPr>
          <p:cNvPr id="4674" name="Google Shape;4674;p53"/>
          <p:cNvSpPr txBox="1"/>
          <p:nvPr>
            <p:ph idx="2" type="title"/>
          </p:nvPr>
        </p:nvSpPr>
        <p:spPr>
          <a:xfrm>
            <a:off x="2973075" y="1078925"/>
            <a:ext cx="16890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0" name="Shape 4510"/>
        <p:cNvGrpSpPr/>
        <p:nvPr/>
      </p:nvGrpSpPr>
      <p:grpSpPr>
        <a:xfrm>
          <a:off x="0" y="0"/>
          <a:ext cx="0" cy="0"/>
          <a:chOff x="0" y="0"/>
          <a:chExt cx="0" cy="0"/>
        </a:xfrm>
      </p:grpSpPr>
      <p:sp>
        <p:nvSpPr>
          <p:cNvPr id="4511" name="Google Shape;4511;p36"/>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512" name="Google Shape;4512;p36"/>
          <p:cNvSpPr txBox="1"/>
          <p:nvPr>
            <p:ph idx="7" type="title"/>
          </p:nvPr>
        </p:nvSpPr>
        <p:spPr>
          <a:xfrm>
            <a:off x="720000" y="1379050"/>
            <a:ext cx="7224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513" name="Google Shape;4513;p36"/>
          <p:cNvSpPr txBox="1"/>
          <p:nvPr>
            <p:ph idx="8" type="title"/>
          </p:nvPr>
        </p:nvSpPr>
        <p:spPr>
          <a:xfrm>
            <a:off x="720000" y="3141778"/>
            <a:ext cx="722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514" name="Google Shape;4514;p36"/>
          <p:cNvSpPr txBox="1"/>
          <p:nvPr>
            <p:ph idx="9" type="title"/>
          </p:nvPr>
        </p:nvSpPr>
        <p:spPr>
          <a:xfrm>
            <a:off x="3391200" y="1379050"/>
            <a:ext cx="7179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515" name="Google Shape;4515;p36"/>
          <p:cNvSpPr txBox="1"/>
          <p:nvPr>
            <p:ph idx="13" type="title"/>
          </p:nvPr>
        </p:nvSpPr>
        <p:spPr>
          <a:xfrm>
            <a:off x="3391200" y="3141778"/>
            <a:ext cx="722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516" name="Google Shape;4516;p36"/>
          <p:cNvSpPr txBox="1"/>
          <p:nvPr>
            <p:ph idx="14" type="title"/>
          </p:nvPr>
        </p:nvSpPr>
        <p:spPr>
          <a:xfrm>
            <a:off x="6062397" y="1379057"/>
            <a:ext cx="722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517" name="Google Shape;4517;p36"/>
          <p:cNvSpPr txBox="1"/>
          <p:nvPr>
            <p:ph idx="15" type="title"/>
          </p:nvPr>
        </p:nvSpPr>
        <p:spPr>
          <a:xfrm>
            <a:off x="6062397" y="3141778"/>
            <a:ext cx="722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518" name="Google Shape;4518;p36"/>
          <p:cNvSpPr txBox="1"/>
          <p:nvPr>
            <p:ph idx="16" type="subTitle"/>
          </p:nvPr>
        </p:nvSpPr>
        <p:spPr>
          <a:xfrm>
            <a:off x="720000" y="2199605"/>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Problem Statement</a:t>
            </a:r>
            <a:endParaRPr sz="1800"/>
          </a:p>
        </p:txBody>
      </p:sp>
      <p:sp>
        <p:nvSpPr>
          <p:cNvPr id="4519" name="Google Shape;4519;p36"/>
          <p:cNvSpPr txBox="1"/>
          <p:nvPr>
            <p:ph idx="17" type="subTitle"/>
          </p:nvPr>
        </p:nvSpPr>
        <p:spPr>
          <a:xfrm>
            <a:off x="3391200" y="2241805"/>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Related</a:t>
            </a:r>
            <a:r>
              <a:rPr lang="en" sz="1800"/>
              <a:t> Works</a:t>
            </a:r>
            <a:endParaRPr sz="1800"/>
          </a:p>
          <a:p>
            <a:pPr indent="0" lvl="0" marL="0" rtl="0" algn="l">
              <a:spcBef>
                <a:spcPts val="0"/>
              </a:spcBef>
              <a:spcAft>
                <a:spcPts val="0"/>
              </a:spcAft>
              <a:buNone/>
            </a:pPr>
            <a:r>
              <a:t/>
            </a:r>
            <a:endParaRPr sz="1800"/>
          </a:p>
        </p:txBody>
      </p:sp>
      <p:sp>
        <p:nvSpPr>
          <p:cNvPr id="4520" name="Google Shape;4520;p36"/>
          <p:cNvSpPr txBox="1"/>
          <p:nvPr>
            <p:ph idx="18" type="subTitle"/>
          </p:nvPr>
        </p:nvSpPr>
        <p:spPr>
          <a:xfrm>
            <a:off x="6062397" y="1900830"/>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Dataset</a:t>
            </a:r>
            <a:endParaRPr sz="1800"/>
          </a:p>
        </p:txBody>
      </p:sp>
      <p:sp>
        <p:nvSpPr>
          <p:cNvPr id="4521" name="Google Shape;4521;p36"/>
          <p:cNvSpPr txBox="1"/>
          <p:nvPr>
            <p:ph idx="19" type="subTitle"/>
          </p:nvPr>
        </p:nvSpPr>
        <p:spPr>
          <a:xfrm>
            <a:off x="720000" y="3663619"/>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Methodology</a:t>
            </a:r>
            <a:endParaRPr sz="1800"/>
          </a:p>
        </p:txBody>
      </p:sp>
      <p:sp>
        <p:nvSpPr>
          <p:cNvPr id="4522" name="Google Shape;4522;p36"/>
          <p:cNvSpPr txBox="1"/>
          <p:nvPr>
            <p:ph idx="20" type="subTitle"/>
          </p:nvPr>
        </p:nvSpPr>
        <p:spPr>
          <a:xfrm>
            <a:off x="3391200" y="3663619"/>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Results</a:t>
            </a:r>
            <a:endParaRPr sz="1800"/>
          </a:p>
        </p:txBody>
      </p:sp>
      <p:sp>
        <p:nvSpPr>
          <p:cNvPr id="4523" name="Google Shape;4523;p36"/>
          <p:cNvSpPr txBox="1"/>
          <p:nvPr>
            <p:ph idx="21" type="subTitle"/>
          </p:nvPr>
        </p:nvSpPr>
        <p:spPr>
          <a:xfrm>
            <a:off x="6026822" y="4296769"/>
            <a:ext cx="2361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Conclusion and Future Work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8" name="Shape 4678"/>
        <p:cNvGrpSpPr/>
        <p:nvPr/>
      </p:nvGrpSpPr>
      <p:grpSpPr>
        <a:xfrm>
          <a:off x="0" y="0"/>
          <a:ext cx="0" cy="0"/>
          <a:chOff x="0" y="0"/>
          <a:chExt cx="0" cy="0"/>
        </a:xfrm>
      </p:grpSpPr>
      <p:sp>
        <p:nvSpPr>
          <p:cNvPr id="4679" name="Google Shape;4679;p5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Pre-training/ Fine-tuning Metric History </a:t>
            </a:r>
            <a:endParaRPr sz="2000"/>
          </a:p>
        </p:txBody>
      </p:sp>
      <p:pic>
        <p:nvPicPr>
          <p:cNvPr descr="A screen shot of a graph&#10;&#10;Description automatically generated" id="4680" name="Google Shape;4680;p54"/>
          <p:cNvPicPr preferRelativeResize="0"/>
          <p:nvPr/>
        </p:nvPicPr>
        <p:blipFill rotWithShape="1">
          <a:blip r:embed="rId3">
            <a:alphaModFix/>
          </a:blip>
          <a:srcRect b="7766" l="7461" r="8136" t="11995"/>
          <a:stretch/>
        </p:blipFill>
        <p:spPr>
          <a:xfrm>
            <a:off x="379500" y="1448550"/>
            <a:ext cx="4225225" cy="2608800"/>
          </a:xfrm>
          <a:prstGeom prst="rect">
            <a:avLst/>
          </a:prstGeom>
          <a:noFill/>
          <a:ln>
            <a:noFill/>
          </a:ln>
        </p:spPr>
      </p:pic>
      <p:pic>
        <p:nvPicPr>
          <p:cNvPr id="4681" name="Google Shape;4681;p54"/>
          <p:cNvPicPr preferRelativeResize="0"/>
          <p:nvPr/>
        </p:nvPicPr>
        <p:blipFill>
          <a:blip r:embed="rId4">
            <a:alphaModFix/>
          </a:blip>
          <a:stretch>
            <a:fillRect/>
          </a:stretch>
        </p:blipFill>
        <p:spPr>
          <a:xfrm>
            <a:off x="4890050" y="1112188"/>
            <a:ext cx="3904350" cy="3096275"/>
          </a:xfrm>
          <a:prstGeom prst="rect">
            <a:avLst/>
          </a:prstGeom>
          <a:noFill/>
          <a:ln>
            <a:noFill/>
          </a:ln>
        </p:spPr>
      </p:pic>
      <p:sp>
        <p:nvSpPr>
          <p:cNvPr id="4682" name="Google Shape;4682;p54"/>
          <p:cNvSpPr txBox="1"/>
          <p:nvPr/>
        </p:nvSpPr>
        <p:spPr>
          <a:xfrm>
            <a:off x="1765900" y="4239525"/>
            <a:ext cx="18639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Pre-training stage</a:t>
            </a:r>
            <a:endParaRPr>
              <a:solidFill>
                <a:schemeClr val="dk1"/>
              </a:solidFill>
              <a:latin typeface="DM Sans"/>
              <a:ea typeface="DM Sans"/>
              <a:cs typeface="DM Sans"/>
              <a:sym typeface="DM Sans"/>
            </a:endParaRPr>
          </a:p>
        </p:txBody>
      </p:sp>
      <p:sp>
        <p:nvSpPr>
          <p:cNvPr id="4683" name="Google Shape;4683;p54"/>
          <p:cNvSpPr txBox="1"/>
          <p:nvPr/>
        </p:nvSpPr>
        <p:spPr>
          <a:xfrm>
            <a:off x="6080750" y="4239525"/>
            <a:ext cx="18639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Fine</a:t>
            </a:r>
            <a:r>
              <a:rPr lang="en">
                <a:solidFill>
                  <a:schemeClr val="dk1"/>
                </a:solidFill>
                <a:latin typeface="DM Sans"/>
                <a:ea typeface="DM Sans"/>
                <a:cs typeface="DM Sans"/>
                <a:sym typeface="DM Sans"/>
              </a:rPr>
              <a:t>-tuning stage</a:t>
            </a:r>
            <a:endParaRPr>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7" name="Shape 4687"/>
        <p:cNvGrpSpPr/>
        <p:nvPr/>
      </p:nvGrpSpPr>
      <p:grpSpPr>
        <a:xfrm>
          <a:off x="0" y="0"/>
          <a:ext cx="0" cy="0"/>
          <a:chOff x="0" y="0"/>
          <a:chExt cx="0" cy="0"/>
        </a:xfrm>
      </p:grpSpPr>
      <p:sp>
        <p:nvSpPr>
          <p:cNvPr id="4688" name="Google Shape;4688;p5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 of VQA model</a:t>
            </a:r>
            <a:endParaRPr/>
          </a:p>
        </p:txBody>
      </p:sp>
      <p:pic>
        <p:nvPicPr>
          <p:cNvPr id="4689" name="Google Shape;4689;p55"/>
          <p:cNvPicPr preferRelativeResize="0"/>
          <p:nvPr/>
        </p:nvPicPr>
        <p:blipFill>
          <a:blip r:embed="rId3">
            <a:alphaModFix/>
          </a:blip>
          <a:stretch>
            <a:fillRect/>
          </a:stretch>
        </p:blipFill>
        <p:spPr>
          <a:xfrm>
            <a:off x="1048025" y="1249725"/>
            <a:ext cx="2815225" cy="3375825"/>
          </a:xfrm>
          <a:prstGeom prst="rect">
            <a:avLst/>
          </a:prstGeom>
          <a:noFill/>
          <a:ln>
            <a:noFill/>
          </a:ln>
        </p:spPr>
      </p:pic>
      <p:pic>
        <p:nvPicPr>
          <p:cNvPr id="4690" name="Google Shape;4690;p55"/>
          <p:cNvPicPr preferRelativeResize="0"/>
          <p:nvPr/>
        </p:nvPicPr>
        <p:blipFill>
          <a:blip r:embed="rId4">
            <a:alphaModFix/>
          </a:blip>
          <a:stretch>
            <a:fillRect/>
          </a:stretch>
        </p:blipFill>
        <p:spPr>
          <a:xfrm>
            <a:off x="5452245" y="1216913"/>
            <a:ext cx="2869980" cy="3441450"/>
          </a:xfrm>
          <a:prstGeom prst="rect">
            <a:avLst/>
          </a:prstGeom>
          <a:noFill/>
          <a:ln>
            <a:noFill/>
          </a:ln>
        </p:spPr>
      </p:pic>
      <p:sp>
        <p:nvSpPr>
          <p:cNvPr id="4691" name="Google Shape;4691;p55"/>
          <p:cNvSpPr txBox="1"/>
          <p:nvPr/>
        </p:nvSpPr>
        <p:spPr>
          <a:xfrm>
            <a:off x="1143601" y="4527900"/>
            <a:ext cx="28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Inference on closed questions</a:t>
            </a:r>
            <a:endParaRPr>
              <a:solidFill>
                <a:schemeClr val="dk1"/>
              </a:solidFill>
              <a:latin typeface="DM Sans"/>
              <a:ea typeface="DM Sans"/>
              <a:cs typeface="DM Sans"/>
              <a:sym typeface="DM Sans"/>
            </a:endParaRPr>
          </a:p>
        </p:txBody>
      </p:sp>
      <p:sp>
        <p:nvSpPr>
          <p:cNvPr id="4692" name="Google Shape;4692;p55"/>
          <p:cNvSpPr txBox="1"/>
          <p:nvPr/>
        </p:nvSpPr>
        <p:spPr>
          <a:xfrm>
            <a:off x="5518475" y="4658375"/>
            <a:ext cx="31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Inference on open ended questions</a:t>
            </a:r>
            <a:endParaRPr>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6" name="Shape 4696"/>
        <p:cNvGrpSpPr/>
        <p:nvPr/>
      </p:nvGrpSpPr>
      <p:grpSpPr>
        <a:xfrm>
          <a:off x="0" y="0"/>
          <a:ext cx="0" cy="0"/>
          <a:chOff x="0" y="0"/>
          <a:chExt cx="0" cy="0"/>
        </a:xfrm>
      </p:grpSpPr>
      <p:sp>
        <p:nvSpPr>
          <p:cNvPr id="4697" name="Google Shape;4697;p5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on Closed Question </a:t>
            </a:r>
            <a:endParaRPr/>
          </a:p>
        </p:txBody>
      </p:sp>
      <p:sp>
        <p:nvSpPr>
          <p:cNvPr id="4698" name="Google Shape;4698;p56"/>
          <p:cNvSpPr txBox="1"/>
          <p:nvPr>
            <p:ph idx="1" type="body"/>
          </p:nvPr>
        </p:nvSpPr>
        <p:spPr>
          <a:xfrm>
            <a:off x="781425" y="1097425"/>
            <a:ext cx="7642500" cy="171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100">
                <a:latin typeface="Arial"/>
                <a:ea typeface="Arial"/>
                <a:cs typeface="Arial"/>
                <a:sym typeface="Arial"/>
              </a:rPr>
              <a:t>Accuracy</a:t>
            </a:r>
            <a:r>
              <a:rPr lang="en" sz="1100">
                <a:latin typeface="Arial"/>
                <a:ea typeface="Arial"/>
                <a:cs typeface="Arial"/>
                <a:sym typeface="Arial"/>
              </a:rPr>
              <a:t>: This indicates that the model correctly predicted the answer (either "yes" or "no") approximately 72.41% of the time.</a:t>
            </a:r>
            <a:endParaRPr sz="1100">
              <a:latin typeface="Arial"/>
              <a:ea typeface="Arial"/>
              <a:cs typeface="Arial"/>
              <a:sym typeface="Arial"/>
            </a:endParaRPr>
          </a:p>
          <a:p>
            <a:pPr indent="0" lvl="0" marL="0" rtl="0" algn="just">
              <a:spcBef>
                <a:spcPts val="0"/>
              </a:spcBef>
              <a:spcAft>
                <a:spcPts val="0"/>
              </a:spcAft>
              <a:buNone/>
            </a:pPr>
            <a:r>
              <a:rPr b="1" lang="en" sz="1100">
                <a:latin typeface="Arial"/>
                <a:ea typeface="Arial"/>
                <a:cs typeface="Arial"/>
                <a:sym typeface="Arial"/>
              </a:rPr>
              <a:t>Precision</a:t>
            </a:r>
            <a:r>
              <a:rPr lang="en" sz="1100">
                <a:latin typeface="Arial"/>
                <a:ea typeface="Arial"/>
                <a:cs typeface="Arial"/>
                <a:sym typeface="Arial"/>
              </a:rPr>
              <a:t>: Precision of 0.729 means that when the model predicted "yes" or "no," 72.9% of those predictions were correct.</a:t>
            </a:r>
            <a:br>
              <a:rPr lang="en" sz="1100">
                <a:latin typeface="Arial"/>
                <a:ea typeface="Arial"/>
                <a:cs typeface="Arial"/>
                <a:sym typeface="Arial"/>
              </a:rPr>
            </a:br>
            <a:r>
              <a:rPr b="1" lang="en" sz="1100">
                <a:latin typeface="Arial"/>
                <a:ea typeface="Arial"/>
                <a:cs typeface="Arial"/>
                <a:sym typeface="Arial"/>
              </a:rPr>
              <a:t>Recall</a:t>
            </a:r>
            <a:r>
              <a:rPr lang="en" sz="1100">
                <a:latin typeface="Arial"/>
                <a:ea typeface="Arial"/>
                <a:cs typeface="Arial"/>
                <a:sym typeface="Arial"/>
              </a:rPr>
              <a:t>: The model correctly identified 55.2% of the actual "yes" or "no" answers, showing that it missed some correct answers.</a:t>
            </a:r>
            <a:br>
              <a:rPr lang="en" sz="1100">
                <a:latin typeface="Arial"/>
                <a:ea typeface="Arial"/>
                <a:cs typeface="Arial"/>
                <a:sym typeface="Arial"/>
              </a:rPr>
            </a:br>
            <a:r>
              <a:rPr b="1" lang="en" sz="1100">
                <a:latin typeface="Arial"/>
                <a:ea typeface="Arial"/>
                <a:cs typeface="Arial"/>
                <a:sym typeface="Arial"/>
              </a:rPr>
              <a:t>F1 Score</a:t>
            </a:r>
            <a:r>
              <a:rPr lang="en" sz="1100">
                <a:latin typeface="Arial"/>
                <a:ea typeface="Arial"/>
                <a:cs typeface="Arial"/>
                <a:sym typeface="Arial"/>
              </a:rPr>
              <a:t>: The F1 score combines precision and recall into one metric. With a value of 0.6112, this reflects a moderate balance between precision and recall.</a:t>
            </a:r>
            <a:endParaRPr sz="1100">
              <a:latin typeface="Arial"/>
              <a:ea typeface="Arial"/>
              <a:cs typeface="Arial"/>
              <a:sym typeface="Arial"/>
            </a:endParaRPr>
          </a:p>
          <a:p>
            <a:pPr indent="0" lvl="0" marL="0" rtl="0" algn="just">
              <a:spcBef>
                <a:spcPts val="0"/>
              </a:spcBef>
              <a:spcAft>
                <a:spcPts val="0"/>
              </a:spcAft>
              <a:buNone/>
            </a:pPr>
            <a:r>
              <a:t/>
            </a:r>
            <a:endParaRPr/>
          </a:p>
        </p:txBody>
      </p:sp>
      <p:graphicFrame>
        <p:nvGraphicFramePr>
          <p:cNvPr id="4699" name="Google Shape;4699;p56"/>
          <p:cNvGraphicFramePr/>
          <p:nvPr/>
        </p:nvGraphicFramePr>
        <p:xfrm>
          <a:off x="2614650" y="3074975"/>
          <a:ext cx="3000000" cy="3000000"/>
        </p:xfrm>
        <a:graphic>
          <a:graphicData uri="http://schemas.openxmlformats.org/drawingml/2006/table">
            <a:tbl>
              <a:tblPr>
                <a:noFill/>
                <a:tableStyleId>{C95D1C2C-DD75-43CA-9692-750D6488F0D5}</a:tableStyleId>
              </a:tblPr>
              <a:tblGrid>
                <a:gridCol w="1957350"/>
                <a:gridCol w="1957350"/>
              </a:tblGrid>
              <a:tr h="373575">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lang="en"/>
                        <a:t>0.7241</a:t>
                      </a:r>
                      <a:endParaRPr/>
                    </a:p>
                  </a:txBody>
                  <a:tcPr marT="91425" marB="91425" marR="91425" marL="91425"/>
                </a:tc>
              </a:tr>
              <a:tr h="373575">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lang="en"/>
                        <a:t>0.729</a:t>
                      </a:r>
                      <a:endParaRPr/>
                    </a:p>
                  </a:txBody>
                  <a:tcPr marT="91425" marB="91425" marR="91425" marL="91425"/>
                </a:tc>
              </a:tr>
              <a:tr h="373575">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l">
                        <a:spcBef>
                          <a:spcPts val="0"/>
                        </a:spcBef>
                        <a:spcAft>
                          <a:spcPts val="0"/>
                        </a:spcAft>
                        <a:buNone/>
                      </a:pPr>
                      <a:r>
                        <a:rPr lang="en"/>
                        <a:t>0.55245</a:t>
                      </a:r>
                      <a:endParaRPr/>
                    </a:p>
                  </a:txBody>
                  <a:tcPr marT="91425" marB="91425" marR="91425" marL="91425"/>
                </a:tc>
              </a:tr>
              <a:tr h="373575">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lang="en"/>
                        <a:t>0.6112</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3" name="Shape 4703"/>
        <p:cNvGrpSpPr/>
        <p:nvPr/>
      </p:nvGrpSpPr>
      <p:grpSpPr>
        <a:xfrm>
          <a:off x="0" y="0"/>
          <a:ext cx="0" cy="0"/>
          <a:chOff x="0" y="0"/>
          <a:chExt cx="0" cy="0"/>
        </a:xfrm>
      </p:grpSpPr>
      <p:sp>
        <p:nvSpPr>
          <p:cNvPr id="4704" name="Google Shape;4704;p5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on Open Ended Question </a:t>
            </a:r>
            <a:endParaRPr/>
          </a:p>
        </p:txBody>
      </p:sp>
      <p:sp>
        <p:nvSpPr>
          <p:cNvPr id="4705" name="Google Shape;4705;p57"/>
          <p:cNvSpPr txBox="1"/>
          <p:nvPr>
            <p:ph idx="1" type="body"/>
          </p:nvPr>
        </p:nvSpPr>
        <p:spPr>
          <a:xfrm>
            <a:off x="894175" y="1012700"/>
            <a:ext cx="34173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BLEU:</a:t>
            </a:r>
            <a:r>
              <a:rPr lang="en"/>
              <a:t> Measures the precision of n-grams in generated text compared to reference text.</a:t>
            </a:r>
            <a:endParaRPr/>
          </a:p>
          <a:p>
            <a:pPr indent="45720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ROUGE:</a:t>
            </a:r>
            <a:r>
              <a:rPr lang="en"/>
              <a:t> Evaluates text by comparing n-gram overlaps (precision, recall, F1) with reference text.</a:t>
            </a:r>
            <a:endParaRPr/>
          </a:p>
          <a:p>
            <a:pPr indent="0" lvl="0" marL="0" rtl="0" algn="just">
              <a:spcBef>
                <a:spcPts val="0"/>
              </a:spcBef>
              <a:spcAft>
                <a:spcPts val="0"/>
              </a:spcAft>
              <a:buNone/>
            </a:pPr>
            <a:r>
              <a:t/>
            </a:r>
            <a:endParaRPr/>
          </a:p>
        </p:txBody>
      </p:sp>
      <p:graphicFrame>
        <p:nvGraphicFramePr>
          <p:cNvPr id="4706" name="Google Shape;4706;p57"/>
          <p:cNvGraphicFramePr/>
          <p:nvPr/>
        </p:nvGraphicFramePr>
        <p:xfrm>
          <a:off x="4615200" y="1097413"/>
          <a:ext cx="3000000" cy="3000000"/>
        </p:xfrm>
        <a:graphic>
          <a:graphicData uri="http://schemas.openxmlformats.org/drawingml/2006/table">
            <a:tbl>
              <a:tblPr>
                <a:noFill/>
                <a:tableStyleId>{C95D1C2C-DD75-43CA-9692-750D6488F0D5}</a:tableStyleId>
              </a:tblPr>
              <a:tblGrid>
                <a:gridCol w="1093225"/>
                <a:gridCol w="1093225"/>
                <a:gridCol w="1093225"/>
                <a:gridCol w="1093225"/>
              </a:tblGrid>
              <a:tr h="201875">
                <a:tc rowSpan="2">
                  <a:txBody>
                    <a:bodyPr/>
                    <a:lstStyle/>
                    <a:p>
                      <a:pPr indent="0" lvl="0" marL="0" rtl="0" algn="l">
                        <a:spcBef>
                          <a:spcPts val="0"/>
                        </a:spcBef>
                        <a:spcAft>
                          <a:spcPts val="0"/>
                        </a:spcAft>
                        <a:buNone/>
                      </a:pPr>
                      <a:r>
                        <a:rPr b="1" lang="en" sz="1100">
                          <a:solidFill>
                            <a:srgbClr val="000000"/>
                          </a:solidFill>
                        </a:rPr>
                        <a:t>BLEU Score</a:t>
                      </a:r>
                      <a:endParaRPr b="1" sz="1100"/>
                    </a:p>
                  </a:txBody>
                  <a:tcPr marT="91425" marB="91425" marR="91425" marL="91425"/>
                </a:tc>
                <a:tc gridSpan="3" rowSpan="2">
                  <a:txBody>
                    <a:bodyPr/>
                    <a:lstStyle/>
                    <a:p>
                      <a:pPr indent="0" lvl="0" marL="0" rtl="0" algn="l">
                        <a:spcBef>
                          <a:spcPts val="0"/>
                        </a:spcBef>
                        <a:spcAft>
                          <a:spcPts val="0"/>
                        </a:spcAft>
                        <a:buNone/>
                      </a:pPr>
                      <a:r>
                        <a:rPr lang="en" sz="1100">
                          <a:solidFill>
                            <a:srgbClr val="000000"/>
                          </a:solidFill>
                        </a:rPr>
                        <a:t>0.0093</a:t>
                      </a:r>
                      <a:endParaRPr sz="1100"/>
                    </a:p>
                  </a:txBody>
                  <a:tcPr marT="91425" marB="91425" marR="91425" marL="91425"/>
                </a:tc>
                <a:tc rowSpan="2" hMerge="1"/>
                <a:tc rowSpan="2" hMerge="1"/>
              </a:tr>
              <a:tr h="201875">
                <a:tc vMerge="1"/>
                <a:tc gridSpan="3" vMerge="1"/>
                <a:tc hMerge="1" vMerge="1"/>
                <a:tc hMerge="1" vMerge="1"/>
              </a:tr>
              <a:tr h="347550">
                <a:tc rowSpan="9">
                  <a:txBody>
                    <a:bodyPr/>
                    <a:lstStyle/>
                    <a:p>
                      <a:pPr indent="0" lvl="0" marL="0" rtl="0" algn="l">
                        <a:spcBef>
                          <a:spcPts val="0"/>
                        </a:spcBef>
                        <a:spcAft>
                          <a:spcPts val="0"/>
                        </a:spcAft>
                        <a:buNone/>
                      </a:pPr>
                      <a:r>
                        <a:rPr b="1" lang="en" sz="1100">
                          <a:solidFill>
                            <a:srgbClr val="000000"/>
                          </a:solidFill>
                        </a:rPr>
                        <a:t>ROUGE Scores</a:t>
                      </a:r>
                      <a:endParaRPr b="1" sz="1100"/>
                    </a:p>
                  </a:txBody>
                  <a:tcPr marT="91425" marB="91425" marR="91425" marL="91425">
                    <a:lnB cap="flat" cmpd="sng" w="9525">
                      <a:solidFill>
                        <a:srgbClr val="9E9E9E"/>
                      </a:solidFill>
                      <a:prstDash val="solid"/>
                      <a:round/>
                      <a:headEnd len="sm" w="sm" type="none"/>
                      <a:tailEnd len="sm" w="sm" type="none"/>
                    </a:lnB>
                  </a:tcPr>
                </a:tc>
                <a:tc rowSpan="3">
                  <a:txBody>
                    <a:bodyPr/>
                    <a:lstStyle/>
                    <a:p>
                      <a:pPr indent="0" lvl="0" marL="0" rtl="0" algn="l">
                        <a:spcBef>
                          <a:spcPts val="0"/>
                        </a:spcBef>
                        <a:spcAft>
                          <a:spcPts val="0"/>
                        </a:spcAft>
                        <a:buNone/>
                      </a:pPr>
                      <a:r>
                        <a:rPr b="1" lang="en" sz="1100"/>
                        <a:t>unigram overlap</a:t>
                      </a:r>
                      <a:endParaRPr b="1" sz="1100"/>
                    </a:p>
                  </a:txBody>
                  <a:tcPr marT="91425" marB="91425" marR="91425" marL="91425"/>
                </a:tc>
                <a:tc>
                  <a:txBody>
                    <a:bodyPr/>
                    <a:lstStyle/>
                    <a:p>
                      <a:pPr indent="0" lvl="0" marL="0" rtl="0" algn="l">
                        <a:spcBef>
                          <a:spcPts val="0"/>
                        </a:spcBef>
                        <a:spcAft>
                          <a:spcPts val="0"/>
                        </a:spcAft>
                        <a:buNone/>
                      </a:pPr>
                      <a:r>
                        <a:rPr b="1" lang="en" sz="1100"/>
                        <a:t>precision</a:t>
                      </a:r>
                      <a:endParaRPr b="1" sz="1100"/>
                    </a:p>
                  </a:txBody>
                  <a:tcPr marT="91425" marB="91425" marR="91425" marL="91425"/>
                </a:tc>
                <a:tc>
                  <a:txBody>
                    <a:bodyPr/>
                    <a:lstStyle/>
                    <a:p>
                      <a:pPr indent="0" lvl="0" marL="0" rtl="0" algn="l">
                        <a:spcBef>
                          <a:spcPts val="0"/>
                        </a:spcBef>
                        <a:spcAft>
                          <a:spcPts val="0"/>
                        </a:spcAft>
                        <a:buNone/>
                      </a:pPr>
                      <a:r>
                        <a:rPr lang="en" sz="1100"/>
                        <a:t>0.1880</a:t>
                      </a:r>
                      <a:endParaRPr sz="1100"/>
                    </a:p>
                  </a:txBody>
                  <a:tcPr marT="91425" marB="91425" marR="91425" marL="91425"/>
                </a:tc>
              </a:tr>
              <a:tr h="347550">
                <a:tc vMerge="1"/>
                <a:tc vMerge="1"/>
                <a:tc>
                  <a:txBody>
                    <a:bodyPr/>
                    <a:lstStyle/>
                    <a:p>
                      <a:pPr indent="0" lvl="0" marL="0" rtl="0" algn="l">
                        <a:spcBef>
                          <a:spcPts val="0"/>
                        </a:spcBef>
                        <a:spcAft>
                          <a:spcPts val="0"/>
                        </a:spcAft>
                        <a:buNone/>
                      </a:pPr>
                      <a:r>
                        <a:rPr b="1" lang="en" sz="1100"/>
                        <a:t>recall</a:t>
                      </a:r>
                      <a:endParaRPr b="1" sz="1100"/>
                    </a:p>
                  </a:txBody>
                  <a:tcPr marT="91425" marB="91425" marR="91425" marL="91425"/>
                </a:tc>
                <a:tc>
                  <a:txBody>
                    <a:bodyPr/>
                    <a:lstStyle/>
                    <a:p>
                      <a:pPr indent="0" lvl="0" marL="0" rtl="0" algn="l">
                        <a:spcBef>
                          <a:spcPts val="0"/>
                        </a:spcBef>
                        <a:spcAft>
                          <a:spcPts val="0"/>
                        </a:spcAft>
                        <a:buNone/>
                      </a:pPr>
                      <a:r>
                        <a:rPr lang="en" sz="1100"/>
                        <a:t>0.0560</a:t>
                      </a:r>
                      <a:endParaRPr sz="1100"/>
                    </a:p>
                  </a:txBody>
                  <a:tcPr marT="91425" marB="91425" marR="91425" marL="91425"/>
                </a:tc>
              </a:tr>
              <a:tr h="347550">
                <a:tc vMerge="1"/>
                <a:tc vMerge="1"/>
                <a:tc>
                  <a:txBody>
                    <a:bodyPr/>
                    <a:lstStyle/>
                    <a:p>
                      <a:pPr indent="0" lvl="0" marL="0" rtl="0" algn="l">
                        <a:spcBef>
                          <a:spcPts val="0"/>
                        </a:spcBef>
                        <a:spcAft>
                          <a:spcPts val="0"/>
                        </a:spcAft>
                        <a:buNone/>
                      </a:pPr>
                      <a:r>
                        <a:rPr b="1" lang="en" sz="1100"/>
                        <a:t>f1</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0.0836</a:t>
                      </a:r>
                      <a:endParaRPr sz="1100"/>
                    </a:p>
                  </a:txBody>
                  <a:tcPr marT="91425" marB="91425" marR="91425" marL="91425"/>
                </a:tc>
              </a:tr>
              <a:tr h="347550">
                <a:tc vMerge="1"/>
                <a:tc rowSpan="3">
                  <a:txBody>
                    <a:bodyPr/>
                    <a:lstStyle/>
                    <a:p>
                      <a:pPr indent="0" lvl="0" marL="0" rtl="0" algn="l">
                        <a:spcBef>
                          <a:spcPts val="0"/>
                        </a:spcBef>
                        <a:spcAft>
                          <a:spcPts val="0"/>
                        </a:spcAft>
                        <a:buNone/>
                      </a:pPr>
                      <a:r>
                        <a:rPr b="1" lang="en" sz="1100"/>
                        <a:t>bigram overlap</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precision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0.0000</a:t>
                      </a:r>
                      <a:endParaRPr sz="1100"/>
                    </a:p>
                  </a:txBody>
                  <a:tcPr marT="91425" marB="91425" marR="91425" marL="91425">
                    <a:lnL cap="flat" cmpd="sng" w="9525">
                      <a:solidFill>
                        <a:srgbClr val="9E9E9E"/>
                      </a:solidFill>
                      <a:prstDash val="solid"/>
                      <a:round/>
                      <a:headEnd len="sm" w="sm" type="none"/>
                      <a:tailEnd len="sm" w="sm" type="none"/>
                    </a:lnL>
                  </a:tcPr>
                </a:tc>
              </a:tr>
              <a:tr h="347550">
                <a:tc vMerge="1"/>
                <a:tc vMerge="1"/>
                <a:tc>
                  <a:txBody>
                    <a:bodyPr/>
                    <a:lstStyle/>
                    <a:p>
                      <a:pPr indent="0" lvl="0" marL="0" rtl="0" algn="l">
                        <a:spcBef>
                          <a:spcPts val="0"/>
                        </a:spcBef>
                        <a:spcAft>
                          <a:spcPts val="0"/>
                        </a:spcAft>
                        <a:buNone/>
                      </a:pPr>
                      <a:r>
                        <a:rPr b="1" lang="en" sz="1100"/>
                        <a:t>recall</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0.0000</a:t>
                      </a:r>
                      <a:endParaRPr sz="1100"/>
                    </a:p>
                  </a:txBody>
                  <a:tcPr marT="91425" marB="91425" marR="91425" marL="91425">
                    <a:lnL cap="flat" cmpd="sng" w="9525">
                      <a:solidFill>
                        <a:srgbClr val="9E9E9E"/>
                      </a:solidFill>
                      <a:prstDash val="solid"/>
                      <a:round/>
                      <a:headEnd len="sm" w="sm" type="none"/>
                      <a:tailEnd len="sm" w="sm" type="none"/>
                    </a:lnL>
                  </a:tcPr>
                </a:tc>
              </a:tr>
              <a:tr h="347550">
                <a:tc vMerge="1"/>
                <a:tc vMerge="1"/>
                <a:tc>
                  <a:txBody>
                    <a:bodyPr/>
                    <a:lstStyle/>
                    <a:p>
                      <a:pPr indent="0" lvl="0" marL="0" rtl="0" algn="l">
                        <a:spcBef>
                          <a:spcPts val="0"/>
                        </a:spcBef>
                        <a:spcAft>
                          <a:spcPts val="0"/>
                        </a:spcAft>
                        <a:buNone/>
                      </a:pPr>
                      <a:r>
                        <a:rPr b="1" lang="en" sz="1100"/>
                        <a:t>f1</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0.0000</a:t>
                      </a:r>
                      <a:endParaRPr sz="11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47550">
                <a:tc vMerge="1"/>
                <a:tc rowSpan="3">
                  <a:txBody>
                    <a:bodyPr/>
                    <a:lstStyle/>
                    <a:p>
                      <a:pPr indent="0" lvl="0" marL="0" rtl="0" algn="l">
                        <a:spcBef>
                          <a:spcPts val="0"/>
                        </a:spcBef>
                        <a:spcAft>
                          <a:spcPts val="0"/>
                        </a:spcAft>
                        <a:buNone/>
                      </a:pPr>
                      <a:r>
                        <a:rPr b="1" lang="en" sz="1100"/>
                        <a:t>longest common subsequence</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t>precision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0.1880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550">
                <a:tc vMerge="1"/>
                <a:tc vMerge="1"/>
                <a:tc>
                  <a:txBody>
                    <a:bodyPr/>
                    <a:lstStyle/>
                    <a:p>
                      <a:pPr indent="0" lvl="0" marL="0" rtl="0" algn="l">
                        <a:spcBef>
                          <a:spcPts val="0"/>
                        </a:spcBef>
                        <a:spcAft>
                          <a:spcPts val="0"/>
                        </a:spcAft>
                        <a:buNone/>
                      </a:pPr>
                      <a:r>
                        <a:rPr b="1" lang="en" sz="1100"/>
                        <a:t>recall</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0.0560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550">
                <a:tc vMerge="1"/>
                <a:tc vMerge="1"/>
                <a:tc>
                  <a:txBody>
                    <a:bodyPr/>
                    <a:lstStyle/>
                    <a:p>
                      <a:pPr indent="0" lvl="0" marL="0" rtl="0" algn="l">
                        <a:spcBef>
                          <a:spcPts val="0"/>
                        </a:spcBef>
                        <a:spcAft>
                          <a:spcPts val="0"/>
                        </a:spcAft>
                        <a:buNone/>
                      </a:pPr>
                      <a:r>
                        <a:rPr b="1" lang="en" sz="1100"/>
                        <a:t>f1</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0.0836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4707" name="Google Shape;4707;p57"/>
          <p:cNvPicPr preferRelativeResize="0"/>
          <p:nvPr/>
        </p:nvPicPr>
        <p:blipFill>
          <a:blip r:embed="rId3">
            <a:alphaModFix/>
          </a:blip>
          <a:stretch>
            <a:fillRect/>
          </a:stretch>
        </p:blipFill>
        <p:spPr>
          <a:xfrm>
            <a:off x="1112150" y="3426800"/>
            <a:ext cx="2981350" cy="1184025"/>
          </a:xfrm>
          <a:prstGeom prst="rect">
            <a:avLst/>
          </a:prstGeom>
          <a:noFill/>
          <a:ln>
            <a:noFill/>
          </a:ln>
        </p:spPr>
      </p:pic>
      <p:pic>
        <p:nvPicPr>
          <p:cNvPr id="4708" name="Google Shape;4708;p57"/>
          <p:cNvPicPr preferRelativeResize="0"/>
          <p:nvPr/>
        </p:nvPicPr>
        <p:blipFill>
          <a:blip r:embed="rId4">
            <a:alphaModFix/>
          </a:blip>
          <a:stretch>
            <a:fillRect/>
          </a:stretch>
        </p:blipFill>
        <p:spPr>
          <a:xfrm>
            <a:off x="1471725" y="1929725"/>
            <a:ext cx="2262197"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2" name="Shape 4712"/>
        <p:cNvGrpSpPr/>
        <p:nvPr/>
      </p:nvGrpSpPr>
      <p:grpSpPr>
        <a:xfrm>
          <a:off x="0" y="0"/>
          <a:ext cx="0" cy="0"/>
          <a:chOff x="0" y="0"/>
          <a:chExt cx="0" cy="0"/>
        </a:xfrm>
      </p:grpSpPr>
      <p:sp>
        <p:nvSpPr>
          <p:cNvPr id="4713" name="Google Shape;4713;p58"/>
          <p:cNvSpPr txBox="1"/>
          <p:nvPr>
            <p:ph type="title"/>
          </p:nvPr>
        </p:nvSpPr>
        <p:spPr>
          <a:xfrm>
            <a:off x="2973075" y="229239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 and Future Work</a:t>
            </a:r>
            <a:endParaRPr sz="3000"/>
          </a:p>
        </p:txBody>
      </p:sp>
      <p:sp>
        <p:nvSpPr>
          <p:cNvPr id="4714" name="Google Shape;4714;p58"/>
          <p:cNvSpPr txBox="1"/>
          <p:nvPr>
            <p:ph idx="2" type="title"/>
          </p:nvPr>
        </p:nvSpPr>
        <p:spPr>
          <a:xfrm>
            <a:off x="2973075" y="1078925"/>
            <a:ext cx="16605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8" name="Shape 4718"/>
        <p:cNvGrpSpPr/>
        <p:nvPr/>
      </p:nvGrpSpPr>
      <p:grpSpPr>
        <a:xfrm>
          <a:off x="0" y="0"/>
          <a:ext cx="0" cy="0"/>
          <a:chOff x="0" y="0"/>
          <a:chExt cx="0" cy="0"/>
        </a:xfrm>
      </p:grpSpPr>
      <p:sp>
        <p:nvSpPr>
          <p:cNvPr id="4719" name="Google Shape;4719;p5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 </a:t>
            </a:r>
            <a:endParaRPr/>
          </a:p>
        </p:txBody>
      </p:sp>
      <p:sp>
        <p:nvSpPr>
          <p:cNvPr id="4720" name="Google Shape;4720;p59"/>
          <p:cNvSpPr txBox="1"/>
          <p:nvPr>
            <p:ph idx="1" type="body"/>
          </p:nvPr>
        </p:nvSpPr>
        <p:spPr>
          <a:xfrm>
            <a:off x="720000" y="1097412"/>
            <a:ext cx="7704000" cy="3639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In this project, we have implemented a VQA (Visual Question Answering) model specifically trained on a radiology dataset. We made use of weights of the BERT and Vision transformer models trained on various pre-training tasks and then fine-tuned on the VQA dataset, thereby letting the model learn features specific to radiographic images. </a:t>
            </a:r>
            <a:endParaRPr/>
          </a:p>
          <a:p>
            <a:pPr indent="-317500" lvl="0" marL="457200" rtl="0" algn="just">
              <a:lnSpc>
                <a:spcPct val="115000"/>
              </a:lnSpc>
              <a:spcBef>
                <a:spcPts val="0"/>
              </a:spcBef>
              <a:spcAft>
                <a:spcPts val="0"/>
              </a:spcAft>
              <a:buSzPts val="1400"/>
              <a:buChar char="●"/>
            </a:pPr>
            <a:r>
              <a:rPr lang="en"/>
              <a:t>Future works:</a:t>
            </a:r>
            <a:endParaRPr/>
          </a:p>
          <a:p>
            <a:pPr indent="-317500" lvl="1" marL="914400" rtl="0" algn="just">
              <a:lnSpc>
                <a:spcPct val="115000"/>
              </a:lnSpc>
              <a:spcBef>
                <a:spcPts val="0"/>
              </a:spcBef>
              <a:spcAft>
                <a:spcPts val="0"/>
              </a:spcAft>
              <a:buSzPts val="1400"/>
              <a:buChar char="○"/>
            </a:pPr>
            <a:r>
              <a:rPr lang="en"/>
              <a:t>Train the model for even more epochs, making use of cloud GPU resources.</a:t>
            </a:r>
            <a:endParaRPr/>
          </a:p>
          <a:p>
            <a:pPr indent="-317500" lvl="1" marL="914400" rtl="0" algn="just">
              <a:lnSpc>
                <a:spcPct val="115000"/>
              </a:lnSpc>
              <a:spcBef>
                <a:spcPts val="0"/>
              </a:spcBef>
              <a:spcAft>
                <a:spcPts val="0"/>
              </a:spcAft>
              <a:buSzPts val="1400"/>
              <a:buChar char="○"/>
            </a:pPr>
            <a:r>
              <a:rPr lang="en"/>
              <a:t>Fine-tune the model using other VQA datasets, such as the Slake dataset, whose size is greater than the VQA-RAD dataset containing 14,208 question-answer pairs.</a:t>
            </a:r>
            <a:endParaRPr/>
          </a:p>
          <a:p>
            <a:pPr indent="-317500" lvl="1" marL="914400" rtl="0" algn="just">
              <a:lnSpc>
                <a:spcPct val="115000"/>
              </a:lnSpc>
              <a:spcBef>
                <a:spcPts val="0"/>
              </a:spcBef>
              <a:spcAft>
                <a:spcPts val="0"/>
              </a:spcAft>
              <a:buSzPts val="1400"/>
              <a:buChar char="○"/>
            </a:pPr>
            <a:r>
              <a:rPr lang="en"/>
              <a:t>Introduce a weighted combined loss, ensuring more weights are given for loss values that have high values. </a:t>
            </a:r>
            <a:endParaRPr/>
          </a:p>
          <a:p>
            <a:pPr indent="-317500" lvl="1" marL="914400" rtl="0" algn="just">
              <a:lnSpc>
                <a:spcPct val="115000"/>
              </a:lnSpc>
              <a:spcBef>
                <a:spcPts val="0"/>
              </a:spcBef>
              <a:spcAft>
                <a:spcPts val="0"/>
              </a:spcAft>
              <a:buSzPts val="1400"/>
              <a:buChar char="○"/>
            </a:pPr>
            <a:r>
              <a:rPr lang="en"/>
              <a:t>Replace the vision transformer backbone with Swin transformer and ConvNeXT in the model architecture.</a:t>
            </a:r>
            <a:endParaRPr/>
          </a:p>
          <a:p>
            <a:pPr indent="0" lvl="0" marL="457200" rtl="0" algn="just">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7" name="Shape 4527"/>
        <p:cNvGrpSpPr/>
        <p:nvPr/>
      </p:nvGrpSpPr>
      <p:grpSpPr>
        <a:xfrm>
          <a:off x="0" y="0"/>
          <a:ext cx="0" cy="0"/>
          <a:chOff x="0" y="0"/>
          <a:chExt cx="0" cy="0"/>
        </a:xfrm>
      </p:grpSpPr>
      <p:sp>
        <p:nvSpPr>
          <p:cNvPr id="4528" name="Google Shape;4528;p37"/>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4529" name="Google Shape;4529;p37"/>
          <p:cNvSpPr txBox="1"/>
          <p:nvPr>
            <p:ph idx="2" type="title"/>
          </p:nvPr>
        </p:nvSpPr>
        <p:spPr>
          <a:xfrm>
            <a:off x="2973075" y="1078931"/>
            <a:ext cx="14847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3" name="Shape 4533"/>
        <p:cNvGrpSpPr/>
        <p:nvPr/>
      </p:nvGrpSpPr>
      <p:grpSpPr>
        <a:xfrm>
          <a:off x="0" y="0"/>
          <a:ext cx="0" cy="0"/>
          <a:chOff x="0" y="0"/>
          <a:chExt cx="0" cy="0"/>
        </a:xfrm>
      </p:grpSpPr>
      <p:sp>
        <p:nvSpPr>
          <p:cNvPr id="4534" name="Google Shape;4534;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4535" name="Google Shape;4535;p38"/>
          <p:cNvSpPr txBox="1"/>
          <p:nvPr>
            <p:ph idx="1" type="body"/>
          </p:nvPr>
        </p:nvSpPr>
        <p:spPr>
          <a:xfrm>
            <a:off x="720000" y="1097415"/>
            <a:ext cx="7704000" cy="3752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This project addresses the challenge of creating a Visual Question Answering (VQA) system for radiographic images. Medical VQA combines complex visual and textual data, which makes effective training challenging due to the limited annotated datasets available in this domain.</a:t>
            </a:r>
            <a:endParaRPr/>
          </a:p>
          <a:p>
            <a:pPr indent="0" lvl="0" marL="457200" rtl="0" algn="l">
              <a:spcBef>
                <a:spcPts val="0"/>
              </a:spcBef>
              <a:spcAft>
                <a:spcPts val="0"/>
              </a:spcAft>
              <a:buNone/>
            </a:pPr>
            <a:r>
              <a:t/>
            </a:r>
            <a:endParaRPr/>
          </a:p>
          <a:p>
            <a:pPr indent="-317500" lvl="0" marL="457200" rtl="0" algn="just">
              <a:spcBef>
                <a:spcPts val="0"/>
              </a:spcBef>
              <a:spcAft>
                <a:spcPts val="0"/>
              </a:spcAft>
              <a:buSzPts val="1400"/>
              <a:buChar char="●"/>
            </a:pPr>
            <a:r>
              <a:rPr lang="en"/>
              <a:t>The primary challenge lies in the combination of visual data from medical images with textual data for accurate answers. Medical VQA struggles due to the specific language in clinical contexts and limited labeled data, especially for open-ended questions.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This project aims to create a model that can accurately answer questions regarding radiographic images, enhancing support for radiologists.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9" name="Shape 4539"/>
        <p:cNvGrpSpPr/>
        <p:nvPr/>
      </p:nvGrpSpPr>
      <p:grpSpPr>
        <a:xfrm>
          <a:off x="0" y="0"/>
          <a:ext cx="0" cy="0"/>
          <a:chOff x="0" y="0"/>
          <a:chExt cx="0" cy="0"/>
        </a:xfrm>
      </p:grpSpPr>
      <p:sp>
        <p:nvSpPr>
          <p:cNvPr id="4540" name="Google Shape;4540;p39"/>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Related Works</a:t>
            </a:r>
            <a:endParaRPr sz="3000"/>
          </a:p>
        </p:txBody>
      </p:sp>
      <p:sp>
        <p:nvSpPr>
          <p:cNvPr id="4541" name="Google Shape;4541;p39"/>
          <p:cNvSpPr txBox="1"/>
          <p:nvPr>
            <p:ph idx="2" type="title"/>
          </p:nvPr>
        </p:nvSpPr>
        <p:spPr>
          <a:xfrm>
            <a:off x="2973075" y="1078925"/>
            <a:ext cx="16605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5" name="Shape 4545"/>
        <p:cNvGrpSpPr/>
        <p:nvPr/>
      </p:nvGrpSpPr>
      <p:grpSpPr>
        <a:xfrm>
          <a:off x="0" y="0"/>
          <a:ext cx="0" cy="0"/>
          <a:chOff x="0" y="0"/>
          <a:chExt cx="0" cy="0"/>
        </a:xfrm>
      </p:grpSpPr>
      <p:sp>
        <p:nvSpPr>
          <p:cNvPr id="4546" name="Google Shape;4546;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 </a:t>
            </a:r>
            <a:endParaRPr/>
          </a:p>
        </p:txBody>
      </p:sp>
      <p:sp>
        <p:nvSpPr>
          <p:cNvPr id="4547" name="Google Shape;4547;p40"/>
          <p:cNvSpPr txBox="1"/>
          <p:nvPr>
            <p:ph idx="1" type="body"/>
          </p:nvPr>
        </p:nvSpPr>
        <p:spPr>
          <a:xfrm>
            <a:off x="720000" y="1097415"/>
            <a:ext cx="7704000" cy="37521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SzPts val="1400"/>
              <a:buChar char="●"/>
            </a:pPr>
            <a:r>
              <a:rPr lang="en"/>
              <a:t>Due to limited annotated VQA datasets, pretrained models like VGG16, ResNet (for images), and LSTM, BERT (for text) are often used, with weights from external datasets like ImageNet, despite potential domain shift issues.</a:t>
            </a:r>
            <a:endParaRPr/>
          </a:p>
          <a:p>
            <a:pPr indent="-317500" lvl="0" marL="457200" rtl="0" algn="just">
              <a:lnSpc>
                <a:spcPct val="125000"/>
              </a:lnSpc>
              <a:spcBef>
                <a:spcPts val="0"/>
              </a:spcBef>
              <a:spcAft>
                <a:spcPts val="0"/>
              </a:spcAft>
              <a:buSzPts val="1400"/>
              <a:buChar char="●"/>
            </a:pPr>
            <a:r>
              <a:rPr lang="en"/>
              <a:t>To reduce domain shift, visual encoders are pretrained on medical image datasets for tasks such as image classification before fine-tuning for VQA.</a:t>
            </a:r>
            <a:endParaRPr/>
          </a:p>
          <a:p>
            <a:pPr indent="-317500" lvl="0" marL="457200" rtl="0" algn="just">
              <a:lnSpc>
                <a:spcPct val="125000"/>
              </a:lnSpc>
              <a:spcBef>
                <a:spcPts val="0"/>
              </a:spcBef>
              <a:spcAft>
                <a:spcPts val="0"/>
              </a:spcAft>
              <a:buSzPts val="1400"/>
              <a:buChar char="●"/>
            </a:pPr>
            <a:r>
              <a:rPr lang="en"/>
              <a:t>Nguyen et al. introduced a meta-learning-based pretraining task, specifically a 3-way 6-shot classification, to improve visual representation learning on medical datasets.</a:t>
            </a:r>
            <a:endParaRPr/>
          </a:p>
          <a:p>
            <a:pPr indent="-317500" lvl="0" marL="457200" rtl="0" algn="just">
              <a:lnSpc>
                <a:spcPct val="125000"/>
              </a:lnSpc>
              <a:spcBef>
                <a:spcPts val="0"/>
              </a:spcBef>
              <a:spcAft>
                <a:spcPts val="0"/>
              </a:spcAft>
              <a:buSzPts val="1400"/>
              <a:buChar char="●"/>
            </a:pPr>
            <a:r>
              <a:rPr lang="en"/>
              <a:t>Recent methods incorporate self-supervised objectives, like masked language modeling (MLM), to jointly model image and text features, enhancing medical VQA model performance.</a:t>
            </a:r>
            <a:endParaRPr/>
          </a:p>
          <a:p>
            <a:pPr indent="-317500" lvl="0" marL="457200" rtl="0" algn="just">
              <a:lnSpc>
                <a:spcPct val="125000"/>
              </a:lnSpc>
              <a:spcBef>
                <a:spcPts val="0"/>
              </a:spcBef>
              <a:spcAft>
                <a:spcPts val="0"/>
              </a:spcAft>
              <a:buSzPts val="1400"/>
              <a:buChar char="●"/>
            </a:pPr>
            <a:r>
              <a:rPr lang="en"/>
              <a:t>Frameworks like PubMed-CLIP utilize contrastive learning to align image-text features effectively, showing promise in medical VQA by learning joint representations without relying on external datasets.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1" name="Shape 4551"/>
        <p:cNvGrpSpPr/>
        <p:nvPr/>
      </p:nvGrpSpPr>
      <p:grpSpPr>
        <a:xfrm>
          <a:off x="0" y="0"/>
          <a:ext cx="0" cy="0"/>
          <a:chOff x="0" y="0"/>
          <a:chExt cx="0" cy="0"/>
        </a:xfrm>
      </p:grpSpPr>
      <p:sp>
        <p:nvSpPr>
          <p:cNvPr id="4552" name="Google Shape;4552;p41"/>
          <p:cNvSpPr txBox="1"/>
          <p:nvPr>
            <p:ph type="title"/>
          </p:nvPr>
        </p:nvSpPr>
        <p:spPr>
          <a:xfrm>
            <a:off x="2973075" y="2064744"/>
            <a:ext cx="3707400" cy="14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Dataset</a:t>
            </a:r>
            <a:endParaRPr sz="3000"/>
          </a:p>
          <a:p>
            <a:pPr indent="0" lvl="0" marL="0" rtl="0" algn="l">
              <a:spcBef>
                <a:spcPts val="0"/>
              </a:spcBef>
              <a:spcAft>
                <a:spcPts val="0"/>
              </a:spcAft>
              <a:buNone/>
            </a:pPr>
            <a:r>
              <a:t/>
            </a:r>
            <a:endParaRPr sz="3000"/>
          </a:p>
        </p:txBody>
      </p:sp>
      <p:sp>
        <p:nvSpPr>
          <p:cNvPr id="4553" name="Google Shape;4553;p41"/>
          <p:cNvSpPr txBox="1"/>
          <p:nvPr>
            <p:ph idx="2" type="title"/>
          </p:nvPr>
        </p:nvSpPr>
        <p:spPr>
          <a:xfrm>
            <a:off x="2973075" y="1078925"/>
            <a:ext cx="1660500" cy="9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7" name="Shape 4557"/>
        <p:cNvGrpSpPr/>
        <p:nvPr/>
      </p:nvGrpSpPr>
      <p:grpSpPr>
        <a:xfrm>
          <a:off x="0" y="0"/>
          <a:ext cx="0" cy="0"/>
          <a:chOff x="0" y="0"/>
          <a:chExt cx="0" cy="0"/>
        </a:xfrm>
      </p:grpSpPr>
      <p:sp>
        <p:nvSpPr>
          <p:cNvPr id="4558" name="Google Shape;4558;p4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Indiana Chest X-Ray </a:t>
            </a:r>
            <a:endParaRPr/>
          </a:p>
        </p:txBody>
      </p:sp>
      <p:sp>
        <p:nvSpPr>
          <p:cNvPr id="4559" name="Google Shape;4559;p42"/>
          <p:cNvSpPr txBox="1"/>
          <p:nvPr>
            <p:ph idx="1" type="body"/>
          </p:nvPr>
        </p:nvSpPr>
        <p:spPr>
          <a:xfrm>
            <a:off x="720000" y="1097415"/>
            <a:ext cx="7704000" cy="3752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This dataset is a collection of radiology examinations, including images and narrative reports by radiologists and is </a:t>
            </a:r>
            <a:r>
              <a:rPr lang="en"/>
              <a:t>publicly</a:t>
            </a:r>
            <a:r>
              <a:rPr lang="en"/>
              <a:t> available through the Open Access Biomedical Image Search Engine (OpenI).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The images are 7,470 frontal and lateral chest X-rays, and each radiology report consists of four sections: Comparison, Indication, Findings and Impression.</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Image captions are descriptive summaries based on radiological observations, useful for training models on clinical language generation.</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Originally intended for medical and educational purposes, this dataset is valuable for developing models that support medical diagnostics and automated report generation.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3" name="Shape 4563"/>
        <p:cNvGrpSpPr/>
        <p:nvPr/>
      </p:nvGrpSpPr>
      <p:grpSpPr>
        <a:xfrm>
          <a:off x="0" y="0"/>
          <a:ext cx="0" cy="0"/>
          <a:chOff x="0" y="0"/>
          <a:chExt cx="0" cy="0"/>
        </a:xfrm>
      </p:grpSpPr>
      <p:sp>
        <p:nvSpPr>
          <p:cNvPr id="4564" name="Google Shape;4564;p4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Indiana Chest X-Ray </a:t>
            </a:r>
            <a:endParaRPr/>
          </a:p>
        </p:txBody>
      </p:sp>
      <p:pic>
        <p:nvPicPr>
          <p:cNvPr id="4565" name="Google Shape;4565;p43"/>
          <p:cNvPicPr preferRelativeResize="0"/>
          <p:nvPr/>
        </p:nvPicPr>
        <p:blipFill>
          <a:blip r:embed="rId3">
            <a:alphaModFix/>
          </a:blip>
          <a:stretch>
            <a:fillRect/>
          </a:stretch>
        </p:blipFill>
        <p:spPr>
          <a:xfrm>
            <a:off x="883188" y="1350513"/>
            <a:ext cx="2311725" cy="2442475"/>
          </a:xfrm>
          <a:prstGeom prst="rect">
            <a:avLst/>
          </a:prstGeom>
          <a:noFill/>
          <a:ln>
            <a:noFill/>
          </a:ln>
        </p:spPr>
      </p:pic>
      <p:pic>
        <p:nvPicPr>
          <p:cNvPr id="4566" name="Google Shape;4566;p43"/>
          <p:cNvPicPr preferRelativeResize="0"/>
          <p:nvPr/>
        </p:nvPicPr>
        <p:blipFill>
          <a:blip r:embed="rId4">
            <a:alphaModFix/>
          </a:blip>
          <a:stretch>
            <a:fillRect/>
          </a:stretch>
        </p:blipFill>
        <p:spPr>
          <a:xfrm>
            <a:off x="3404237" y="1350513"/>
            <a:ext cx="2311725" cy="2442467"/>
          </a:xfrm>
          <a:prstGeom prst="rect">
            <a:avLst/>
          </a:prstGeom>
          <a:noFill/>
          <a:ln>
            <a:noFill/>
          </a:ln>
        </p:spPr>
      </p:pic>
      <p:pic>
        <p:nvPicPr>
          <p:cNvPr id="4567" name="Google Shape;4567;p43"/>
          <p:cNvPicPr preferRelativeResize="0"/>
          <p:nvPr/>
        </p:nvPicPr>
        <p:blipFill>
          <a:blip r:embed="rId5">
            <a:alphaModFix/>
          </a:blip>
          <a:stretch>
            <a:fillRect/>
          </a:stretch>
        </p:blipFill>
        <p:spPr>
          <a:xfrm>
            <a:off x="5925287" y="1350513"/>
            <a:ext cx="2335514" cy="244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 Project and Thesis Writing - Language Arts -12th Grade by Slidesgo">
  <a:themeElements>
    <a:clrScheme name="Simple Light">
      <a:dk1>
        <a:srgbClr val="000000"/>
      </a:dk1>
      <a:lt1>
        <a:srgbClr val="EEF1E2"/>
      </a:lt1>
      <a:dk2>
        <a:srgbClr val="ACB0A1"/>
      </a:dk2>
      <a:lt2>
        <a:srgbClr val="686B62"/>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