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07" autoAdjust="0"/>
  </p:normalViewPr>
  <p:slideViewPr>
    <p:cSldViewPr>
      <p:cViewPr>
        <p:scale>
          <a:sx n="65" d="100"/>
          <a:sy n="65" d="100"/>
        </p:scale>
        <p:origin x="12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m Vashi" userId="e3f48aea1b723f51" providerId="LiveId" clId="{5A3F2AAC-D528-49ED-A188-7639AF8D1C5F}"/>
    <pc:docChg chg="modSld">
      <pc:chgData name="Aum Vashi" userId="e3f48aea1b723f51" providerId="LiveId" clId="{5A3F2AAC-D528-49ED-A188-7639AF8D1C5F}" dt="2024-07-29T13:47:12.436" v="18" actId="20577"/>
      <pc:docMkLst>
        <pc:docMk/>
      </pc:docMkLst>
      <pc:sldChg chg="modSp mod">
        <pc:chgData name="Aum Vashi" userId="e3f48aea1b723f51" providerId="LiveId" clId="{5A3F2AAC-D528-49ED-A188-7639AF8D1C5F}" dt="2024-07-29T13:47:12.436" v="18" actId="20577"/>
        <pc:sldMkLst>
          <pc:docMk/>
          <pc:sldMk cId="2832383633" sldId="265"/>
        </pc:sldMkLst>
        <pc:spChg chg="mod">
          <ac:chgData name="Aum Vashi" userId="e3f48aea1b723f51" providerId="LiveId" clId="{5A3F2AAC-D528-49ED-A188-7639AF8D1C5F}" dt="2024-07-29T13:47:12.436" v="18" actId="20577"/>
          <ac:spMkLst>
            <pc:docMk/>
            <pc:sldMk cId="2832383633" sldId="265"/>
            <ac:spMk id="3" creationId="{A76FD909-3D42-34F3-A36D-9A941C551959}"/>
          </ac:spMkLst>
        </pc:spChg>
      </pc:sldChg>
    </pc:docChg>
  </pc:docChgLst>
  <pc:docChgLst>
    <pc:chgData name="Aum Vashi" userId="e3f48aea1b723f51" providerId="LiveId" clId="{D3CD9803-49D9-4723-AEF8-DBDFB977680F}"/>
    <pc:docChg chg="undo custSel addSld delSld modSld modMainMaster">
      <pc:chgData name="Aum Vashi" userId="e3f48aea1b723f51" providerId="LiveId" clId="{D3CD9803-49D9-4723-AEF8-DBDFB977680F}" dt="2024-07-03T03:29:37.626" v="77" actId="255"/>
      <pc:docMkLst>
        <pc:docMk/>
      </pc:docMkLst>
      <pc:sldChg chg="modTransition">
        <pc:chgData name="Aum Vashi" userId="e3f48aea1b723f51" providerId="LiveId" clId="{D3CD9803-49D9-4723-AEF8-DBDFB977680F}" dt="2024-07-03T02:45:50.186" v="65"/>
        <pc:sldMkLst>
          <pc:docMk/>
          <pc:sldMk cId="0" sldId="257"/>
        </pc:sldMkLst>
      </pc:sldChg>
      <pc:sldChg chg="modTransition">
        <pc:chgData name="Aum Vashi" userId="e3f48aea1b723f51" providerId="LiveId" clId="{D3CD9803-49D9-4723-AEF8-DBDFB977680F}" dt="2024-07-03T02:45:50.186" v="65"/>
        <pc:sldMkLst>
          <pc:docMk/>
          <pc:sldMk cId="0" sldId="258"/>
        </pc:sldMkLst>
      </pc:sldChg>
      <pc:sldChg chg="modSp mod modTransition">
        <pc:chgData name="Aum Vashi" userId="e3f48aea1b723f51" providerId="LiveId" clId="{D3CD9803-49D9-4723-AEF8-DBDFB977680F}" dt="2024-07-03T03:28:34.970" v="69" actId="27636"/>
        <pc:sldMkLst>
          <pc:docMk/>
          <pc:sldMk cId="0" sldId="259"/>
        </pc:sldMkLst>
        <pc:spChg chg="mod">
          <ac:chgData name="Aum Vashi" userId="e3f48aea1b723f51" providerId="LiveId" clId="{D3CD9803-49D9-4723-AEF8-DBDFB977680F}" dt="2024-07-03T03:28:34.970" v="69" actId="27636"/>
          <ac:spMkLst>
            <pc:docMk/>
            <pc:sldMk cId="0" sldId="259"/>
            <ac:spMk id="3" creationId="{00000000-0000-0000-0000-000000000000}"/>
          </ac:spMkLst>
        </pc:spChg>
      </pc:sldChg>
      <pc:sldChg chg="modSp mod modTransition">
        <pc:chgData name="Aum Vashi" userId="e3f48aea1b723f51" providerId="LiveId" clId="{D3CD9803-49D9-4723-AEF8-DBDFB977680F}" dt="2024-07-03T02:45:50.186" v="65"/>
        <pc:sldMkLst>
          <pc:docMk/>
          <pc:sldMk cId="0" sldId="260"/>
        </pc:sldMkLst>
        <pc:spChg chg="mod">
          <ac:chgData name="Aum Vashi" userId="e3f48aea1b723f51" providerId="LiveId" clId="{D3CD9803-49D9-4723-AEF8-DBDFB977680F}" dt="2024-07-02T15:57:47.116" v="12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 modTransition">
        <pc:chgData name="Aum Vashi" userId="e3f48aea1b723f51" providerId="LiveId" clId="{D3CD9803-49D9-4723-AEF8-DBDFB977680F}" dt="2024-07-03T03:29:07.403" v="73" actId="255"/>
        <pc:sldMkLst>
          <pc:docMk/>
          <pc:sldMk cId="1915045788" sldId="261"/>
        </pc:sldMkLst>
        <pc:spChg chg="mod">
          <ac:chgData name="Aum Vashi" userId="e3f48aea1b723f51" providerId="LiveId" clId="{D3CD9803-49D9-4723-AEF8-DBDFB977680F}" dt="2024-07-03T03:29:07.403" v="73" actId="255"/>
          <ac:spMkLst>
            <pc:docMk/>
            <pc:sldMk cId="1915045788" sldId="261"/>
            <ac:spMk id="3" creationId="{883214DF-9D9B-F6A3-26D4-7D765D0307A0}"/>
          </ac:spMkLst>
        </pc:spChg>
      </pc:sldChg>
      <pc:sldChg chg="modSp mod modTransition">
        <pc:chgData name="Aum Vashi" userId="e3f48aea1b723f51" providerId="LiveId" clId="{D3CD9803-49D9-4723-AEF8-DBDFB977680F}" dt="2024-07-03T03:29:19.333" v="74" actId="255"/>
        <pc:sldMkLst>
          <pc:docMk/>
          <pc:sldMk cId="557072815" sldId="262"/>
        </pc:sldMkLst>
        <pc:spChg chg="mod">
          <ac:chgData name="Aum Vashi" userId="e3f48aea1b723f51" providerId="LiveId" clId="{D3CD9803-49D9-4723-AEF8-DBDFB977680F}" dt="2024-07-03T03:29:19.333" v="74" actId="255"/>
          <ac:spMkLst>
            <pc:docMk/>
            <pc:sldMk cId="557072815" sldId="262"/>
            <ac:spMk id="3" creationId="{5FB2C53E-D7BF-49C0-7DA3-21C20F9F5D71}"/>
          </ac:spMkLst>
        </pc:spChg>
      </pc:sldChg>
      <pc:sldChg chg="addSp delSp modSp mod modTransition">
        <pc:chgData name="Aum Vashi" userId="e3f48aea1b723f51" providerId="LiveId" clId="{D3CD9803-49D9-4723-AEF8-DBDFB977680F}" dt="2024-07-03T03:29:26.385" v="76" actId="27636"/>
        <pc:sldMkLst>
          <pc:docMk/>
          <pc:sldMk cId="3495107168" sldId="263"/>
        </pc:sldMkLst>
        <pc:spChg chg="mod">
          <ac:chgData name="Aum Vashi" userId="e3f48aea1b723f51" providerId="LiveId" clId="{D3CD9803-49D9-4723-AEF8-DBDFB977680F}" dt="2024-07-03T03:29:26.385" v="76" actId="27636"/>
          <ac:spMkLst>
            <pc:docMk/>
            <pc:sldMk cId="3495107168" sldId="263"/>
            <ac:spMk id="3" creationId="{1F0A4933-EA68-0F0E-A4CE-E2ED31FCB7BA}"/>
          </ac:spMkLst>
        </pc:spChg>
        <pc:picChg chg="add del mod">
          <ac:chgData name="Aum Vashi" userId="e3f48aea1b723f51" providerId="LiveId" clId="{D3CD9803-49D9-4723-AEF8-DBDFB977680F}" dt="2024-07-03T02:42:08.827" v="33" actId="478"/>
          <ac:picMkLst>
            <pc:docMk/>
            <pc:sldMk cId="3495107168" sldId="263"/>
            <ac:picMk id="4" creationId="{2AD2B183-EA87-B1F7-03FB-7D3C23B8F2B9}"/>
          </ac:picMkLst>
        </pc:picChg>
        <pc:picChg chg="add mod">
          <ac:chgData name="Aum Vashi" userId="e3f48aea1b723f51" providerId="LiveId" clId="{D3CD9803-49D9-4723-AEF8-DBDFB977680F}" dt="2024-07-03T02:43:10.632" v="41" actId="1076"/>
          <ac:picMkLst>
            <pc:docMk/>
            <pc:sldMk cId="3495107168" sldId="263"/>
            <ac:picMk id="1026" creationId="{668302B1-9499-EA6F-3C6D-A634EAFC8E9A}"/>
          </ac:picMkLst>
        </pc:picChg>
        <pc:picChg chg="del mod">
          <ac:chgData name="Aum Vashi" userId="e3f48aea1b723f51" providerId="LiveId" clId="{D3CD9803-49D9-4723-AEF8-DBDFB977680F}" dt="2024-07-03T02:42:53.339" v="35" actId="478"/>
          <ac:picMkLst>
            <pc:docMk/>
            <pc:sldMk cId="3495107168" sldId="263"/>
            <ac:picMk id="5124" creationId="{72050A4D-C5E0-738B-1494-762BF0BCA396}"/>
          </ac:picMkLst>
        </pc:picChg>
      </pc:sldChg>
      <pc:sldChg chg="modSp mod modTransition">
        <pc:chgData name="Aum Vashi" userId="e3f48aea1b723f51" providerId="LiveId" clId="{D3CD9803-49D9-4723-AEF8-DBDFB977680F}" dt="2024-07-03T02:45:50.186" v="65"/>
        <pc:sldMkLst>
          <pc:docMk/>
          <pc:sldMk cId="502915603" sldId="264"/>
        </pc:sldMkLst>
        <pc:spChg chg="mod">
          <ac:chgData name="Aum Vashi" userId="e3f48aea1b723f51" providerId="LiveId" clId="{D3CD9803-49D9-4723-AEF8-DBDFB977680F}" dt="2024-07-03T02:44:09.559" v="45" actId="123"/>
          <ac:spMkLst>
            <pc:docMk/>
            <pc:sldMk cId="502915603" sldId="264"/>
            <ac:spMk id="3" creationId="{AE9EF817-F853-CB90-0C29-35E848494935}"/>
          </ac:spMkLst>
        </pc:spChg>
        <pc:picChg chg="mod modCrop">
          <ac:chgData name="Aum Vashi" userId="e3f48aea1b723f51" providerId="LiveId" clId="{D3CD9803-49D9-4723-AEF8-DBDFB977680F}" dt="2024-07-03T02:43:31.589" v="43" actId="1076"/>
          <ac:picMkLst>
            <pc:docMk/>
            <pc:sldMk cId="502915603" sldId="264"/>
            <ac:picMk id="5" creationId="{1773795F-E048-CE98-A11F-D168383E7563}"/>
          </ac:picMkLst>
        </pc:picChg>
      </pc:sldChg>
      <pc:sldChg chg="modSp mod modTransition">
        <pc:chgData name="Aum Vashi" userId="e3f48aea1b723f51" providerId="LiveId" clId="{D3CD9803-49D9-4723-AEF8-DBDFB977680F}" dt="2024-07-03T03:29:37.626" v="77" actId="255"/>
        <pc:sldMkLst>
          <pc:docMk/>
          <pc:sldMk cId="2832383633" sldId="265"/>
        </pc:sldMkLst>
        <pc:spChg chg="mod">
          <ac:chgData name="Aum Vashi" userId="e3f48aea1b723f51" providerId="LiveId" clId="{D3CD9803-49D9-4723-AEF8-DBDFB977680F}" dt="2024-07-03T03:29:37.626" v="77" actId="255"/>
          <ac:spMkLst>
            <pc:docMk/>
            <pc:sldMk cId="2832383633" sldId="265"/>
            <ac:spMk id="3" creationId="{A76FD909-3D42-34F3-A36D-9A941C551959}"/>
          </ac:spMkLst>
        </pc:spChg>
      </pc:sldChg>
      <pc:sldChg chg="modTransition">
        <pc:chgData name="Aum Vashi" userId="e3f48aea1b723f51" providerId="LiveId" clId="{D3CD9803-49D9-4723-AEF8-DBDFB977680F}" dt="2024-07-03T02:45:50.186" v="65"/>
        <pc:sldMkLst>
          <pc:docMk/>
          <pc:sldMk cId="908503761" sldId="266"/>
        </pc:sldMkLst>
      </pc:sldChg>
      <pc:sldChg chg="modTransition">
        <pc:chgData name="Aum Vashi" userId="e3f48aea1b723f51" providerId="LiveId" clId="{D3CD9803-49D9-4723-AEF8-DBDFB977680F}" dt="2024-07-03T02:45:50.186" v="65"/>
        <pc:sldMkLst>
          <pc:docMk/>
          <pc:sldMk cId="2612746013" sldId="267"/>
        </pc:sldMkLst>
      </pc:sldChg>
      <pc:sldChg chg="new del">
        <pc:chgData name="Aum Vashi" userId="e3f48aea1b723f51" providerId="LiveId" clId="{D3CD9803-49D9-4723-AEF8-DBDFB977680F}" dt="2024-07-03T02:13:37.623" v="14" actId="680"/>
        <pc:sldMkLst>
          <pc:docMk/>
          <pc:sldMk cId="3872490809" sldId="268"/>
        </pc:sldMkLst>
      </pc:sldChg>
      <pc:sldMasterChg chg="modTransition modSldLayout">
        <pc:chgData name="Aum Vashi" userId="e3f48aea1b723f51" providerId="LiveId" clId="{D3CD9803-49D9-4723-AEF8-DBDFB977680F}" dt="2024-07-03T02:45:50.186" v="65"/>
        <pc:sldMasterMkLst>
          <pc:docMk/>
          <pc:sldMasterMk cId="0" sldId="2147483660"/>
        </pc:sldMasterMkLst>
        <pc:sldLayoutChg chg="modTransition">
          <pc:chgData name="Aum Vashi" userId="e3f48aea1b723f51" providerId="LiveId" clId="{D3CD9803-49D9-4723-AEF8-DBDFB977680F}" dt="2024-07-03T02:45:50.186" v="65"/>
          <pc:sldLayoutMkLst>
            <pc:docMk/>
            <pc:sldMasterMk cId="0" sldId="2147483660"/>
            <pc:sldLayoutMk cId="0" sldId="2147483661"/>
          </pc:sldLayoutMkLst>
        </pc:sldLayoutChg>
        <pc:sldLayoutChg chg="modTransition">
          <pc:chgData name="Aum Vashi" userId="e3f48aea1b723f51" providerId="LiveId" clId="{D3CD9803-49D9-4723-AEF8-DBDFB977680F}" dt="2024-07-03T02:45:50.186" v="65"/>
          <pc:sldLayoutMkLst>
            <pc:docMk/>
            <pc:sldMasterMk cId="0" sldId="2147483660"/>
            <pc:sldLayoutMk cId="0" sldId="2147483662"/>
          </pc:sldLayoutMkLst>
        </pc:sldLayoutChg>
        <pc:sldLayoutChg chg="modTransition">
          <pc:chgData name="Aum Vashi" userId="e3f48aea1b723f51" providerId="LiveId" clId="{D3CD9803-49D9-4723-AEF8-DBDFB977680F}" dt="2024-07-03T02:45:50.186" v="65"/>
          <pc:sldLayoutMkLst>
            <pc:docMk/>
            <pc:sldMasterMk cId="0" sldId="2147483660"/>
            <pc:sldLayoutMk cId="0" sldId="2147483663"/>
          </pc:sldLayoutMkLst>
        </pc:sldLayoutChg>
        <pc:sldLayoutChg chg="modTransition">
          <pc:chgData name="Aum Vashi" userId="e3f48aea1b723f51" providerId="LiveId" clId="{D3CD9803-49D9-4723-AEF8-DBDFB977680F}" dt="2024-07-03T02:45:50.186" v="65"/>
          <pc:sldLayoutMkLst>
            <pc:docMk/>
            <pc:sldMasterMk cId="0" sldId="2147483660"/>
            <pc:sldLayoutMk cId="0" sldId="2147483664"/>
          </pc:sldLayoutMkLst>
        </pc:sldLayoutChg>
        <pc:sldLayoutChg chg="modTransition">
          <pc:chgData name="Aum Vashi" userId="e3f48aea1b723f51" providerId="LiveId" clId="{D3CD9803-49D9-4723-AEF8-DBDFB977680F}" dt="2024-07-03T02:45:50.186" v="65"/>
          <pc:sldLayoutMkLst>
            <pc:docMk/>
            <pc:sldMasterMk cId="0" sldId="2147483660"/>
            <pc:sldLayoutMk cId="0" sldId="2147483665"/>
          </pc:sldLayoutMkLst>
        </pc:sldLayoutChg>
        <pc:sldLayoutChg chg="modTransition">
          <pc:chgData name="Aum Vashi" userId="e3f48aea1b723f51" providerId="LiveId" clId="{D3CD9803-49D9-4723-AEF8-DBDFB977680F}" dt="2024-07-03T02:45:50.186" v="65"/>
          <pc:sldLayoutMkLst>
            <pc:docMk/>
            <pc:sldMasterMk cId="0" sldId="2147483660"/>
            <pc:sldLayoutMk cId="0" sldId="2147483666"/>
          </pc:sldLayoutMkLst>
        </pc:sldLayoutChg>
        <pc:sldLayoutChg chg="modTransition">
          <pc:chgData name="Aum Vashi" userId="e3f48aea1b723f51" providerId="LiveId" clId="{D3CD9803-49D9-4723-AEF8-DBDFB977680F}" dt="2024-07-03T02:45:50.186" v="65"/>
          <pc:sldLayoutMkLst>
            <pc:docMk/>
            <pc:sldMasterMk cId="0" sldId="2147483660"/>
            <pc:sldLayoutMk cId="0" sldId="2147483667"/>
          </pc:sldLayoutMkLst>
        </pc:sldLayoutChg>
        <pc:sldLayoutChg chg="modTransition">
          <pc:chgData name="Aum Vashi" userId="e3f48aea1b723f51" providerId="LiveId" clId="{D3CD9803-49D9-4723-AEF8-DBDFB977680F}" dt="2024-07-03T02:45:50.186" v="65"/>
          <pc:sldLayoutMkLst>
            <pc:docMk/>
            <pc:sldMasterMk cId="0" sldId="2147483660"/>
            <pc:sldLayoutMk cId="0" sldId="2147483668"/>
          </pc:sldLayoutMkLst>
        </pc:sldLayoutChg>
        <pc:sldLayoutChg chg="modTransition">
          <pc:chgData name="Aum Vashi" userId="e3f48aea1b723f51" providerId="LiveId" clId="{D3CD9803-49D9-4723-AEF8-DBDFB977680F}" dt="2024-07-03T02:45:50.186" v="65"/>
          <pc:sldLayoutMkLst>
            <pc:docMk/>
            <pc:sldMasterMk cId="0" sldId="2147483660"/>
            <pc:sldLayoutMk cId="0" sldId="2147483669"/>
          </pc:sldLayoutMkLst>
        </pc:sldLayoutChg>
        <pc:sldLayoutChg chg="modTransition">
          <pc:chgData name="Aum Vashi" userId="e3f48aea1b723f51" providerId="LiveId" clId="{D3CD9803-49D9-4723-AEF8-DBDFB977680F}" dt="2024-07-03T02:45:50.186" v="65"/>
          <pc:sldLayoutMkLst>
            <pc:docMk/>
            <pc:sldMasterMk cId="0" sldId="2147483660"/>
            <pc:sldLayoutMk cId="0" sldId="2147483670"/>
          </pc:sldLayoutMkLst>
        </pc:sldLayoutChg>
        <pc:sldLayoutChg chg="modTransition">
          <pc:chgData name="Aum Vashi" userId="e3f48aea1b723f51" providerId="LiveId" clId="{D3CD9803-49D9-4723-AEF8-DBDFB977680F}" dt="2024-07-03T02:45:50.186" v="65"/>
          <pc:sldLayoutMkLst>
            <pc:docMk/>
            <pc:sldMasterMk cId="0" sldId="2147483660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6C3CB-B035-4EFF-BB26-72D2CD30F45C}" type="datetimeFigureOut">
              <a:rPr lang="en-US" smtClean="0"/>
              <a:pPr/>
              <a:t>7/29/2024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F8394-6DBE-4A4C-AAB8-E0927A6EE0A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53257A-FF44-46AA-9216-5C7ADBF6F008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unit-1 Flowchart &amp; Algorithm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3600"/>
            <a:ext cx="8572560" cy="1233494"/>
          </a:xfrm>
        </p:spPr>
        <p:txBody>
          <a:bodyPr>
            <a:noAutofit/>
          </a:bodyPr>
          <a:lstStyle/>
          <a:p>
            <a:pPr algn="ctr"/>
            <a:br>
              <a:rPr lang="en-IN" sz="4800" dirty="0"/>
            </a:br>
            <a:br>
              <a:rPr lang="en-IN" sz="4800" dirty="0"/>
            </a:br>
            <a:br>
              <a:rPr lang="en-IN" sz="4800" dirty="0"/>
            </a:br>
            <a:br>
              <a:rPr lang="en-IN" sz="4800" dirty="0"/>
            </a:br>
            <a:br>
              <a:rPr lang="en-IN" sz="4800" dirty="0"/>
            </a:br>
            <a:br>
              <a:rPr lang="en-IN" sz="4800" dirty="0"/>
            </a:br>
            <a:br>
              <a:rPr lang="en-IN" sz="4800" dirty="0"/>
            </a:br>
            <a:br>
              <a:rPr lang="en-IN" sz="4800" dirty="0"/>
            </a:br>
            <a:r>
              <a:rPr lang="en-IN" sz="4000" dirty="0"/>
              <a:t>Cricket uncovered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3962400"/>
            <a:ext cx="4986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Prepared by:</a:t>
            </a:r>
          </a:p>
          <a:p>
            <a:r>
              <a:rPr lang="en-IN" sz="2000" dirty="0"/>
              <a:t>Aum Vashi 	(2203396160383)</a:t>
            </a:r>
          </a:p>
          <a:p>
            <a:r>
              <a:rPr lang="en-IN" sz="2000" dirty="0"/>
              <a:t>Kirtan Chauhan	(2203396160047)</a:t>
            </a:r>
          </a:p>
          <a:p>
            <a:r>
              <a:rPr lang="en-IN" sz="2000" dirty="0"/>
              <a:t>Preet Desai 	(2203396160060)</a:t>
            </a:r>
          </a:p>
          <a:p>
            <a:r>
              <a:rPr lang="en-IN" sz="2000" dirty="0"/>
              <a:t>Hari Chauhan	(2203396160046)</a:t>
            </a:r>
          </a:p>
          <a:p>
            <a:r>
              <a:rPr lang="en-IN" sz="2000" dirty="0"/>
              <a:t>PIET-DS (CE)</a:t>
            </a:r>
          </a:p>
        </p:txBody>
      </p:sp>
      <p:pic>
        <p:nvPicPr>
          <p:cNvPr id="6" name="Picture 5" descr="E:\PIT\parul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802" y="642918"/>
            <a:ext cx="2721454" cy="1357322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052E-663E-6E3F-2882-32E69F5F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07442-6340-50F2-50DE-D1804A488C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on the value of data analysis in improving sports strategies and player evaluation.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potential of the project to evolve and incorporate more sophisticated analytics.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Encouragement to adopt data-driven approaches in sports for better performance and outcomes.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73A21-A4A6-3F9C-1A5E-1AB0C08AF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248" y="4495800"/>
            <a:ext cx="3378200" cy="225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74601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85918" y="2786058"/>
            <a:ext cx="5609421" cy="156966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IN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</a:t>
            </a:r>
            <a:r>
              <a:rPr lang="en-IN" sz="9600" b="1" spc="50" dirty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Tools/ Technology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project is to analyze cricket data and identify top performers in various roles.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of this project is a comprehensive Power Bi dashboard showcasing key players and the best 11 players of the tournament.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4C92E0-DB4F-B724-E83E-6A8DCA8F2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903184"/>
            <a:ext cx="4572000" cy="2933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B216-60CF-A886-F791-F93C39DE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14DF-9D9B-F6A3-26D4-7D765D0307A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02352" cy="487680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focus on cricket and the roles of players (opener, middle-order, all-rounder, finisher, bowler).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: </a:t>
            </a:r>
          </a:p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leverage data to make informed decisions on player performance and team composition. Need for an automated and visually intuitive solution to assess player performance.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3F75F-1683-6E4A-6070-9EA9A246B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3622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457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0232-2745-44B4-43AF-1107ED44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cs typeface="Times New Roman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C53E-D7BF-49C0-7DA3-21C20F9F5D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manually analyzing large volumes of cricket data to identify top performers.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E745451-18DE-7304-19E0-086E41C86B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2144C9-B364-96AC-65C9-B8EB5FE62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2870200"/>
            <a:ext cx="37592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7281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B074-2ED8-2749-F4AC-766C1049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4933-EA68-0F0E-A4CE-E2ED31FCB7B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940552" cy="4495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Decisions: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 in identifying top performers.</a:t>
            </a:r>
          </a:p>
          <a:p>
            <a:pPr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Efficiency: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analysis saves time compared to manual methods.</a:t>
            </a:r>
          </a:p>
          <a:p>
            <a:pPr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Insights: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Detailed visualization of player performance across various roles.</a:t>
            </a:r>
          </a:p>
          <a:p>
            <a:pPr algn="just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Strategy: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Better team composition and strategy formulation based on data insights.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ime efficiency outline icon. Element of finance icon for mobile concept  and web apps. Thin line time efficiency outline icon can be used for web  and mobile. Premium icon Stock-vektor | Adobe">
            <a:extLst>
              <a:ext uri="{FF2B5EF4-FFF2-40B4-BE49-F238E27FC236}">
                <a16:creationId xmlns:a16="http://schemas.microsoft.com/office/drawing/2014/main" id="{668302B1-9499-EA6F-3C6D-A634EAFC8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952" y="2743200"/>
            <a:ext cx="2670048" cy="267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1071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8815-088C-66A7-F48F-6415CD4E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F817-F853-CB90-0C29-35E84849493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559552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Dependence: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analysis is highly dependent on the quality and completeness of data.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Setup Time: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to set up the dashboard and ensure data accuracy.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Bias: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metrics used, there might be inherent biases in player evaluation.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3795F-E048-CE98-A11F-D168383E7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3"/>
          <a:stretch/>
        </p:blipFill>
        <p:spPr>
          <a:xfrm>
            <a:off x="6613168" y="2971800"/>
            <a:ext cx="2152880" cy="199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156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C0C2-05F6-36EC-E6DF-DE96454D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FD909-3D42-34F3-A36D-9A941C5519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DAX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4B0523CB-0499-4979-3897-757E09B71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85478"/>
            <a:ext cx="1111568" cy="121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- Wikipedia">
            <a:extLst>
              <a:ext uri="{FF2B5EF4-FFF2-40B4-BE49-F238E27FC236}">
                <a16:creationId xmlns:a16="http://schemas.microsoft.com/office/drawing/2014/main" id="{37585973-42C0-7017-5D67-BE4B61673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139" y="2210843"/>
            <a:ext cx="1218157" cy="121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- Wikipedia">
            <a:extLst>
              <a:ext uri="{FF2B5EF4-FFF2-40B4-BE49-F238E27FC236}">
                <a16:creationId xmlns:a16="http://schemas.microsoft.com/office/drawing/2014/main" id="{F486D020-62D6-B43B-C5CD-39D4CF638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071" y="4153421"/>
            <a:ext cx="862291" cy="121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ower BI Logo, symbol, meaning, history, PNG, brand">
            <a:extLst>
              <a:ext uri="{FF2B5EF4-FFF2-40B4-BE49-F238E27FC236}">
                <a16:creationId xmlns:a16="http://schemas.microsoft.com/office/drawing/2014/main" id="{3E9667F0-C233-F58F-1021-DFFF14BEC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150" y="4158983"/>
            <a:ext cx="2390162" cy="134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38363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D604-6A93-EE5D-3268-8782B5DE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71E0-E929-472D-CBEB-0247A30B2A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559552" cy="50292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predictive analytics to forecast player performance.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Metrics: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additional performance metrics such as fielding stats, fitness levels, etc.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Analysis: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real-time data updates for live match analysis.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Customization: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customize the dashboard based on specific requirements or preferences.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Sports: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the methodology to analyze data from other sports.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3BB09E-0D21-ED68-F0E6-176E1082FB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0" r="13900"/>
          <a:stretch/>
        </p:blipFill>
        <p:spPr>
          <a:xfrm>
            <a:off x="6324600" y="28956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0376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1156</TotalTime>
  <Words>393</Words>
  <Application>Microsoft Office PowerPoint</Application>
  <PresentationFormat>On-screen Show (4:3)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Times New Roman</vt:lpstr>
      <vt:lpstr>Tw Cen MT</vt:lpstr>
      <vt:lpstr>Wingdings</vt:lpstr>
      <vt:lpstr>Wingdings 2</vt:lpstr>
      <vt:lpstr>Median</vt:lpstr>
      <vt:lpstr>        Cricket uncovered</vt:lpstr>
      <vt:lpstr>Outlines</vt:lpstr>
      <vt:lpstr>Abstract</vt:lpstr>
      <vt:lpstr>Introduction</vt:lpstr>
      <vt:lpstr>Problem Statement</vt:lpstr>
      <vt:lpstr>Advantages</vt:lpstr>
      <vt:lpstr>Disadvantages</vt:lpstr>
      <vt:lpstr>Tools &amp; Technology</vt:lpstr>
      <vt:lpstr>Future Scope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Unit-4 Relational Algebra &amp; Implementation using SQL</dc:title>
  <dc:creator>kajol1</dc:creator>
  <cp:lastModifiedBy>Aum Vashi</cp:lastModifiedBy>
  <cp:revision>79</cp:revision>
  <dcterms:created xsi:type="dcterms:W3CDTF">2006-08-16T00:00:00Z</dcterms:created>
  <dcterms:modified xsi:type="dcterms:W3CDTF">2024-07-29T13:47:15Z</dcterms:modified>
</cp:coreProperties>
</file>