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208CD28-9DB1-4398-B2A4-112E683180AD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1010B-EAFF-4061-A014-4FDD582A8279}" v="60" dt="2024-07-07T11:25:46.2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Vashi" userId="e3f48aea1b723f51" providerId="LiveId" clId="{2441010B-EAFF-4061-A014-4FDD582A8279}"/>
    <pc:docChg chg="undo custSel addSld delSld modSld modMainMaster addSection modSection">
      <pc:chgData name="Aum Vashi" userId="e3f48aea1b723f51" providerId="LiveId" clId="{2441010B-EAFF-4061-A014-4FDD582A8279}" dt="2024-07-08T07:25:00.531" v="663" actId="20577"/>
      <pc:docMkLst>
        <pc:docMk/>
      </pc:docMkLst>
      <pc:sldChg chg="addSp modSp mod modTransition modClrScheme chgLayout">
        <pc:chgData name="Aum Vashi" userId="e3f48aea1b723f51" providerId="LiveId" clId="{2441010B-EAFF-4061-A014-4FDD582A8279}" dt="2024-07-08T07:25:00.531" v="663" actId="20577"/>
        <pc:sldMkLst>
          <pc:docMk/>
          <pc:sldMk cId="0" sldId="256"/>
        </pc:sldMkLst>
        <pc:spChg chg="mod ord">
          <ac:chgData name="Aum Vashi" userId="e3f48aea1b723f51" providerId="LiveId" clId="{2441010B-EAFF-4061-A014-4FDD582A8279}" dt="2024-07-07T11:25:28.785" v="580" actId="115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Aum Vashi" userId="e3f48aea1b723f51" providerId="LiveId" clId="{2441010B-EAFF-4061-A014-4FDD582A8279}" dt="2024-07-08T07:23:24.202" v="614" actId="122"/>
          <ac:spMkLst>
            <pc:docMk/>
            <pc:sldMk cId="0" sldId="256"/>
            <ac:spMk id="3" creationId="{8E423C0B-A1A6-12B0-B112-FE7F8D5C22B3}"/>
          </ac:spMkLst>
        </pc:spChg>
        <pc:spChg chg="add mod">
          <ac:chgData name="Aum Vashi" userId="e3f48aea1b723f51" providerId="LiveId" clId="{2441010B-EAFF-4061-A014-4FDD582A8279}" dt="2024-07-07T10:49:48.570" v="147"/>
          <ac:spMkLst>
            <pc:docMk/>
            <pc:sldMk cId="0" sldId="256"/>
            <ac:spMk id="4" creationId="{84F50892-E3A4-038D-EFA8-3F8CC211E39A}"/>
          </ac:spMkLst>
        </pc:spChg>
        <pc:spChg chg="add mod">
          <ac:chgData name="Aum Vashi" userId="e3f48aea1b723f51" providerId="LiveId" clId="{2441010B-EAFF-4061-A014-4FDD582A8279}" dt="2024-07-08T07:24:39.691" v="657" actId="1076"/>
          <ac:spMkLst>
            <pc:docMk/>
            <pc:sldMk cId="0" sldId="256"/>
            <ac:spMk id="5" creationId="{51342778-8BCC-A620-4605-50F7CCA5C555}"/>
          </ac:spMkLst>
        </pc:spChg>
        <pc:spChg chg="add mod">
          <ac:chgData name="Aum Vashi" userId="e3f48aea1b723f51" providerId="LiveId" clId="{2441010B-EAFF-4061-A014-4FDD582A8279}" dt="2024-07-08T07:24:00.565" v="620" actId="1076"/>
          <ac:spMkLst>
            <pc:docMk/>
            <pc:sldMk cId="0" sldId="256"/>
            <ac:spMk id="6" creationId="{DB8D51BA-00FA-290B-957D-0855939F999F}"/>
          </ac:spMkLst>
        </pc:spChg>
        <pc:spChg chg="add mod">
          <ac:chgData name="Aum Vashi" userId="e3f48aea1b723f51" providerId="LiveId" clId="{2441010B-EAFF-4061-A014-4FDD582A8279}" dt="2024-07-08T07:25:00.531" v="663" actId="20577"/>
          <ac:spMkLst>
            <pc:docMk/>
            <pc:sldMk cId="0" sldId="256"/>
            <ac:spMk id="8" creationId="{14EC6445-FE51-8C59-EB0E-1F0794B8695B}"/>
          </ac:spMkLst>
        </pc:spChg>
      </pc:sldChg>
      <pc:sldChg chg="addSp delSp modSp mod modTransition modClrScheme chgLayout">
        <pc:chgData name="Aum Vashi" userId="e3f48aea1b723f51" providerId="LiveId" clId="{2441010B-EAFF-4061-A014-4FDD582A8279}" dt="2024-07-07T11:25:46.214" v="583"/>
        <pc:sldMkLst>
          <pc:docMk/>
          <pc:sldMk cId="0" sldId="257"/>
        </pc:sldMkLst>
        <pc:spChg chg="mod ord">
          <ac:chgData name="Aum Vashi" userId="e3f48aea1b723f51" providerId="LiveId" clId="{2441010B-EAFF-4061-A014-4FDD582A8279}" dt="2024-07-07T11:25:25.032" v="579" actId="115"/>
          <ac:spMkLst>
            <pc:docMk/>
            <pc:sldMk cId="0" sldId="257"/>
            <ac:spMk id="2" creationId="{00000000-0000-0000-0000-000000000000}"/>
          </ac:spMkLst>
        </pc:spChg>
        <pc:spChg chg="add del mod ord">
          <ac:chgData name="Aum Vashi" userId="e3f48aea1b723f51" providerId="LiveId" clId="{2441010B-EAFF-4061-A014-4FDD582A8279}" dt="2024-07-07T10:32:00.157" v="2" actId="700"/>
          <ac:spMkLst>
            <pc:docMk/>
            <pc:sldMk cId="0" sldId="257"/>
            <ac:spMk id="3" creationId="{AAF3EB2A-97BD-6BDB-72A9-80A446BEA8AE}"/>
          </ac:spMkLst>
        </pc:spChg>
        <pc:spChg chg="add del mod ord">
          <ac:chgData name="Aum Vashi" userId="e3f48aea1b723f51" providerId="LiveId" clId="{2441010B-EAFF-4061-A014-4FDD582A8279}" dt="2024-07-07T11:21:41.787" v="475" actId="15"/>
          <ac:spMkLst>
            <pc:docMk/>
            <pc:sldMk cId="0" sldId="257"/>
            <ac:spMk id="4" creationId="{F336CC75-5A92-50AC-8752-0CCC4EA7AFD0}"/>
          </ac:spMkLst>
        </pc:spChg>
        <pc:spChg chg="add mod">
          <ac:chgData name="Aum Vashi" userId="e3f48aea1b723f51" providerId="LiveId" clId="{2441010B-EAFF-4061-A014-4FDD582A8279}" dt="2024-07-07T10:53:28.873" v="231"/>
          <ac:spMkLst>
            <pc:docMk/>
            <pc:sldMk cId="0" sldId="257"/>
            <ac:spMk id="5" creationId="{0E28BE70-1D49-5F99-D045-5E50BE152185}"/>
          </ac:spMkLst>
        </pc:spChg>
      </pc:sldChg>
      <pc:sldChg chg="addSp modSp mod modTransition modClrScheme chgLayout">
        <pc:chgData name="Aum Vashi" userId="e3f48aea1b723f51" providerId="LiveId" clId="{2441010B-EAFF-4061-A014-4FDD582A8279}" dt="2024-07-07T11:25:46.214" v="583"/>
        <pc:sldMkLst>
          <pc:docMk/>
          <pc:sldMk cId="0" sldId="258"/>
        </pc:sldMkLst>
        <pc:spChg chg="mod ord">
          <ac:chgData name="Aum Vashi" userId="e3f48aea1b723f51" providerId="LiveId" clId="{2441010B-EAFF-4061-A014-4FDD582A8279}" dt="2024-07-07T11:25:21.322" v="578" actId="115"/>
          <ac:spMkLst>
            <pc:docMk/>
            <pc:sldMk cId="0" sldId="258"/>
            <ac:spMk id="2" creationId="{00000000-0000-0000-0000-000000000000}"/>
          </ac:spMkLst>
        </pc:spChg>
        <pc:spChg chg="add mod ord">
          <ac:chgData name="Aum Vashi" userId="e3f48aea1b723f51" providerId="LiveId" clId="{2441010B-EAFF-4061-A014-4FDD582A8279}" dt="2024-07-07T10:58:57.038" v="305" actId="12"/>
          <ac:spMkLst>
            <pc:docMk/>
            <pc:sldMk cId="0" sldId="258"/>
            <ac:spMk id="3" creationId="{022228C8-A6F4-15F0-34B9-846DBD8ADC11}"/>
          </ac:spMkLst>
        </pc:spChg>
      </pc:sldChg>
      <pc:sldChg chg="addSp delSp modSp mod modTransition modClrScheme chgLayout">
        <pc:chgData name="Aum Vashi" userId="e3f48aea1b723f51" providerId="LiveId" clId="{2441010B-EAFF-4061-A014-4FDD582A8279}" dt="2024-07-07T11:25:46.214" v="583"/>
        <pc:sldMkLst>
          <pc:docMk/>
          <pc:sldMk cId="0" sldId="259"/>
        </pc:sldMkLst>
        <pc:spChg chg="mod ord">
          <ac:chgData name="Aum Vashi" userId="e3f48aea1b723f51" providerId="LiveId" clId="{2441010B-EAFF-4061-A014-4FDD582A8279}" dt="2024-07-07T11:25:18.270" v="577" actId="115"/>
          <ac:spMkLst>
            <pc:docMk/>
            <pc:sldMk cId="0" sldId="259"/>
            <ac:spMk id="2" creationId="{00000000-0000-0000-0000-000000000000}"/>
          </ac:spMkLst>
        </pc:spChg>
        <pc:spChg chg="add del mod ord">
          <ac:chgData name="Aum Vashi" userId="e3f48aea1b723f51" providerId="LiveId" clId="{2441010B-EAFF-4061-A014-4FDD582A8279}" dt="2024-07-07T11:11:41.623" v="400" actId="14100"/>
          <ac:spMkLst>
            <pc:docMk/>
            <pc:sldMk cId="0" sldId="259"/>
            <ac:spMk id="11" creationId="{692D208B-7D3E-1459-BD12-42D522F8EE09}"/>
          </ac:spMkLst>
        </pc:spChg>
        <pc:spChg chg="add mod">
          <ac:chgData name="Aum Vashi" userId="e3f48aea1b723f51" providerId="LiveId" clId="{2441010B-EAFF-4061-A014-4FDD582A8279}" dt="2024-07-07T11:08:20.096" v="344"/>
          <ac:spMkLst>
            <pc:docMk/>
            <pc:sldMk cId="0" sldId="259"/>
            <ac:spMk id="12" creationId="{3129C25D-E20A-F4D0-5629-D2CD2860EBFD}"/>
          </ac:spMkLst>
        </pc:spChg>
        <pc:picChg chg="add del mod">
          <ac:chgData name="Aum Vashi" userId="e3f48aea1b723f51" providerId="LiveId" clId="{2441010B-EAFF-4061-A014-4FDD582A8279}" dt="2024-07-07T10:59:59.667" v="309" actId="478"/>
          <ac:picMkLst>
            <pc:docMk/>
            <pc:sldMk cId="0" sldId="259"/>
            <ac:picMk id="4" creationId="{BD49B29E-EB5F-8952-110D-215C78813DF0}"/>
          </ac:picMkLst>
        </pc:picChg>
        <pc:picChg chg="add del mod">
          <ac:chgData name="Aum Vashi" userId="e3f48aea1b723f51" providerId="LiveId" clId="{2441010B-EAFF-4061-A014-4FDD582A8279}" dt="2024-07-07T11:01:29.691" v="315" actId="478"/>
          <ac:picMkLst>
            <pc:docMk/>
            <pc:sldMk cId="0" sldId="259"/>
            <ac:picMk id="6" creationId="{8670670D-2751-26F7-9C30-AE55407F1107}"/>
          </ac:picMkLst>
        </pc:picChg>
        <pc:picChg chg="add del mod">
          <ac:chgData name="Aum Vashi" userId="e3f48aea1b723f51" providerId="LiveId" clId="{2441010B-EAFF-4061-A014-4FDD582A8279}" dt="2024-07-07T11:02:46.385" v="323" actId="478"/>
          <ac:picMkLst>
            <pc:docMk/>
            <pc:sldMk cId="0" sldId="259"/>
            <ac:picMk id="8" creationId="{BD22BCAE-5A19-F945-FA11-C7727E7B308C}"/>
          </ac:picMkLst>
        </pc:picChg>
        <pc:picChg chg="add mod modCrop">
          <ac:chgData name="Aum Vashi" userId="e3f48aea1b723f51" providerId="LiveId" clId="{2441010B-EAFF-4061-A014-4FDD582A8279}" dt="2024-07-07T11:07:23.615" v="340" actId="1076"/>
          <ac:picMkLst>
            <pc:docMk/>
            <pc:sldMk cId="0" sldId="259"/>
            <ac:picMk id="10" creationId="{01AFE36D-E458-1647-F8CC-4E9047386F66}"/>
          </ac:picMkLst>
        </pc:picChg>
      </pc:sldChg>
      <pc:sldChg chg="addSp modSp mod modTransition">
        <pc:chgData name="Aum Vashi" userId="e3f48aea1b723f51" providerId="LiveId" clId="{2441010B-EAFF-4061-A014-4FDD582A8279}" dt="2024-07-07T11:25:46.214" v="583"/>
        <pc:sldMkLst>
          <pc:docMk/>
          <pc:sldMk cId="0" sldId="260"/>
        </pc:sldMkLst>
        <pc:spChg chg="mod">
          <ac:chgData name="Aum Vashi" userId="e3f48aea1b723f51" providerId="LiveId" clId="{2441010B-EAFF-4061-A014-4FDD582A8279}" dt="2024-07-07T11:25:14.708" v="576" actId="115"/>
          <ac:spMkLst>
            <pc:docMk/>
            <pc:sldMk cId="0" sldId="260"/>
            <ac:spMk id="2" creationId="{00000000-0000-0000-0000-000000000000}"/>
          </ac:spMkLst>
        </pc:spChg>
        <pc:picChg chg="add mod">
          <ac:chgData name="Aum Vashi" userId="e3f48aea1b723f51" providerId="LiveId" clId="{2441010B-EAFF-4061-A014-4FDD582A8279}" dt="2024-07-07T11:13:57.624" v="408" actId="1076"/>
          <ac:picMkLst>
            <pc:docMk/>
            <pc:sldMk cId="0" sldId="260"/>
            <ac:picMk id="4" creationId="{220023E5-0A9D-D058-D5FA-BEAF1E2D034F}"/>
          </ac:picMkLst>
        </pc:picChg>
      </pc:sldChg>
      <pc:sldChg chg="addSp delSp modSp mod modTransition modClrScheme chgLayout">
        <pc:chgData name="Aum Vashi" userId="e3f48aea1b723f51" providerId="LiveId" clId="{2441010B-EAFF-4061-A014-4FDD582A8279}" dt="2024-07-07T11:25:46.214" v="583"/>
        <pc:sldMkLst>
          <pc:docMk/>
          <pc:sldMk cId="0" sldId="261"/>
        </pc:sldMkLst>
        <pc:spChg chg="mod ord">
          <ac:chgData name="Aum Vashi" userId="e3f48aea1b723f51" providerId="LiveId" clId="{2441010B-EAFF-4061-A014-4FDD582A8279}" dt="2024-07-07T11:25:11.461" v="575" actId="115"/>
          <ac:spMkLst>
            <pc:docMk/>
            <pc:sldMk cId="0" sldId="261"/>
            <ac:spMk id="2" creationId="{00000000-0000-0000-0000-000000000000}"/>
          </ac:spMkLst>
        </pc:spChg>
        <pc:spChg chg="add del mod ord">
          <ac:chgData name="Aum Vashi" userId="e3f48aea1b723f51" providerId="LiveId" clId="{2441010B-EAFF-4061-A014-4FDD582A8279}" dt="2024-07-07T11:14:25.874" v="410"/>
          <ac:spMkLst>
            <pc:docMk/>
            <pc:sldMk cId="0" sldId="261"/>
            <ac:spMk id="3" creationId="{EDD6EEE6-CA72-6449-43D6-8DDC29047947}"/>
          </ac:spMkLst>
        </pc:spChg>
        <pc:spChg chg="add mod">
          <ac:chgData name="Aum Vashi" userId="e3f48aea1b723f51" providerId="LiveId" clId="{2441010B-EAFF-4061-A014-4FDD582A8279}" dt="2024-07-07T11:22:18.952" v="481" actId="123"/>
          <ac:spMkLst>
            <pc:docMk/>
            <pc:sldMk cId="0" sldId="261"/>
            <ac:spMk id="4" creationId="{915F5A5A-2508-19A6-CD86-8536D67DDD12}"/>
          </ac:spMkLst>
        </pc:spChg>
        <pc:picChg chg="add mod">
          <ac:chgData name="Aum Vashi" userId="e3f48aea1b723f51" providerId="LiveId" clId="{2441010B-EAFF-4061-A014-4FDD582A8279}" dt="2024-07-07T11:22:05.703" v="479" actId="1076"/>
          <ac:picMkLst>
            <pc:docMk/>
            <pc:sldMk cId="0" sldId="261"/>
            <ac:picMk id="3075" creationId="{A679187B-EE56-BD92-41F9-7867B8E4F1C9}"/>
          </ac:picMkLst>
        </pc:picChg>
        <pc:picChg chg="add del mod">
          <ac:chgData name="Aum Vashi" userId="e3f48aea1b723f51" providerId="LiveId" clId="{2441010B-EAFF-4061-A014-4FDD582A8279}" dt="2024-07-07T11:18:19.339" v="448" actId="478"/>
          <ac:picMkLst>
            <pc:docMk/>
            <pc:sldMk cId="0" sldId="261"/>
            <ac:picMk id="3077" creationId="{5E795F76-4CB9-E297-16BD-E4387B6ACBF2}"/>
          </ac:picMkLst>
        </pc:picChg>
        <pc:picChg chg="add del">
          <ac:chgData name="Aum Vashi" userId="e3f48aea1b723f51" providerId="LiveId" clId="{2441010B-EAFF-4061-A014-4FDD582A8279}" dt="2024-07-07T11:18:19.339" v="448" actId="478"/>
          <ac:picMkLst>
            <pc:docMk/>
            <pc:sldMk cId="0" sldId="261"/>
            <ac:picMk id="3079" creationId="{BD53E61B-3489-D4A1-BE34-84A6F53449A1}"/>
          </ac:picMkLst>
        </pc:picChg>
        <pc:picChg chg="add mod">
          <ac:chgData name="Aum Vashi" userId="e3f48aea1b723f51" providerId="LiveId" clId="{2441010B-EAFF-4061-A014-4FDD582A8279}" dt="2024-07-07T11:20:59.351" v="469" actId="1076"/>
          <ac:picMkLst>
            <pc:docMk/>
            <pc:sldMk cId="0" sldId="261"/>
            <ac:picMk id="3081" creationId="{EC065933-FCDA-B8DD-8C38-2202674B0397}"/>
          </ac:picMkLst>
        </pc:picChg>
        <pc:picChg chg="add mod">
          <ac:chgData name="Aum Vashi" userId="e3f48aea1b723f51" providerId="LiveId" clId="{2441010B-EAFF-4061-A014-4FDD582A8279}" dt="2024-07-07T11:22:00.978" v="477" actId="1076"/>
          <ac:picMkLst>
            <pc:docMk/>
            <pc:sldMk cId="0" sldId="261"/>
            <ac:picMk id="3083" creationId="{0922480C-F0BD-F1A9-B67C-CA6FBB0FE028}"/>
          </ac:picMkLst>
        </pc:picChg>
        <pc:picChg chg="add mod">
          <ac:chgData name="Aum Vashi" userId="e3f48aea1b723f51" providerId="LiveId" clId="{2441010B-EAFF-4061-A014-4FDD582A8279}" dt="2024-07-07T11:22:08.801" v="480" actId="1076"/>
          <ac:picMkLst>
            <pc:docMk/>
            <pc:sldMk cId="0" sldId="261"/>
            <ac:picMk id="3085" creationId="{CF406193-C2B4-B0E7-FA86-C3138722215B}"/>
          </ac:picMkLst>
        </pc:picChg>
      </pc:sldChg>
      <pc:sldChg chg="addSp modSp del mod modClrScheme chgLayout">
        <pc:chgData name="Aum Vashi" userId="e3f48aea1b723f51" providerId="LiveId" clId="{2441010B-EAFF-4061-A014-4FDD582A8279}" dt="2024-07-07T11:23:24.505" v="554" actId="2696"/>
        <pc:sldMkLst>
          <pc:docMk/>
          <pc:sldMk cId="0" sldId="262"/>
        </pc:sldMkLst>
        <pc:spChg chg="mod ord">
          <ac:chgData name="Aum Vashi" userId="e3f48aea1b723f51" providerId="LiveId" clId="{2441010B-EAFF-4061-A014-4FDD582A8279}" dt="2024-07-07T11:21:13.851" v="470" actId="700"/>
          <ac:spMkLst>
            <pc:docMk/>
            <pc:sldMk cId="0" sldId="262"/>
            <ac:spMk id="2" creationId="{00000000-0000-0000-0000-000000000000}"/>
          </ac:spMkLst>
        </pc:spChg>
        <pc:spChg chg="add mod ord">
          <ac:chgData name="Aum Vashi" userId="e3f48aea1b723f51" providerId="LiveId" clId="{2441010B-EAFF-4061-A014-4FDD582A8279}" dt="2024-07-07T11:23:13.283" v="553" actId="20577"/>
          <ac:spMkLst>
            <pc:docMk/>
            <pc:sldMk cId="0" sldId="262"/>
            <ac:spMk id="3" creationId="{CCB88E36-BB64-2F15-C730-70A5053D182C}"/>
          </ac:spMkLst>
        </pc:spChg>
      </pc:sldChg>
      <pc:sldChg chg="addSp delSp modSp mod modTransition modClrScheme chgLayout">
        <pc:chgData name="Aum Vashi" userId="e3f48aea1b723f51" providerId="LiveId" clId="{2441010B-EAFF-4061-A014-4FDD582A8279}" dt="2024-07-07T11:25:46.214" v="583"/>
        <pc:sldMkLst>
          <pc:docMk/>
          <pc:sldMk cId="0" sldId="263"/>
        </pc:sldMkLst>
        <pc:spChg chg="mod ord">
          <ac:chgData name="Aum Vashi" userId="e3f48aea1b723f51" providerId="LiveId" clId="{2441010B-EAFF-4061-A014-4FDD582A8279}" dt="2024-07-07T11:25:06.146" v="574" actId="115"/>
          <ac:spMkLst>
            <pc:docMk/>
            <pc:sldMk cId="0" sldId="263"/>
            <ac:spMk id="2" creationId="{00000000-0000-0000-0000-000000000000}"/>
          </ac:spMkLst>
        </pc:spChg>
        <pc:spChg chg="add del mod ord">
          <ac:chgData name="Aum Vashi" userId="e3f48aea1b723f51" providerId="LiveId" clId="{2441010B-EAFF-4061-A014-4FDD582A8279}" dt="2024-07-07T11:24:58.917" v="573" actId="2710"/>
          <ac:spMkLst>
            <pc:docMk/>
            <pc:sldMk cId="0" sldId="263"/>
            <ac:spMk id="3" creationId="{FD14A510-2C06-D2A5-AF48-32D67D588DE3}"/>
          </ac:spMkLst>
        </pc:spChg>
        <pc:spChg chg="add mod">
          <ac:chgData name="Aum Vashi" userId="e3f48aea1b723f51" providerId="LiveId" clId="{2441010B-EAFF-4061-A014-4FDD582A8279}" dt="2024-07-07T11:23:49.636" v="556"/>
          <ac:spMkLst>
            <pc:docMk/>
            <pc:sldMk cId="0" sldId="263"/>
            <ac:spMk id="4" creationId="{A6713366-D15F-19FA-F496-C154B752C8B0}"/>
          </ac:spMkLst>
        </pc:spChg>
      </pc:sldChg>
      <pc:sldChg chg="addSp delSp modSp new mod modClrScheme chgLayout">
        <pc:chgData name="Aum Vashi" userId="e3f48aea1b723f51" providerId="LiveId" clId="{2441010B-EAFF-4061-A014-4FDD582A8279}" dt="2024-07-07T11:27:58.580" v="612" actId="14838"/>
        <pc:sldMkLst>
          <pc:docMk/>
          <pc:sldMk cId="1636253743" sldId="264"/>
        </pc:sldMkLst>
        <pc:spChg chg="del mod ord">
          <ac:chgData name="Aum Vashi" userId="e3f48aea1b723f51" providerId="LiveId" clId="{2441010B-EAFF-4061-A014-4FDD582A8279}" dt="2024-07-07T11:26:37.075" v="589" actId="700"/>
          <ac:spMkLst>
            <pc:docMk/>
            <pc:sldMk cId="1636253743" sldId="264"/>
            <ac:spMk id="2" creationId="{11D2E632-9696-A16E-A455-7E197FECEB28}"/>
          </ac:spMkLst>
        </pc:spChg>
        <pc:spChg chg="del mod ord">
          <ac:chgData name="Aum Vashi" userId="e3f48aea1b723f51" providerId="LiveId" clId="{2441010B-EAFF-4061-A014-4FDD582A8279}" dt="2024-07-07T11:26:37.075" v="589" actId="700"/>
          <ac:spMkLst>
            <pc:docMk/>
            <pc:sldMk cId="1636253743" sldId="264"/>
            <ac:spMk id="3" creationId="{97CDC380-507A-BEAB-68FA-3CAE6DE652C7}"/>
          </ac:spMkLst>
        </pc:spChg>
        <pc:spChg chg="add mod ord">
          <ac:chgData name="Aum Vashi" userId="e3f48aea1b723f51" providerId="LiveId" clId="{2441010B-EAFF-4061-A014-4FDD582A8279}" dt="2024-07-07T11:27:58.580" v="612" actId="14838"/>
          <ac:spMkLst>
            <pc:docMk/>
            <pc:sldMk cId="1636253743" sldId="264"/>
            <ac:spMk id="4" creationId="{F9D4A127-7DEA-BB6A-6E86-E6E7729ECE83}"/>
          </ac:spMkLst>
        </pc:spChg>
        <pc:spChg chg="add del mod ord">
          <ac:chgData name="Aum Vashi" userId="e3f48aea1b723f51" providerId="LiveId" clId="{2441010B-EAFF-4061-A014-4FDD582A8279}" dt="2024-07-07T11:27:19.311" v="608" actId="478"/>
          <ac:spMkLst>
            <pc:docMk/>
            <pc:sldMk cId="1636253743" sldId="264"/>
            <ac:spMk id="5" creationId="{A6992687-635F-1D87-3073-2789309002EC}"/>
          </ac:spMkLst>
        </pc:spChg>
        <pc:spChg chg="add del mod">
          <ac:chgData name="Aum Vashi" userId="e3f48aea1b723f51" providerId="LiveId" clId="{2441010B-EAFF-4061-A014-4FDD582A8279}" dt="2024-07-07T11:27:30.829" v="610" actId="478"/>
          <ac:spMkLst>
            <pc:docMk/>
            <pc:sldMk cId="1636253743" sldId="264"/>
            <ac:spMk id="7" creationId="{B04986E9-9B4C-A72A-9C72-10764D7B0603}"/>
          </ac:spMkLst>
        </pc:spChg>
      </pc:sldChg>
      <pc:sldChg chg="new del">
        <pc:chgData name="Aum Vashi" userId="e3f48aea1b723f51" providerId="LiveId" clId="{2441010B-EAFF-4061-A014-4FDD582A8279}" dt="2024-07-07T11:26:33.345" v="588" actId="47"/>
        <pc:sldMkLst>
          <pc:docMk/>
          <pc:sldMk cId="438656968" sldId="265"/>
        </pc:sldMkLst>
      </pc:sldChg>
      <pc:sldChg chg="new del">
        <pc:chgData name="Aum Vashi" userId="e3f48aea1b723f51" providerId="LiveId" clId="{2441010B-EAFF-4061-A014-4FDD582A8279}" dt="2024-07-07T11:26:28.541" v="586" actId="47"/>
        <pc:sldMkLst>
          <pc:docMk/>
          <pc:sldMk cId="2695167855" sldId="265"/>
        </pc:sldMkLst>
      </pc:sldChg>
      <pc:sldMasterChg chg="modTransition modSldLayout">
        <pc:chgData name="Aum Vashi" userId="e3f48aea1b723f51" providerId="LiveId" clId="{2441010B-EAFF-4061-A014-4FDD582A8279}" dt="2024-07-07T11:25:46.214" v="583"/>
        <pc:sldMasterMkLst>
          <pc:docMk/>
          <pc:sldMasterMk cId="0" sldId="2147483648"/>
        </pc:sldMasterMkLst>
        <pc:sldLayoutChg chg="modTransition">
          <pc:chgData name="Aum Vashi" userId="e3f48aea1b723f51" providerId="LiveId" clId="{2441010B-EAFF-4061-A014-4FDD582A8279}" dt="2024-07-07T11:25:46.214" v="58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Aum Vashi" userId="e3f48aea1b723f51" providerId="LiveId" clId="{2441010B-EAFF-4061-A014-4FDD582A8279}" dt="2024-07-07T11:25:46.214" v="58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Aum Vashi" userId="e3f48aea1b723f51" providerId="LiveId" clId="{2441010B-EAFF-4061-A014-4FDD582A8279}" dt="2024-07-07T11:25:46.214" v="58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Aum Vashi" userId="e3f48aea1b723f51" providerId="LiveId" clId="{2441010B-EAFF-4061-A014-4FDD582A8279}" dt="2024-07-07T11:25:46.214" v="583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Aum Vashi" userId="e3f48aea1b723f51" providerId="LiveId" clId="{2441010B-EAFF-4061-A014-4FDD582A8279}" dt="2024-07-07T11:25:46.214" v="583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Problem</a:t>
            </a:r>
            <a:r>
              <a:rPr u="sng" spc="-75" dirty="0"/>
              <a:t> </a:t>
            </a:r>
            <a:r>
              <a:rPr u="sng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3C0B-A1A6-12B0-B112-FE7F8D5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07777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Integrating Common Service For Common People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1342778-8BCC-A620-4605-50F7CCA5C555}"/>
              </a:ext>
            </a:extLst>
          </p:cNvPr>
          <p:cNvSpPr txBox="1">
            <a:spLocks/>
          </p:cNvSpPr>
          <p:nvPr/>
        </p:nvSpPr>
        <p:spPr>
          <a:xfrm>
            <a:off x="152400" y="1490782"/>
            <a:ext cx="8661603" cy="1139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5"/>
              </a:spcBef>
            </a:pPr>
            <a:r>
              <a:rPr lang="en-IN" kern="0" dirty="0"/>
              <a:t>Title : </a:t>
            </a:r>
            <a:r>
              <a:rPr lang="en-IN" sz="2000" b="0" kern="0" dirty="0" err="1"/>
              <a:t>MediPrediction</a:t>
            </a:r>
            <a:endParaRPr lang="en-IN" sz="2000" b="0" kern="0" dirty="0"/>
          </a:p>
          <a:p>
            <a:pPr algn="ctr">
              <a:lnSpc>
                <a:spcPct val="150000"/>
              </a:lnSpc>
            </a:pPr>
            <a:r>
              <a:rPr lang="en-US" b="1" dirty="0"/>
              <a:t>Subtitle</a:t>
            </a:r>
            <a:r>
              <a:rPr lang="en-US" dirty="0"/>
              <a:t>: </a:t>
            </a:r>
            <a:r>
              <a:rPr lang="en-US" sz="2000" b="0" dirty="0"/>
              <a:t>A Comprehensive Health Monitoring and Prediction Service</a:t>
            </a:r>
            <a:endParaRPr lang="en-US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D51BA-00FA-290B-957D-0855939F999F}"/>
              </a:ext>
            </a:extLst>
          </p:cNvPr>
          <p:cNvSpPr txBox="1"/>
          <p:nvPr/>
        </p:nvSpPr>
        <p:spPr>
          <a:xfrm>
            <a:off x="0" y="3562350"/>
            <a:ext cx="4572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Presented by</a:t>
            </a:r>
            <a:r>
              <a:rPr lang="en-US" dirty="0"/>
              <a:t>: </a:t>
            </a:r>
            <a:r>
              <a:rPr lang="en-US" sz="2000" b="0" dirty="0"/>
              <a:t>Aum P. Vashi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C6445-FE51-8C59-EB0E-1F0794B8695B}"/>
              </a:ext>
            </a:extLst>
          </p:cNvPr>
          <p:cNvSpPr txBox="1"/>
          <p:nvPr/>
        </p:nvSpPr>
        <p:spPr>
          <a:xfrm>
            <a:off x="5943600" y="3555367"/>
            <a:ext cx="459760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Guided by</a:t>
            </a:r>
            <a:r>
              <a:rPr lang="en-US" dirty="0"/>
              <a:t>: Prof. </a:t>
            </a:r>
            <a:r>
              <a:rPr lang="en-US" sz="2000" b="0" dirty="0"/>
              <a:t>Ashish Pandey</a:t>
            </a:r>
            <a:endParaRPr lang="en-US" b="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Unique</a:t>
            </a:r>
            <a:r>
              <a:rPr u="sng" spc="-30" dirty="0"/>
              <a:t> </a:t>
            </a:r>
            <a:r>
              <a:rPr u="sng" dirty="0"/>
              <a:t>Idea</a:t>
            </a:r>
            <a:r>
              <a:rPr u="sng" spc="-5" dirty="0"/>
              <a:t> Brief</a:t>
            </a:r>
            <a:r>
              <a:rPr u="sng" spc="-10" dirty="0"/>
              <a:t> </a:t>
            </a:r>
            <a:r>
              <a:rPr u="sng" dirty="0"/>
              <a:t>(Solution)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6CC75-5A92-50AC-8752-0CCC4EA7A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047750"/>
            <a:ext cx="8229600" cy="36881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in early detection and management of chronic diseases.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accessible and personalized health monitoring tools.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web-based health assistant application providing predictive insights for diabetes, heart disease, and Parkinson's disease using machine learning models.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user management with encrypted passwords and admin functionalities.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Features</a:t>
            </a:r>
            <a:r>
              <a:rPr u="sng" spc="-80" dirty="0"/>
              <a:t> </a:t>
            </a:r>
            <a:r>
              <a:rPr u="sng" dirty="0"/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28C8-A6F4-15F0-34B9-846DBD8A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4"/>
            <a:ext cx="8229600" cy="362966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User Authentication: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Secure login and sign-up.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Admin functionality to view user details with password encryption.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Health Predictions: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Diabetes Prediction.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Heart Disease Prediction.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Parkinson's Disease Prediction.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Interactive User Interface: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Easy navigation through different sections.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User-friendly input forms for health data.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Admin Panel: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Exclusive access for admin to view user details.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Administrative controls for managing users.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Process</a:t>
            </a:r>
            <a:r>
              <a:rPr u="sng" spc="-365" dirty="0"/>
              <a:t> </a:t>
            </a:r>
            <a:r>
              <a:rPr u="sng" dirty="0"/>
              <a:t>f</a:t>
            </a:r>
            <a:r>
              <a:rPr u="sng" spc="-10" dirty="0"/>
              <a:t>l</a:t>
            </a:r>
            <a:r>
              <a:rPr u="sng" dirty="0"/>
              <a:t>ow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D208B-7D3E-1459-BD12-42D522F8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5867400" cy="37362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User Registration: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New users sign up by providing necessary details.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Passwords are securely hashed before storing.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Login: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Users log in with their credentials.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Health Prediction: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Users input health-related data.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Machine learning models predict health conditions based on input.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Result Display: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Predictions are displayed with appropriate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Admin Access: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Admin can view user details and manage the database.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AFE36D-E458-1647-F8CC-4E9047386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3703" r="43" b="7438"/>
          <a:stretch/>
        </p:blipFill>
        <p:spPr>
          <a:xfrm>
            <a:off x="6400800" y="395478"/>
            <a:ext cx="2590800" cy="43525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Architecture</a:t>
            </a:r>
            <a:r>
              <a:rPr u="sng" spc="-70" dirty="0"/>
              <a:t> </a:t>
            </a:r>
            <a:r>
              <a:rPr u="sng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023E5-0A9D-D058-D5FA-BEAF1E2D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39" y="971550"/>
            <a:ext cx="3673322" cy="3581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T</a:t>
            </a:r>
            <a:r>
              <a:rPr u="sng" spc="5" dirty="0"/>
              <a:t>e</a:t>
            </a:r>
            <a:r>
              <a:rPr u="sng" dirty="0"/>
              <a:t>c</a:t>
            </a:r>
            <a:r>
              <a:rPr u="sng" spc="5" dirty="0"/>
              <a:t>h</a:t>
            </a:r>
            <a:r>
              <a:rPr u="sng" dirty="0"/>
              <a:t>n</a:t>
            </a:r>
            <a:r>
              <a:rPr u="sng" spc="5" dirty="0"/>
              <a:t>o</a:t>
            </a:r>
            <a:r>
              <a:rPr u="sng" dirty="0"/>
              <a:t>log</a:t>
            </a:r>
            <a:r>
              <a:rPr u="sng" spc="-15" dirty="0"/>
              <a:t>i</a:t>
            </a:r>
            <a:r>
              <a:rPr u="sng" dirty="0"/>
              <a:t>es</a:t>
            </a:r>
            <a:r>
              <a:rPr u="sng" spc="-385" dirty="0"/>
              <a:t> </a:t>
            </a:r>
            <a:r>
              <a:rPr u="sng" spc="5" dirty="0"/>
              <a:t>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5F5A5A-2508-19A6-CD86-8536D67D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33701"/>
            <a:ext cx="6172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the interactive web application interface.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database management.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password hashing.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backend logic and machine learning model integration.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just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Pre-trained models for diabetes, heart disease, and Parkinson's disease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679187B-EE56-BD92-41F9-7867B8E4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69" y="2569470"/>
            <a:ext cx="2181613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EC065933-FCDA-B8DD-8C38-2202674B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3" y="3793347"/>
            <a:ext cx="2181614" cy="10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bcrypt · GitHub Topics · GitHub">
            <a:extLst>
              <a:ext uri="{FF2B5EF4-FFF2-40B4-BE49-F238E27FC236}">
                <a16:creationId xmlns:a16="http://schemas.microsoft.com/office/drawing/2014/main" id="{0922480C-F0BD-F1A9-B67C-CA6FBB0F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0" y="300831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F406193-C2B4-B0E7-FA86-C3138722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30" y="1500273"/>
            <a:ext cx="975807" cy="106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A510-2C06-D2A5-AF48-32D67D58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2726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Health Assistant Application provides an accessible and secure solution for early detection and management of chronic diseases.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combines user-friendly interfaces with powerful machine learning models.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with wearable devices for real-time health monitoring.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Expansion to predict more health conditions.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4A127-7DEA-BB6A-6E86-E6E7729E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846659"/>
          </a:xfrm>
        </p:spPr>
        <p:txBody>
          <a:bodyPr/>
          <a:lstStyle/>
          <a:p>
            <a:pPr algn="ctr"/>
            <a:r>
              <a:rPr lang="en-US" sz="6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</a:t>
            </a:r>
            <a:br>
              <a:rPr lang="en-US" sz="6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0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endParaRPr lang="en-IN" sz="60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2537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350</Words>
  <Application>Microsoft Office PowerPoint</Application>
  <PresentationFormat>On-screen Show (16:9)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Aum Vashi</cp:lastModifiedBy>
  <cp:revision>1</cp:revision>
  <dcterms:created xsi:type="dcterms:W3CDTF">2024-07-07T10:30:46Z</dcterms:created>
  <dcterms:modified xsi:type="dcterms:W3CDTF">2024-07-08T07:25:08Z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2024-07-07T00:00:00Z</vt:filetime>
  </property>
</Properties>
</file>