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5" r:id="rId5"/>
    <p:sldId id="286" r:id="rId6"/>
    <p:sldId id="270" r:id="rId7"/>
    <p:sldId id="285" r:id="rId8"/>
    <p:sldId id="277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4488B-B696-0746-891E-DAF118553472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45323-B061-8E41-A8A6-7E0767E1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5323-B061-8E41-A8A6-7E0767E1E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45323-B061-8E41-A8A6-7E0767E1E3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B1FC-B6E2-884B-A663-D1528C1D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C2DC-E1B1-F342-AF47-F5B32307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D8D5-E70C-B348-902A-2B69AAE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5BCB-0272-BA4E-A466-7B5E3C2C8714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19AB-6CAB-3848-8EC6-59AFA8FD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49AB-E904-4640-87CF-A66ECCB7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8BCE-1371-CA45-BFCC-937B0C49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D1DE0-9A35-BB4F-BA67-8B00B28E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4D28-FD70-9B41-B7E2-0CF890BD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5926-96CB-034C-ADA8-8E315C876B37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5DA4-EC1B-6348-8F32-76793E7C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BF7-5481-7540-9518-D9431F0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08329-BCCD-6E48-847A-127538D5B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FF9B-9209-E54C-9F02-9CADA8F9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4864-49C8-8348-BCB1-BD361C85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C043-B70A-BC44-AEC6-3AA5633A9F86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3027-2772-E041-86E9-506A6526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5959-35AD-9348-8A27-C5A3229C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8DE0-F94F-A549-920B-8787AFDC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F345-FCF9-DE4F-999F-D96752D8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781B-93A4-924E-98CC-06F431F4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3F4-79BD-DE4B-BBBB-66CD7AB39944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658C-14B7-8B45-993E-25F3C0AE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70C4-733B-F643-A8AB-B263D970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593C-2DBE-5449-91F4-F16D9119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0B06-FA26-D043-AB50-88768DE3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3BA9-E58B-5249-A6E2-91E45CC9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0CA6-C1E5-1043-B4C5-E73162A5B063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E42A-07A8-FC44-98CA-72BAD7CD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2FC8-E3D7-EE4D-A1EF-54DD80C4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5EB-749E-B041-80C5-74978212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18DC-76CD-0A4A-9E33-863417C5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A6AB-FFD9-E349-86BF-51CF82A3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68A44-60EC-7840-9EC8-CC04C591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6A45-49B5-7644-A270-ABE1AEF27F8B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970E-4939-9E41-BB2C-81F935B6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A951D-8A02-0344-9E9D-D6A7D16F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4D2-517E-EC45-A868-1AF9D1C3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3FEB-E738-CF44-B163-A08D72E5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67E0-A0F0-2740-9D3C-279B58EE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B9533-B2F9-0943-B802-2AF026B7C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3A431-6AAE-5741-AB20-43C58334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0EFDC-6F1B-674E-BBA2-89C13DA3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CA5F-E1AB-424D-AF21-839ED33C6DAE}" type="datetime1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E51B0-FAC5-9340-B058-085AA6E1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D4FA6-BFB3-3643-91FD-AD23942D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E65-8E19-0142-8F2A-48B738E2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E4F85-12E9-9349-8855-6062695F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78CB-823C-D543-ADBD-EE404E5CD9F9}" type="datetime1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14976-BF77-F24C-91F2-0FD70570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9F748-9129-B24B-BE46-779099B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3C64A-CDF1-F347-8380-E99F4FB9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2B1-0757-A548-855F-72F482C00DB0}" type="datetime1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59BF-80FE-9541-AAA1-DBBDA469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E0AD-C561-2A4C-B648-B156C7BB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A215-D3E8-004A-A059-685AED2C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EE11-EB73-0842-AE87-74556F78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9944D-2DB7-954B-A5A7-580D5F21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CE36-3B88-B549-B30F-468DF3F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7D1E-691F-254E-A321-35E674EC0131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EBA40-9B1F-5441-B706-2245FD5B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2D101-8391-E74E-AB5E-969EA52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3BBD-145D-0F40-B756-79CC39AE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13526-A87D-EF47-BF9C-D83725055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54FF8-6527-8F4D-8F97-EA092ED3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C2A80-F3EE-B048-837D-828193A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4C06-7E8D-614A-A1C8-03E2D9078B17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BEC2D-D3E4-1B44-998E-0B9CCE6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F450B-1F6C-0B44-87D6-D0C37EDE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EBA5D-FD97-0449-96E3-AAF77FF6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D9FE-C514-5F48-99E8-C2EC6C91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AA23-F028-1D40-9ED2-55641704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8BD2-7D38-C244-80C6-5708ADB3BBA0}" type="datetime1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A723-5E39-1244-8FB3-1D0A177CA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2CB-E8A0-BE46-AB9D-C03413E0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93BD-EEC3-DB4F-839D-836A373A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myfarhan/CS4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mediamining.info/SMM.pdf" TargetMode="External"/><Relationship Id="rId2" Type="http://schemas.openxmlformats.org/officeDocument/2006/relationships/hyperlink" Target="http://tweettracker.fulton.asu.edu/tda/TwitterDataAnalytic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ornell.edu/home/kleinber/networks-book/" TargetMode="External"/><Relationship Id="rId4" Type="http://schemas.openxmlformats.org/officeDocument/2006/relationships/hyperlink" Target="http://networksciencebook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7" Type="http://schemas.openxmlformats.org/officeDocument/2006/relationships/hyperlink" Target="https://www.sqlite.org/whentous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ite.org/index.html" TargetMode="External"/><Relationship Id="rId5" Type="http://schemas.openxmlformats.org/officeDocument/2006/relationships/hyperlink" Target="https://www.mongodb.com/" TargetMode="External"/><Relationship Id="rId4" Type="http://schemas.openxmlformats.org/officeDocument/2006/relationships/hyperlink" Target="https://www.mysql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AB3F-F8C1-BE46-892F-BD9983C96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338"/>
            <a:ext cx="9144000" cy="3014661"/>
          </a:xfrm>
        </p:spPr>
        <p:txBody>
          <a:bodyPr>
            <a:normAutofit/>
          </a:bodyPr>
          <a:lstStyle/>
          <a:p>
            <a:r>
              <a:rPr lang="en-US" cap="all" dirty="0"/>
              <a:t>CS 491/591: SOCIAL Media Computing</a:t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5EE90-84B5-CC4C-88DD-4EB97F0D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9925"/>
            <a:ext cx="9144000" cy="1314451"/>
          </a:xfrm>
        </p:spPr>
        <p:txBody>
          <a:bodyPr>
            <a:normAutofit/>
          </a:bodyPr>
          <a:lstStyle/>
          <a:p>
            <a:r>
              <a:rPr lang="en-US" sz="4200" dirty="0"/>
              <a:t>LAB-4</a:t>
            </a:r>
          </a:p>
          <a:p>
            <a:r>
              <a:rPr lang="en-US" dirty="0"/>
              <a:t>07</a:t>
            </a:r>
            <a:r>
              <a:rPr lang="en-US" baseline="30000" dirty="0"/>
              <a:t>th</a:t>
            </a:r>
            <a:r>
              <a:rPr lang="en-US" dirty="0"/>
              <a:t> September 2021</a:t>
            </a:r>
          </a:p>
          <a:p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FED864-6B52-8644-956F-E5A38F79950B}"/>
              </a:ext>
            </a:extLst>
          </p:cNvPr>
          <p:cNvSpPr txBox="1">
            <a:spLocks/>
          </p:cNvSpPr>
          <p:nvPr/>
        </p:nvSpPr>
        <p:spPr>
          <a:xfrm>
            <a:off x="1524000" y="5129211"/>
            <a:ext cx="9144000" cy="131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Farhan Asif Chowdhury</a:t>
            </a:r>
          </a:p>
          <a:p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C2869-959B-564B-8C6C-F10CD15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and Store Twitter Data in CSV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143D2-59A6-D94F-9E78-7274F7C2D69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704716" cy="147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Code Demo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D976B-CF42-C041-90E6-56871FD6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LAB-[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,</a:t>
            </a:r>
            <a:r>
              <a:rPr lang="en-US" dirty="0">
                <a:highlight>
                  <a:srgbClr val="FF0000"/>
                </a:highlight>
              </a:rPr>
              <a:t>2</a:t>
            </a:r>
            <a:r>
              <a:rPr lang="en-US" dirty="0"/>
              <a:t>,</a:t>
            </a:r>
            <a:r>
              <a:rPr lang="en-US" dirty="0">
                <a:highlight>
                  <a:srgbClr val="00FFFF"/>
                </a:highlight>
              </a:rPr>
              <a:t>3</a:t>
            </a:r>
            <a:r>
              <a:rPr lang="en-US" dirty="0"/>
              <a:t>]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41CD-C3E9-D543-A2F4-4F0A0A60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3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Setting up Python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Reading Twitter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Exploring Twitter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Natural Language Processing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0000"/>
                </a:highlight>
              </a:rPr>
              <a:t>Creating Twitter Developer API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0000"/>
                </a:highlight>
              </a:rPr>
              <a:t>Using Twitter RESTful API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Using Twitter Streaming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Storing Twitter Data in Disk in Raw format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E4E30-264E-1246-AECF-ACDD96DB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LAB-4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41CD-C3E9-D543-A2F4-4F0A0A60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854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raw format (JSON) Twitter Data from in disk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and Filter Raw Twitter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Exploration of Twitter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Storing Twitter Data in Structured format (CSV)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Twitter Data into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Twitter Data from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4E40-AA20-F147-A8C1-AFB4E97B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or Zipped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41CD-C3E9-D543-A2F4-4F0A0A60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854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link:  </a:t>
            </a:r>
            <a:r>
              <a:rPr lang="en-US" dirty="0">
                <a:hlinkClick r:id="rId2"/>
              </a:rPr>
              <a:t>https://github.com/aumyfarhan/CS491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[run from the working directory]</a:t>
            </a:r>
          </a:p>
          <a:p>
            <a:endParaRPr lang="en-US" dirty="0"/>
          </a:p>
          <a:p>
            <a:r>
              <a:rPr lang="en-US" dirty="0"/>
              <a:t>Copy into your working directory, where you have your .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 [the one with the Twitter authentication keys]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CC1-E188-174F-9DE6-2E6B428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Logistics, Supporting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41CD-C3E9-D543-A2F4-4F0A0A60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8545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http://tweettracker.fulton.asu.edu/tda/TwitterDataAnalytics.pdf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http://www.socialmediamining.info/SMM.pdf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4"/>
              </a:rPr>
              <a:t>http://networksciencebook.com/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5"/>
              </a:rPr>
              <a:t>http://www.cs.cornell.edu/home/kleinber/networks-book/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CC1-E188-174F-9DE6-2E6B428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501956-4117-A649-A735-DDAF1FB6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1"/>
            <a:ext cx="10515600" cy="22084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PostgreSQL </a:t>
            </a:r>
            <a:r>
              <a:rPr lang="en-US" dirty="0">
                <a:hlinkClick r:id="rId3"/>
              </a:rPr>
              <a:t>https://www.postgresql.org/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MySQL </a:t>
            </a:r>
            <a:r>
              <a:rPr lang="en-US" dirty="0">
                <a:hlinkClick r:id="rId4"/>
              </a:rPr>
              <a:t>https://www.mysql.com/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MongoDB </a:t>
            </a:r>
            <a:r>
              <a:rPr lang="en-US" dirty="0">
                <a:hlinkClick r:id="rId5"/>
              </a:rPr>
              <a:t>https://www.mongodb.com/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SQLite </a:t>
            </a:r>
            <a:r>
              <a:rPr lang="en-US" dirty="0">
                <a:hlinkClick r:id="rId6"/>
              </a:rPr>
              <a:t>https://www.sqlite.org/index.html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62703-A404-9745-A005-FF69B301E63D}"/>
              </a:ext>
            </a:extLst>
          </p:cNvPr>
          <p:cNvSpPr/>
          <p:nvPr/>
        </p:nvSpPr>
        <p:spPr>
          <a:xfrm>
            <a:off x="838200" y="4092321"/>
            <a:ext cx="72442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Appropriate Uses For SQLite: </a:t>
            </a:r>
            <a:r>
              <a:rPr lang="en-US" sz="2400" dirty="0">
                <a:hlinkClick r:id="rId7"/>
              </a:rPr>
              <a:t>https://www.sqlite.org/whentouse.html</a:t>
            </a:r>
            <a:endParaRPr lang="en-US" sz="2400" dirty="0"/>
          </a:p>
          <a:p>
            <a:endParaRPr lang="en-US" sz="2400" dirty="0"/>
          </a:p>
          <a:p>
            <a:r>
              <a:rPr lang="en-US" b="1" dirty="0"/>
              <a:t>… “SQLite emphasizes economy, efficiency, reliability, independence, and simplicity. SQLite does not compete with client/server databases”…</a:t>
            </a:r>
            <a:r>
              <a:rPr lang="en-US" sz="2400" b="1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9B1E-3307-8946-B67F-B105DE45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501956-4117-A649-A735-DDAF1FB6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1"/>
            <a:ext cx="10515600" cy="22084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SQLite is built-in as a Python library (not even pip install 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need to install any server-side/client-side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need to keep something running as a service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9B1E-3307-8946-B67F-B105DE45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143D2-59A6-D94F-9E78-7274F7C2D699}"/>
              </a:ext>
            </a:extLst>
          </p:cNvPr>
          <p:cNvSpPr txBox="1">
            <a:spLocks/>
          </p:cNvSpPr>
          <p:nvPr/>
        </p:nvSpPr>
        <p:spPr>
          <a:xfrm>
            <a:off x="743642" y="3133406"/>
            <a:ext cx="10704716" cy="147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Code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E2B80-F3FF-B44B-8F1D-E2BA5ED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E11-04D3-D348-BF0F-91CF9C8B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Explore JSON format Twitter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143D2-59A6-D94F-9E78-7274F7C2D699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704716" cy="147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Code Demo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CF097-8F77-C449-B952-2FB73FEB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93BD-EEC3-DB4F-839D-836A373AC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8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349</Words>
  <Application>Microsoft Macintosh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 491/591: SOCIAL Media Computing </vt:lpstr>
      <vt:lpstr>LAB-[1,2,3] Recap</vt:lpstr>
      <vt:lpstr>LAB-4 Objective</vt:lpstr>
      <vt:lpstr>Git Clone or Zipped Download</vt:lpstr>
      <vt:lpstr>Logistics, Supporting Material</vt:lpstr>
      <vt:lpstr>Database Options</vt:lpstr>
      <vt:lpstr>SQLite</vt:lpstr>
      <vt:lpstr>SQL Code Demo</vt:lpstr>
      <vt:lpstr>Read and Explore JSON format Twitter Data</vt:lpstr>
      <vt:lpstr>Preprocess and Store Twitter Data in 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491/591: SOCIAL Media Computing </dc:title>
  <dc:creator>Farhan Asif Chowdhury</dc:creator>
  <cp:lastModifiedBy>Farhan Asif Chowdhury</cp:lastModifiedBy>
  <cp:revision>16</cp:revision>
  <dcterms:created xsi:type="dcterms:W3CDTF">2021-08-26T12:58:17Z</dcterms:created>
  <dcterms:modified xsi:type="dcterms:W3CDTF">2021-09-07T15:02:46Z</dcterms:modified>
</cp:coreProperties>
</file>