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080"/>
    <p:restoredTop sz="86439"/>
  </p:normalViewPr>
  <p:slideViewPr>
    <p:cSldViewPr snapToGrid="0" snapToObjects="1">
      <p:cViewPr varScale="1">
        <p:scale>
          <a:sx n="126" d="100"/>
          <a:sy n="126" d="100"/>
        </p:scale>
        <p:origin x="232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4CAE2-D225-FF4A-834C-6C9D2FA1C8F7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36A53-BF66-F141-83C7-0ACE4B8E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36A53-BF66-F141-83C7-0ACE4B8ED4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853D-6861-F74C-AEED-44B096CC731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1254-78F1-0742-8C4B-7F745F5D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853D-6861-F74C-AEED-44B096CC731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1254-78F1-0742-8C4B-7F745F5D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5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853D-6861-F74C-AEED-44B096CC731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1254-78F1-0742-8C4B-7F745F5D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8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853D-6861-F74C-AEED-44B096CC731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1254-78F1-0742-8C4B-7F745F5D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853D-6861-F74C-AEED-44B096CC731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1254-78F1-0742-8C4B-7F745F5D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853D-6861-F74C-AEED-44B096CC731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1254-78F1-0742-8C4B-7F745F5D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6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853D-6861-F74C-AEED-44B096CC731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1254-78F1-0742-8C4B-7F745F5D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853D-6861-F74C-AEED-44B096CC731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1254-78F1-0742-8C4B-7F745F5D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2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853D-6861-F74C-AEED-44B096CC731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1254-78F1-0742-8C4B-7F745F5D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4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853D-6861-F74C-AEED-44B096CC731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1254-78F1-0742-8C4B-7F745F5D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4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853D-6861-F74C-AEED-44B096CC731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1254-78F1-0742-8C4B-7F745F5D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5853D-6861-F74C-AEED-44B096CC7319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254-78F1-0742-8C4B-7F745F5D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2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39" y="-112615"/>
            <a:ext cx="7376563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4247" y="408240"/>
            <a:ext cx="112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Chrome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063" y="3627965"/>
            <a:ext cx="112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Chrome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8693" y="409378"/>
            <a:ext cx="112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Helvetica Neue" charset="0"/>
                <a:ea typeface="Helvetica Neue" charset="0"/>
                <a:cs typeface="Helvetica Neue" charset="0"/>
              </a:rPr>
              <a:t>Firefox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8693" y="3627965"/>
            <a:ext cx="112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Helvetica Neue" charset="0"/>
                <a:ea typeface="Helvetica Neue" charset="0"/>
                <a:cs typeface="Helvetica Neue" charset="0"/>
              </a:rPr>
              <a:t>Firefox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8016" y="408240"/>
            <a:ext cx="112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Safari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8016" y="3634626"/>
            <a:ext cx="112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Helvetica Neue" charset="0"/>
                <a:ea typeface="Helvetica Neue" charset="0"/>
                <a:cs typeface="Helvetica Neue" charset="0"/>
              </a:rPr>
              <a:t>Safari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799195" y="1492900"/>
            <a:ext cx="161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Frequency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799195" y="4761034"/>
            <a:ext cx="161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Frequency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2096" y="3114532"/>
            <a:ext cx="417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Average  Frame  Rate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8140" y="6376053"/>
            <a:ext cx="230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Number  of  Frames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07139" y="297610"/>
            <a:ext cx="598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Helvetica Neue" charset="0"/>
                <a:ea typeface="Helvetica Neue" charset="0"/>
                <a:cs typeface="Helvetica Neue" charset="0"/>
              </a:rPr>
              <a:t>A</a:t>
            </a:r>
            <a:endParaRPr lang="en-US" sz="26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07139" y="3522866"/>
            <a:ext cx="598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201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7302</TotalTime>
  <Words>17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2017-11-08T23:36:38Z</dcterms:created>
  <dcterms:modified xsi:type="dcterms:W3CDTF">2017-11-14T21:13:59Z</dcterms:modified>
</cp:coreProperties>
</file>