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e Van Den Bossche" initials="SVDB" lastIdx="10" clrIdx="0">
    <p:extLst>
      <p:ext uri="{19B8F6BF-5375-455C-9EA6-DF929625EA0E}">
        <p15:presenceInfo xmlns:p15="http://schemas.microsoft.com/office/powerpoint/2012/main" userId="c5918068760fe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>
        <p:scale>
          <a:sx n="200" d="100"/>
          <a:sy n="200" d="100"/>
        </p:scale>
        <p:origin x="-7066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6:54:01.915" idx="1">
    <p:pos x="4284" y="1302"/>
    <p:text>insert [url] - email template</p:text>
    <p:extLst>
      <p:ext uri="{C676402C-5697-4E1C-873F-D02D1690AC5C}">
        <p15:threadingInfo xmlns:p15="http://schemas.microsoft.com/office/powerpoint/2012/main" timeZoneBias="-120"/>
      </p:ext>
    </p:extLst>
  </p:cm>
  <p:cm authorId="1" dt="2019-08-30T16:55:10.330" idx="3">
    <p:pos x="4281" y="2168"/>
    <p:text>insert [url] - GD registration template</p:text>
    <p:extLst>
      <p:ext uri="{C676402C-5697-4E1C-873F-D02D1690AC5C}">
        <p15:threadingInfo xmlns:p15="http://schemas.microsoft.com/office/powerpoint/2012/main" timeZoneBias="-120"/>
      </p:ext>
    </p:extLst>
  </p:cm>
  <p:cm authorId="1" dt="2019-08-30T16:57:16.875" idx="5">
    <p:pos x="6874" y="1981"/>
    <p:text>insert [url] - Brainhack Proceedings</p:text>
    <p:extLst>
      <p:ext uri="{C676402C-5697-4E1C-873F-D02D1690AC5C}">
        <p15:threadingInfo xmlns:p15="http://schemas.microsoft.com/office/powerpoint/2012/main" timeZoneBias="-120"/>
      </p:ext>
    </p:extLst>
  </p:cm>
  <p:cm authorId="1" dt="2019-08-30T16:57:44.596" idx="7">
    <p:pos x="3866" y="2169"/>
    <p:text>insert [url] - schedule template</p:text>
    <p:extLst>
      <p:ext uri="{C676402C-5697-4E1C-873F-D02D1690AC5C}">
        <p15:threadingInfo xmlns:p15="http://schemas.microsoft.com/office/powerpoint/2012/main" timeZoneBias="-120"/>
      </p:ext>
    </p:extLst>
  </p:cm>
  <p:cm authorId="1" dt="2019-08-30T17:15:14.757" idx="8">
    <p:pos x="3814" y="1360"/>
    <p:text>insert [url] - website examples</p:text>
    <p:extLst>
      <p:ext uri="{C676402C-5697-4E1C-873F-D02D1690AC5C}">
        <p15:threadingInfo xmlns:p15="http://schemas.microsoft.com/office/powerpoint/2012/main" timeZoneBias="-120"/>
      </p:ext>
    </p:extLst>
  </p:cm>
  <p:cm authorId="1" dt="2019-08-30T17:21:02.525" idx="10">
    <p:pos x="2845" y="1387"/>
    <p:text>insert [url] - email template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F341-5603-4C49-A41B-269DAA01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FA74-E86E-4D99-B6C4-E5C7E47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8390-8A23-44E4-ADB9-3CFB11AC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7410-17DD-4466-B705-2B79EC77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F218-8181-4764-8757-32398089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7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DE90-8A8A-4124-A106-01A4B93D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352BF-7320-41FA-B67B-6D4FDB2E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EA6B-65BF-45AA-858A-EAF3AB70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758C-D47A-4A02-B32C-80FDA80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CB76-F8D7-4FA9-850F-8AC3050A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418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21537-95AA-4B81-8BEE-0E40F3A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9506-4068-4B5F-91B2-D77DC1A51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9AA6-5ED3-4D30-A5E6-8E399A21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D244-9B52-44F9-A1D5-1217B8AE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1C80-4ECD-4757-983C-2E7C63C8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3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BA1C-0EC9-4D36-ACA9-493D0F4E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9423-4527-4862-90EF-FD38DDF5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2359-04EF-4142-817E-FEF3287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D01A-BF71-4BB0-B8BE-EB476B81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73B3-D5FB-4B3E-B058-5EB692F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1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A055-7182-4724-B150-84F0B2A7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5E80-9999-452D-ADD3-2052C2AF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84B6-C0E1-48E4-AC21-7795D9FE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5F1E-9EF2-4423-8434-277935E7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FBB1-A1F9-4DDC-AA06-0B2943D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11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B082-1B99-4AED-BBD6-B8AEE93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FA48-AB9C-4772-BCEC-303DC831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BEBE3-D667-47DB-8B52-6C49EBC3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6E91-DB00-45DA-B632-969DAADE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B6A9B-A1F1-4472-9481-66512D97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58FC-BEF0-4AA4-B05E-75EF3B8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6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3775-7C81-414D-B14D-ED39B251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FE8B-EEA4-4BE8-8A33-6CF43C3C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6C3A-6A0C-4ACC-ACEC-03942559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1D894-FB7E-4020-9806-240F7E15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0A18-FD78-447C-B659-0F276E16D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8ED68-4CC5-4474-ACF6-87357D69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EF29D-40E8-4180-AECA-0B8911FF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268D0-EE8B-4B28-8F74-C71D781A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14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4D49-403F-4D2B-8048-FC75BD4B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D2C8D-D82E-454F-AD30-66400714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A9D80-B003-4D3D-B2B8-B2F03BC8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26545-3122-49B9-A671-5066038B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9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C178-F2EF-45B4-ACBC-2B15991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E6E1B-BD51-4311-ABA3-D928C731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3C21-7105-4A88-900E-7AB7438A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35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8A1D-3224-4249-9304-38352151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C270-5061-457B-97D9-6DB1AE99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AF039-2CAB-409A-A6E2-F667DBBC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B99BE-E013-4FC3-8B34-6B1A673B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B9A0-57E7-4D32-9BC6-2622B2EC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8418-365F-490E-9672-38DCC35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0CB-AC23-4DE1-A15F-9805407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4713D-5552-48FE-8562-9087B3FA1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4F20-F98B-4D86-A589-5CBBE716A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772D-B6BD-45E9-9CAE-B25D96A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DF69-7952-4012-AB64-180A12CB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4552-427F-44FC-9ACA-ED76F6DC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9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6109D-A115-41CA-84F5-201D28CD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D272-F96B-4109-B831-76CB893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EBE0-B705-44F1-94B1-536C5F12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768A-1F6E-4A2F-B6F5-C25AA73C7F59}" type="datetimeFigureOut">
              <a:rPr lang="nl-BE" smtClean="0"/>
              <a:t>22/10/2019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9DC7-84CC-4BA5-B05F-AA93B74AF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CD35-978A-4683-96F6-712F7658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600A-D284-45DA-BBBB-F0B14DFFC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3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png"/><Relationship Id="rId68" Type="http://schemas.openxmlformats.org/officeDocument/2006/relationships/image" Target="../media/image67.svg"/><Relationship Id="rId7" Type="http://schemas.openxmlformats.org/officeDocument/2006/relationships/image" Target="../media/image6.svg"/><Relationship Id="rId71" Type="http://schemas.openxmlformats.org/officeDocument/2006/relationships/comments" Target="../comments/commen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svg"/><Relationship Id="rId66" Type="http://schemas.openxmlformats.org/officeDocument/2006/relationships/image" Target="../media/image65.svg"/><Relationship Id="rId5" Type="http://schemas.openxmlformats.org/officeDocument/2006/relationships/image" Target="../media/image4.svg"/><Relationship Id="rId61" Type="http://schemas.openxmlformats.org/officeDocument/2006/relationships/image" Target="../media/image60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svg"/><Relationship Id="rId64" Type="http://schemas.openxmlformats.org/officeDocument/2006/relationships/image" Target="../media/image63.sv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svg"/><Relationship Id="rId70" Type="http://schemas.openxmlformats.org/officeDocument/2006/relationships/image" Target="../media/image6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sv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Box 462">
            <a:extLst>
              <a:ext uri="{FF2B5EF4-FFF2-40B4-BE49-F238E27FC236}">
                <a16:creationId xmlns:a16="http://schemas.microsoft.com/office/drawing/2014/main" id="{3871E0D8-C0D3-4A96-B85C-D4F0B0889E9C}"/>
              </a:ext>
            </a:extLst>
          </p:cNvPr>
          <p:cNvSpPr txBox="1"/>
          <p:nvPr/>
        </p:nvSpPr>
        <p:spPr>
          <a:xfrm>
            <a:off x="10572808" y="5553945"/>
            <a:ext cx="155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accent2"/>
                </a:solidFill>
              </a:rPr>
              <a:t>CONTRIBUTIONS: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ACDF11-5AA0-4FCA-A936-355BF4246B23}"/>
              </a:ext>
            </a:extLst>
          </p:cNvPr>
          <p:cNvGrpSpPr/>
          <p:nvPr/>
        </p:nvGrpSpPr>
        <p:grpSpPr>
          <a:xfrm>
            <a:off x="27999" y="23562"/>
            <a:ext cx="12139811" cy="6810876"/>
            <a:chOff x="28801" y="23562"/>
            <a:chExt cx="12139811" cy="6810876"/>
          </a:xfrm>
        </p:grpSpPr>
        <p:sp>
          <p:nvSpPr>
            <p:cNvPr id="693" name="Rectangle: Rounded Corners 692">
              <a:extLst>
                <a:ext uri="{FF2B5EF4-FFF2-40B4-BE49-F238E27FC236}">
                  <a16:creationId xmlns:a16="http://schemas.microsoft.com/office/drawing/2014/main" id="{604D2588-4436-452A-AC08-35E13840F09C}"/>
                </a:ext>
              </a:extLst>
            </p:cNvPr>
            <p:cNvSpPr/>
            <p:nvPr/>
          </p:nvSpPr>
          <p:spPr>
            <a:xfrm>
              <a:off x="9730800" y="3119924"/>
              <a:ext cx="2138400" cy="66134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EA174BA0-83AF-43D6-8872-AE55AC91377D}"/>
                </a:ext>
              </a:extLst>
            </p:cNvPr>
            <p:cNvSpPr/>
            <p:nvPr/>
          </p:nvSpPr>
          <p:spPr>
            <a:xfrm>
              <a:off x="9732121" y="1666801"/>
              <a:ext cx="2138400" cy="66134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6" name="Rectangle: Rounded Corners 685">
              <a:extLst>
                <a:ext uri="{FF2B5EF4-FFF2-40B4-BE49-F238E27FC236}">
                  <a16:creationId xmlns:a16="http://schemas.microsoft.com/office/drawing/2014/main" id="{E8C652DD-79E1-4FC9-A371-4F40D6EE2208}"/>
                </a:ext>
              </a:extLst>
            </p:cNvPr>
            <p:cNvSpPr/>
            <p:nvPr/>
          </p:nvSpPr>
          <p:spPr>
            <a:xfrm>
              <a:off x="9734697" y="2052361"/>
              <a:ext cx="2134423" cy="27596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1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97" name="Rectangle: Rounded Corners 696">
              <a:extLst>
                <a:ext uri="{FF2B5EF4-FFF2-40B4-BE49-F238E27FC236}">
                  <a16:creationId xmlns:a16="http://schemas.microsoft.com/office/drawing/2014/main" id="{ECE053B5-C0F4-47E3-AC83-95DD01F7B042}"/>
                </a:ext>
              </a:extLst>
            </p:cNvPr>
            <p:cNvSpPr/>
            <p:nvPr/>
          </p:nvSpPr>
          <p:spPr>
            <a:xfrm>
              <a:off x="9730809" y="3503127"/>
              <a:ext cx="2139503" cy="27596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1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94" name="Rectangle: Rounded Corners 693">
              <a:extLst>
                <a:ext uri="{FF2B5EF4-FFF2-40B4-BE49-F238E27FC236}">
                  <a16:creationId xmlns:a16="http://schemas.microsoft.com/office/drawing/2014/main" id="{2211ED1C-46AB-4CF0-A258-E070C361DA72}"/>
                </a:ext>
              </a:extLst>
            </p:cNvPr>
            <p:cNvSpPr/>
            <p:nvPr/>
          </p:nvSpPr>
          <p:spPr>
            <a:xfrm>
              <a:off x="9730800" y="2406124"/>
              <a:ext cx="2138400" cy="63618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C9806125-18F7-4D65-8D9D-04A92E33157C}"/>
                </a:ext>
              </a:extLst>
            </p:cNvPr>
            <p:cNvSpPr/>
            <p:nvPr/>
          </p:nvSpPr>
          <p:spPr>
            <a:xfrm>
              <a:off x="7653827" y="4750882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94CAB3CD-F669-42CE-A53E-001C04B7D2D9}"/>
                </a:ext>
              </a:extLst>
            </p:cNvPr>
            <p:cNvSpPr/>
            <p:nvPr/>
          </p:nvSpPr>
          <p:spPr>
            <a:xfrm>
              <a:off x="7649298" y="4550852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93709C20-4C81-45FE-823D-B0B8AB47A144}"/>
                </a:ext>
              </a:extLst>
            </p:cNvPr>
            <p:cNvSpPr/>
            <p:nvPr/>
          </p:nvSpPr>
          <p:spPr>
            <a:xfrm>
              <a:off x="7654524" y="3981519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B19C71C5-F81E-4E89-93B2-EC5D81F7E2EA}"/>
                </a:ext>
              </a:extLst>
            </p:cNvPr>
            <p:cNvSpPr/>
            <p:nvPr/>
          </p:nvSpPr>
          <p:spPr>
            <a:xfrm>
              <a:off x="7652288" y="3775180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A6183DDF-93F1-48D5-A31C-F4BEF8C1778F}"/>
                </a:ext>
              </a:extLst>
            </p:cNvPr>
            <p:cNvSpPr/>
            <p:nvPr/>
          </p:nvSpPr>
          <p:spPr>
            <a:xfrm>
              <a:off x="7653827" y="1891780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AAC026F3-7D19-4940-831B-7E10E3206570}"/>
                </a:ext>
              </a:extLst>
            </p:cNvPr>
            <p:cNvSpPr/>
            <p:nvPr/>
          </p:nvSpPr>
          <p:spPr>
            <a:xfrm>
              <a:off x="7655800" y="2861179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E5D8F637-5C41-4E86-9589-646905E161BD}"/>
                </a:ext>
              </a:extLst>
            </p:cNvPr>
            <p:cNvSpPr/>
            <p:nvPr/>
          </p:nvSpPr>
          <p:spPr>
            <a:xfrm>
              <a:off x="7655541" y="2490143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.</a:t>
              </a: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D6BF3B12-0790-490E-ACEC-92EB31E2D601}"/>
                </a:ext>
              </a:extLst>
            </p:cNvPr>
            <p:cNvSpPr/>
            <p:nvPr/>
          </p:nvSpPr>
          <p:spPr>
            <a:xfrm>
              <a:off x="9730800" y="2761994"/>
              <a:ext cx="2138400" cy="280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1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614107E-F738-4B23-A904-6379A37D0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124" y="1945799"/>
              <a:ext cx="612000" cy="612000"/>
            </a:xfrm>
            <a:prstGeom prst="ellipse">
              <a:avLst/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33E78B0-C6FA-4B72-BBCC-EFCF869E9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0715" y="2834299"/>
              <a:ext cx="612000" cy="612000"/>
            </a:xfrm>
            <a:prstGeom prst="ellipse">
              <a:avLst/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ED1F3AB-FD82-4B88-9BBF-238360FF0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963" y="2839132"/>
              <a:ext cx="612000" cy="612000"/>
            </a:xfrm>
            <a:prstGeom prst="ellipse">
              <a:avLst/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F3DC274-5F49-4C6B-8264-72DFA3C37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240" y="1944796"/>
              <a:ext cx="792000" cy="792000"/>
            </a:xfrm>
            <a:prstGeom prst="ellipse">
              <a:avLst/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AC71400B-BD70-459C-8CDB-D2C30B722BB6}"/>
                </a:ext>
              </a:extLst>
            </p:cNvPr>
            <p:cNvSpPr/>
            <p:nvPr/>
          </p:nvSpPr>
          <p:spPr>
            <a:xfrm>
              <a:off x="334188" y="1666800"/>
              <a:ext cx="2136647" cy="232793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CDB6F1-4102-472D-954C-C420BF8FBA54}"/>
                </a:ext>
              </a:extLst>
            </p:cNvPr>
            <p:cNvSpPr txBox="1"/>
            <p:nvPr/>
          </p:nvSpPr>
          <p:spPr>
            <a:xfrm>
              <a:off x="334544" y="1860919"/>
              <a:ext cx="600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WHO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27949-9043-4725-BCC4-243B90CD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" y="914418"/>
              <a:ext cx="119520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BA3528-79F3-40B8-914D-9E71F3E63CCF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45" y="914418"/>
              <a:ext cx="93372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1A5E773-1166-44EF-BE22-A699BA9BD1D3}"/>
                </a:ext>
              </a:extLst>
            </p:cNvPr>
            <p:cNvGrpSpPr/>
            <p:nvPr/>
          </p:nvGrpSpPr>
          <p:grpSpPr>
            <a:xfrm>
              <a:off x="3039680" y="203718"/>
              <a:ext cx="1406279" cy="1406279"/>
              <a:chOff x="2700000" y="156075"/>
              <a:chExt cx="1406279" cy="140627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C84F29-DC86-4683-BB37-9D2F88A6B2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00000" y="156075"/>
                <a:ext cx="1406279" cy="1406279"/>
                <a:chOff x="1127371" y="1550449"/>
                <a:chExt cx="1162050" cy="1162050"/>
              </a:xfrm>
            </p:grpSpPr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E3DD5BD4-5CD6-4F45-AE5D-C6C2FE51B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7371" y="1550449"/>
                  <a:ext cx="1162050" cy="1162050"/>
                </a:xfrm>
                <a:prstGeom prst="rect">
                  <a:avLst/>
                </a:prstGeom>
              </p:spPr>
            </p:pic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0D82598-544F-4B73-B08A-B8CA8C961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03790" y="1933554"/>
                  <a:ext cx="395683" cy="39568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1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89EDC66-623F-40D6-A39D-700DCC5C96A4}"/>
                  </a:ext>
                </a:extLst>
              </p:cNvPr>
              <p:cNvSpPr/>
              <p:nvPr/>
            </p:nvSpPr>
            <p:spPr>
              <a:xfrm>
                <a:off x="3115067" y="576000"/>
                <a:ext cx="565135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O</a:t>
                </a:r>
                <a:endParaRPr lang="en-US" sz="3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77C8BA2-232C-464E-9A46-8D8D55FC4200}"/>
                  </a:ext>
                </a:extLst>
              </p:cNvPr>
              <p:cNvSpPr/>
              <p:nvPr/>
            </p:nvSpPr>
            <p:spPr>
              <a:xfrm>
                <a:off x="3674156" y="378871"/>
                <a:ext cx="347338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" b="1" dirty="0">
                    <a:ln w="660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1">
                          <a:lumMod val="75000"/>
                        </a:schemeClr>
                      </a:outerShdw>
                    </a:effectLst>
                  </a:rPr>
                  <a:t>2</a:t>
                </a:r>
                <a:endParaRPr lang="en-US" sz="2200" b="1" cap="none" spc="0" dirty="0">
                  <a:ln w="6600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1">
                        <a:lumMod val="75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CB6398A-40AD-4B5E-8588-41346E1655D5}"/>
                </a:ext>
              </a:extLst>
            </p:cNvPr>
            <p:cNvGrpSpPr/>
            <p:nvPr/>
          </p:nvGrpSpPr>
          <p:grpSpPr>
            <a:xfrm>
              <a:off x="5379680" y="203718"/>
              <a:ext cx="1406279" cy="1406279"/>
              <a:chOff x="5040000" y="156075"/>
              <a:chExt cx="1406279" cy="140627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CD8C30A-8D4A-49AA-99ED-59DE83429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40000" y="156075"/>
                <a:ext cx="1406279" cy="1406279"/>
                <a:chOff x="1127371" y="1550449"/>
                <a:chExt cx="1162050" cy="1162050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7CB68ED0-ED56-426F-AEC0-87D328B01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7371" y="1550449"/>
                  <a:ext cx="1162050" cy="1162050"/>
                </a:xfrm>
                <a:prstGeom prst="rect">
                  <a:avLst/>
                </a:prstGeom>
              </p:spPr>
            </p:pic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1D4D409-AE4B-4FFE-BC8C-93AD66582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03790" y="1933554"/>
                  <a:ext cx="395683" cy="39568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1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1CE014-AA89-4B93-9743-D655CEDD2498}"/>
                  </a:ext>
                </a:extLst>
              </p:cNvPr>
              <p:cNvSpPr/>
              <p:nvPr/>
            </p:nvSpPr>
            <p:spPr>
              <a:xfrm>
                <a:off x="5447512" y="576000"/>
                <a:ext cx="565135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W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3A84FC-F0DA-46E8-8903-5A6666EC3BD9}"/>
                  </a:ext>
                </a:extLst>
              </p:cNvPr>
              <p:cNvSpPr/>
              <p:nvPr/>
            </p:nvSpPr>
            <p:spPr>
              <a:xfrm>
                <a:off x="6022203" y="894467"/>
                <a:ext cx="348513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" b="1" cap="none" spc="0" dirty="0">
                    <a:ln w="660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1">
                          <a:lumMod val="75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9CCDA10-6D0C-4E7D-AC12-7D3C23865BD0}"/>
                </a:ext>
              </a:extLst>
            </p:cNvPr>
            <p:cNvGrpSpPr/>
            <p:nvPr/>
          </p:nvGrpSpPr>
          <p:grpSpPr>
            <a:xfrm>
              <a:off x="5905197" y="194965"/>
              <a:ext cx="3220762" cy="1433975"/>
              <a:chOff x="5565517" y="147322"/>
              <a:chExt cx="3220762" cy="14339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40BE14D-BF3E-4822-BA7D-272CED60073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0000" y="147322"/>
                <a:ext cx="1406279" cy="1406279"/>
                <a:chOff x="1127371" y="1543216"/>
                <a:chExt cx="1162050" cy="1162050"/>
              </a:xfrm>
            </p:grpSpPr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251D2B74-DEC7-4A1C-8BF2-E0935E4941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7371" y="1543216"/>
                  <a:ext cx="1162050" cy="1162050"/>
                </a:xfrm>
                <a:prstGeom prst="rect">
                  <a:avLst/>
                </a:prstGeom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6EA4D12-A70E-4E77-842E-CD11398C94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03790" y="1933554"/>
                  <a:ext cx="395683" cy="39568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1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14F8F91-CF5B-4B4D-B493-FDAD5B7BA65B}"/>
                  </a:ext>
                </a:extLst>
              </p:cNvPr>
              <p:cNvSpPr/>
              <p:nvPr/>
            </p:nvSpPr>
            <p:spPr>
              <a:xfrm>
                <a:off x="7792385" y="576000"/>
                <a:ext cx="565135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77297C-0EFA-4F55-9FD3-328B786EC82C}"/>
                  </a:ext>
                </a:extLst>
              </p:cNvPr>
              <p:cNvSpPr/>
              <p:nvPr/>
            </p:nvSpPr>
            <p:spPr>
              <a:xfrm>
                <a:off x="5565517" y="1150410"/>
                <a:ext cx="34861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" b="1" cap="none" spc="0" dirty="0">
                    <a:ln w="660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1">
                          <a:lumMod val="75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BB4AB51-6E0C-4BCE-BFF8-32B4A3814E03}"/>
                </a:ext>
              </a:extLst>
            </p:cNvPr>
            <p:cNvGrpSpPr/>
            <p:nvPr/>
          </p:nvGrpSpPr>
          <p:grpSpPr>
            <a:xfrm>
              <a:off x="699680" y="188854"/>
              <a:ext cx="1406279" cy="1428703"/>
              <a:chOff x="360000" y="141211"/>
              <a:chExt cx="1406279" cy="142870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20B5CA-0D66-403B-A088-4647A289D2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00" y="163635"/>
                <a:ext cx="1406279" cy="1406279"/>
                <a:chOff x="1127371" y="1550449"/>
                <a:chExt cx="1162050" cy="1162050"/>
              </a:xfrm>
            </p:grpSpPr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9F89FB47-8766-4701-9DF5-05223C792A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7371" y="1550449"/>
                  <a:ext cx="1162050" cy="1162050"/>
                </a:xfrm>
                <a:prstGeom prst="rect">
                  <a:avLst/>
                </a:prstGeom>
              </p:spPr>
            </p:pic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8CE4A95-75E4-4594-A80F-2C581065F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03790" y="1933554"/>
                  <a:ext cx="395683" cy="39568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1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2369DE4-BB98-44DA-A9D6-8C2E204BBACB}"/>
                  </a:ext>
                </a:extLst>
              </p:cNvPr>
              <p:cNvSpPr/>
              <p:nvPr/>
            </p:nvSpPr>
            <p:spPr>
              <a:xfrm>
                <a:off x="772385" y="576000"/>
                <a:ext cx="565135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H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B6269E6-85AE-42BD-BDFD-C83B31BB99B9}"/>
                  </a:ext>
                </a:extLst>
              </p:cNvPr>
              <p:cNvSpPr/>
              <p:nvPr/>
            </p:nvSpPr>
            <p:spPr>
              <a:xfrm>
                <a:off x="889105" y="141211"/>
                <a:ext cx="34861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" b="1" cap="none" spc="0" dirty="0">
                    <a:ln w="660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chemeClr val="bg1">
                        <a:lumMod val="95000"/>
                      </a:schemeClr>
                    </a:solidFill>
                    <a:effectLst>
                      <a:outerShdw dist="38100" dir="2700000" algn="tl" rotWithShape="0">
                        <a:schemeClr val="accent1">
                          <a:lumMod val="75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2CA826D-045D-44BE-8AD1-58900FC4F11E}"/>
                </a:ext>
              </a:extLst>
            </p:cNvPr>
            <p:cNvGrpSpPr/>
            <p:nvPr/>
          </p:nvGrpSpPr>
          <p:grpSpPr>
            <a:xfrm>
              <a:off x="7798088" y="213243"/>
              <a:ext cx="3667871" cy="1406279"/>
              <a:chOff x="7458408" y="165600"/>
              <a:chExt cx="3667871" cy="140627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A46765-D6BD-42D5-A9C7-B1A32BBD29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720000" y="165600"/>
                <a:ext cx="1406279" cy="1406279"/>
                <a:chOff x="1127371" y="1550449"/>
                <a:chExt cx="1162050" cy="1162050"/>
              </a:xfrm>
            </p:grpSpPr>
            <p:pic>
              <p:nvPicPr>
                <p:cNvPr id="28" name="Graphic 27">
                  <a:extLst>
                    <a:ext uri="{FF2B5EF4-FFF2-40B4-BE49-F238E27FC236}">
                      <a16:creationId xmlns:a16="http://schemas.microsoft.com/office/drawing/2014/main" id="{CE078B88-C383-4B03-8716-725B29CB5A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7371" y="1550449"/>
                  <a:ext cx="1162050" cy="1162050"/>
                </a:xfrm>
                <a:prstGeom prst="rect">
                  <a:avLst/>
                </a:prstGeom>
              </p:spPr>
            </p:pic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93AC705-FE7D-422C-8521-84CB9A630E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03790" y="1933554"/>
                  <a:ext cx="395683" cy="39568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1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ABADC4-78B2-422E-B263-65E5F36E752F}"/>
                  </a:ext>
                </a:extLst>
              </p:cNvPr>
              <p:cNvSpPr/>
              <p:nvPr/>
            </p:nvSpPr>
            <p:spPr>
              <a:xfrm>
                <a:off x="10132385" y="576000"/>
                <a:ext cx="565135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89FBA8-2606-43E2-A423-76E937F7808F}"/>
                  </a:ext>
                </a:extLst>
              </p:cNvPr>
              <p:cNvSpPr/>
              <p:nvPr/>
            </p:nvSpPr>
            <p:spPr>
              <a:xfrm>
                <a:off x="7458408" y="877375"/>
                <a:ext cx="34861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" b="1" cap="none" spc="0" dirty="0">
                    <a:ln w="6600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1">
                          <a:lumMod val="75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6898ED6-BBCB-49CF-9D1D-7150C641871B}"/>
                </a:ext>
              </a:extLst>
            </p:cNvPr>
            <p:cNvSpPr/>
            <p:nvPr/>
          </p:nvSpPr>
          <p:spPr>
            <a:xfrm>
              <a:off x="334800" y="2089362"/>
              <a:ext cx="2134842" cy="30685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1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A8612C9-394E-4F66-92BD-91960CC1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5996" y="1754295"/>
              <a:ext cx="450000" cy="360000"/>
            </a:xfrm>
            <a:prstGeom prst="rect">
              <a:avLst/>
            </a:prstGeom>
          </p:spPr>
        </p:pic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9DA458B-7770-4EC2-8FD0-BA780210118D}"/>
                </a:ext>
              </a:extLst>
            </p:cNvPr>
            <p:cNvSpPr/>
            <p:nvPr/>
          </p:nvSpPr>
          <p:spPr>
            <a:xfrm>
              <a:off x="1581970" y="4692073"/>
              <a:ext cx="2136647" cy="16004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4482A7-9C6F-49D6-AE78-2ADADB077E73}"/>
                </a:ext>
              </a:extLst>
            </p:cNvPr>
            <p:cNvSpPr txBox="1"/>
            <p:nvPr/>
          </p:nvSpPr>
          <p:spPr>
            <a:xfrm>
              <a:off x="1585590" y="4461754"/>
              <a:ext cx="732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WHERE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FB82847-82C9-42C0-9164-38B7D0CD07DF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1732646" y="2396218"/>
              <a:ext cx="0" cy="72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9DACE29-5BBC-4D69-9DB9-50AD59F10972}"/>
                </a:ext>
              </a:extLst>
            </p:cNvPr>
            <p:cNvSpPr txBox="1"/>
            <p:nvPr/>
          </p:nvSpPr>
          <p:spPr>
            <a:xfrm>
              <a:off x="336461" y="2586254"/>
              <a:ext cx="779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WHEN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5CB2677-50DF-4A52-A9E9-170B76639BE1}"/>
                </a:ext>
              </a:extLst>
            </p:cNvPr>
            <p:cNvSpPr/>
            <p:nvPr/>
          </p:nvSpPr>
          <p:spPr>
            <a:xfrm>
              <a:off x="332977" y="2815581"/>
              <a:ext cx="2136648" cy="11770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1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A39F0E86-FF21-4A56-B6D4-535C6692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9680" y="2889113"/>
              <a:ext cx="174375" cy="1800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8EC015-543D-4A02-B4DE-67FB3B3B7E8A}"/>
                </a:ext>
              </a:extLst>
            </p:cNvPr>
            <p:cNvSpPr txBox="1"/>
            <p:nvPr/>
          </p:nvSpPr>
          <p:spPr>
            <a:xfrm>
              <a:off x="1584799" y="4693660"/>
              <a:ext cx="213710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hacker/maker/citizen science spaces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academic institutions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spaces dedicated to creation and innovative approaches to teaching</a:t>
              </a:r>
              <a:endParaRPr lang="nl-BE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A079568-2C42-464F-9DE3-18B3151B2FB0}"/>
                </a:ext>
              </a:extLst>
            </p:cNvPr>
            <p:cNvCxnSpPr>
              <a:cxnSpLocks/>
              <a:stCxn id="127" idx="0"/>
              <a:endCxn id="7" idx="0"/>
            </p:cNvCxnSpPr>
            <p:nvPr/>
          </p:nvCxnSpPr>
          <p:spPr>
            <a:xfrm flipH="1">
              <a:off x="1400996" y="1666800"/>
              <a:ext cx="1516" cy="8749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27488AF-5980-4CC4-B17B-279EE91B9DD4}"/>
                </a:ext>
              </a:extLst>
            </p:cNvPr>
            <p:cNvSpPr/>
            <p:nvPr/>
          </p:nvSpPr>
          <p:spPr>
            <a:xfrm>
              <a:off x="2673953" y="1666427"/>
              <a:ext cx="2136647" cy="1902629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  <a:alpha val="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F7BA0E-A183-41C5-9B4D-41B2D855A2F2}"/>
                </a:ext>
              </a:extLst>
            </p:cNvPr>
            <p:cNvSpPr txBox="1"/>
            <p:nvPr/>
          </p:nvSpPr>
          <p:spPr>
            <a:xfrm>
              <a:off x="2683792" y="2617568"/>
              <a:ext cx="1417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FUNDS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ECBC214-8A21-451A-B1AC-3083BE6723B1}"/>
                </a:ext>
              </a:extLst>
            </p:cNvPr>
            <p:cNvSpPr txBox="1"/>
            <p:nvPr/>
          </p:nvSpPr>
          <p:spPr>
            <a:xfrm>
              <a:off x="2673086" y="2835346"/>
              <a:ext cx="2134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registration costs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local institutions and external organisations</a:t>
              </a:r>
            </a:p>
          </p:txBody>
        </p:sp>
        <p:pic>
          <p:nvPicPr>
            <p:cNvPr id="1051" name="Graphic 1050">
              <a:extLst>
                <a:ext uri="{FF2B5EF4-FFF2-40B4-BE49-F238E27FC236}">
                  <a16:creationId xmlns:a16="http://schemas.microsoft.com/office/drawing/2014/main" id="{593F60B4-8128-4509-B692-D6917C55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05607" y="4441058"/>
              <a:ext cx="360000" cy="288000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536856-4EFA-454E-8E16-BBA52C0AB829}"/>
                </a:ext>
              </a:extLst>
            </p:cNvPr>
            <p:cNvSpPr txBox="1"/>
            <p:nvPr/>
          </p:nvSpPr>
          <p:spPr>
            <a:xfrm>
              <a:off x="2674690" y="1665047"/>
              <a:ext cx="1417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COSTS</a:t>
              </a:r>
            </a:p>
          </p:txBody>
        </p:sp>
        <p:pic>
          <p:nvPicPr>
            <p:cNvPr id="1060" name="Graphic 1059">
              <a:extLst>
                <a:ext uri="{FF2B5EF4-FFF2-40B4-BE49-F238E27FC236}">
                  <a16:creationId xmlns:a16="http://schemas.microsoft.com/office/drawing/2014/main" id="{E1FA4EAB-89E9-42AD-AE3B-313F0E00C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83871" y="2204201"/>
              <a:ext cx="292500" cy="360000"/>
            </a:xfrm>
            <a:prstGeom prst="rect">
              <a:avLst/>
            </a:prstGeom>
          </p:spPr>
        </p:pic>
        <p:pic>
          <p:nvPicPr>
            <p:cNvPr id="1062" name="Graphic 1061">
              <a:extLst>
                <a:ext uri="{FF2B5EF4-FFF2-40B4-BE49-F238E27FC236}">
                  <a16:creationId xmlns:a16="http://schemas.microsoft.com/office/drawing/2014/main" id="{EAC1CB8E-6FBA-471E-BC6C-6F6D0569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39251" y="4329129"/>
              <a:ext cx="315000" cy="360000"/>
            </a:xfrm>
            <a:prstGeom prst="rect">
              <a:avLst/>
            </a:prstGeom>
          </p:spPr>
        </p:pic>
        <p:pic>
          <p:nvPicPr>
            <p:cNvPr id="1064" name="Graphic 1063">
              <a:extLst>
                <a:ext uri="{FF2B5EF4-FFF2-40B4-BE49-F238E27FC236}">
                  <a16:creationId xmlns:a16="http://schemas.microsoft.com/office/drawing/2014/main" id="{9E56D221-C3C6-4DB3-8378-71BEA158E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35277" y="2201795"/>
              <a:ext cx="360000" cy="360000"/>
            </a:xfrm>
            <a:prstGeom prst="rect">
              <a:avLst/>
            </a:prstGeom>
          </p:spPr>
        </p:pic>
        <p:pic>
          <p:nvPicPr>
            <p:cNvPr id="1066" name="Graphic 1065">
              <a:extLst>
                <a:ext uri="{FF2B5EF4-FFF2-40B4-BE49-F238E27FC236}">
                  <a16:creationId xmlns:a16="http://schemas.microsoft.com/office/drawing/2014/main" id="{6A5C10C9-E6F8-4BE4-8BAE-258CFA209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55658" y="2202252"/>
              <a:ext cx="360000" cy="3600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FF225C7-C3AA-4BA3-B8D5-9FFE5FCB082B}"/>
                </a:ext>
              </a:extLst>
            </p:cNvPr>
            <p:cNvSpPr txBox="1"/>
            <p:nvPr/>
          </p:nvSpPr>
          <p:spPr>
            <a:xfrm>
              <a:off x="3733740" y="4455644"/>
              <a:ext cx="1585631" cy="2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lodge recommendations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D2B1C82-839A-45A7-BC09-81F43746288E}"/>
                </a:ext>
              </a:extLst>
            </p:cNvPr>
            <p:cNvCxnSpPr>
              <a:cxnSpLocks/>
              <a:stCxn id="184" idx="1"/>
              <a:endCxn id="1051" idx="3"/>
            </p:cNvCxnSpPr>
            <p:nvPr/>
          </p:nvCxnSpPr>
          <p:spPr>
            <a:xfrm flipH="1" flipV="1">
              <a:off x="3665607" y="4585058"/>
              <a:ext cx="68133" cy="139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2" name="Rectangle: Rounded Corners 1071">
              <a:extLst>
                <a:ext uri="{FF2B5EF4-FFF2-40B4-BE49-F238E27FC236}">
                  <a16:creationId xmlns:a16="http://schemas.microsoft.com/office/drawing/2014/main" id="{A50CB002-E459-4A56-A1A7-4D1DE2BB71CE}"/>
                </a:ext>
              </a:extLst>
            </p:cNvPr>
            <p:cNvSpPr/>
            <p:nvPr/>
          </p:nvSpPr>
          <p:spPr>
            <a:xfrm>
              <a:off x="2780613" y="2149442"/>
              <a:ext cx="1884493" cy="4622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C43B6649-C440-4749-8547-B4901DC278CD}"/>
                </a:ext>
              </a:extLst>
            </p:cNvPr>
            <p:cNvSpPr/>
            <p:nvPr/>
          </p:nvSpPr>
          <p:spPr>
            <a:xfrm>
              <a:off x="2795245" y="4277895"/>
              <a:ext cx="388878" cy="41442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80EB05E6-F26B-4492-B30A-7B3F8C53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215" y="2379890"/>
              <a:ext cx="1870" cy="1905070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2" name="Graphic 1081">
              <a:extLst>
                <a:ext uri="{FF2B5EF4-FFF2-40B4-BE49-F238E27FC236}">
                  <a16:creationId xmlns:a16="http://schemas.microsoft.com/office/drawing/2014/main" id="{78AAD85E-F686-4623-993B-25A30B46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96259" y="429999"/>
              <a:ext cx="315000" cy="360000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60CDE97-5557-4A46-8F17-0967D2268FD3}"/>
                </a:ext>
              </a:extLst>
            </p:cNvPr>
            <p:cNvSpPr txBox="1"/>
            <p:nvPr/>
          </p:nvSpPr>
          <p:spPr>
            <a:xfrm>
              <a:off x="6827658" y="168973"/>
              <a:ext cx="81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D-DAY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AF6128-30AC-4898-BA6B-E956E801E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278" y="1594757"/>
              <a:ext cx="542" cy="6184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C5B3B944-DC0C-4867-9F35-9F4666EB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68897" y="2174400"/>
              <a:ext cx="540000" cy="432000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BAFEEBBB-1405-4CC5-B2BF-DF74AAD86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576463" y="2952796"/>
              <a:ext cx="315000" cy="360000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83069DC-439A-447E-AD3B-8FA1876BDA43}"/>
                </a:ext>
              </a:extLst>
            </p:cNvPr>
            <p:cNvSpPr txBox="1"/>
            <p:nvPr/>
          </p:nvSpPr>
          <p:spPr>
            <a:xfrm>
              <a:off x="5342794" y="3442795"/>
              <a:ext cx="79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>
                  <a:solidFill>
                    <a:schemeClr val="accent1">
                      <a:lumMod val="75000"/>
                    </a:schemeClr>
                  </a:solidFill>
                </a:rPr>
                <a:t>schedule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63E78679-CF8D-4195-9A27-CC247678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232577" y="2944516"/>
              <a:ext cx="450000" cy="360000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2D2E3D34-3425-4925-9B8F-751CD4B95600}"/>
                </a:ext>
              </a:extLst>
            </p:cNvPr>
            <p:cNvSpPr txBox="1"/>
            <p:nvPr/>
          </p:nvSpPr>
          <p:spPr>
            <a:xfrm>
              <a:off x="6100377" y="3441600"/>
              <a:ext cx="695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>
                  <a:solidFill>
                    <a:schemeClr val="accent1">
                      <a:lumMod val="75000"/>
                    </a:schemeClr>
                  </a:solidFill>
                </a:rPr>
                <a:t>register</a:t>
              </a: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5E12541-49D6-40AD-8ECD-D432086F14D6}"/>
                </a:ext>
              </a:extLst>
            </p:cNvPr>
            <p:cNvCxnSpPr>
              <a:cxnSpLocks/>
            </p:cNvCxnSpPr>
            <p:nvPr/>
          </p:nvCxnSpPr>
          <p:spPr>
            <a:xfrm>
              <a:off x="9125959" y="915652"/>
              <a:ext cx="93372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C0FA684-A77D-411D-931B-F67B96F497CA}"/>
                </a:ext>
              </a:extLst>
            </p:cNvPr>
            <p:cNvCxnSpPr>
              <a:cxnSpLocks/>
            </p:cNvCxnSpPr>
            <p:nvPr/>
          </p:nvCxnSpPr>
          <p:spPr>
            <a:xfrm>
              <a:off x="5703391" y="3689974"/>
              <a:ext cx="0" cy="152409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3F80F-FC0D-48B5-9F1B-E3866192105F}"/>
                </a:ext>
              </a:extLst>
            </p:cNvPr>
            <p:cNvCxnSpPr/>
            <p:nvPr/>
          </p:nvCxnSpPr>
          <p:spPr>
            <a:xfrm>
              <a:off x="5703390" y="3939079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4B50DF5-D809-4AFD-A93D-F51C10F35FD8}"/>
                </a:ext>
              </a:extLst>
            </p:cNvPr>
            <p:cNvSpPr txBox="1"/>
            <p:nvPr/>
          </p:nvSpPr>
          <p:spPr>
            <a:xfrm>
              <a:off x="5829023" y="3803530"/>
              <a:ext cx="1720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introduction to brainhack </a:t>
              </a: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16F0A11-33C7-4EF6-9061-2D4F21E302ED}"/>
                </a:ext>
              </a:extLst>
            </p:cNvPr>
            <p:cNvCxnSpPr/>
            <p:nvPr/>
          </p:nvCxnSpPr>
          <p:spPr>
            <a:xfrm>
              <a:off x="5706221" y="4190724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1BE11D9-81CC-45E6-9BAE-14BA0EC0E0F5}"/>
                </a:ext>
              </a:extLst>
            </p:cNvPr>
            <p:cNvSpPr txBox="1"/>
            <p:nvPr/>
          </p:nvSpPr>
          <p:spPr>
            <a:xfrm>
              <a:off x="5832046" y="4055175"/>
              <a:ext cx="1723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project pitches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4C73E24-EE6D-4442-AAC3-2AAE0DFA3956}"/>
                </a:ext>
              </a:extLst>
            </p:cNvPr>
            <p:cNvCxnSpPr/>
            <p:nvPr/>
          </p:nvCxnSpPr>
          <p:spPr>
            <a:xfrm>
              <a:off x="5700104" y="4447113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A476904-FF89-4419-A0D7-F8EF7DD45A95}"/>
                </a:ext>
              </a:extLst>
            </p:cNvPr>
            <p:cNvSpPr txBox="1"/>
            <p:nvPr/>
          </p:nvSpPr>
          <p:spPr>
            <a:xfrm>
              <a:off x="5825929" y="4311564"/>
              <a:ext cx="1723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open hacking</a:t>
              </a:r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82FFE05-3A07-4E43-98A2-5E874F6F31B1}"/>
                </a:ext>
              </a:extLst>
            </p:cNvPr>
            <p:cNvCxnSpPr/>
            <p:nvPr/>
          </p:nvCxnSpPr>
          <p:spPr>
            <a:xfrm>
              <a:off x="5700104" y="4698757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9829416-5500-44B3-8AA2-D29ECB8C7E20}"/>
                </a:ext>
              </a:extLst>
            </p:cNvPr>
            <p:cNvSpPr txBox="1"/>
            <p:nvPr/>
          </p:nvSpPr>
          <p:spPr>
            <a:xfrm>
              <a:off x="5825929" y="4563208"/>
              <a:ext cx="1723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unconferences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11349E1-CBBA-4EF7-B51E-EE8A4124FF46}"/>
                </a:ext>
              </a:extLst>
            </p:cNvPr>
            <p:cNvCxnSpPr/>
            <p:nvPr/>
          </p:nvCxnSpPr>
          <p:spPr>
            <a:xfrm>
              <a:off x="5709052" y="4955145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4AE470E-A552-4DDC-BAC6-CB49356E6F7D}"/>
                </a:ext>
              </a:extLst>
            </p:cNvPr>
            <p:cNvSpPr txBox="1"/>
            <p:nvPr/>
          </p:nvSpPr>
          <p:spPr>
            <a:xfrm>
              <a:off x="5834877" y="4819596"/>
              <a:ext cx="1723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wrap-ups</a:t>
              </a: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09FD580-D1D0-4DAE-81DA-34112F6A13E3}"/>
                </a:ext>
              </a:extLst>
            </p:cNvPr>
            <p:cNvCxnSpPr/>
            <p:nvPr/>
          </p:nvCxnSpPr>
          <p:spPr>
            <a:xfrm>
              <a:off x="5702935" y="5213437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FCA170C-F116-4C6A-A571-B8753AB55553}"/>
                </a:ext>
              </a:extLst>
            </p:cNvPr>
            <p:cNvSpPr txBox="1"/>
            <p:nvPr/>
          </p:nvSpPr>
          <p:spPr>
            <a:xfrm>
              <a:off x="5828760" y="5075983"/>
              <a:ext cx="1723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social events/special activities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591056A-6947-417B-BD60-F5E420A772F7}"/>
                </a:ext>
              </a:extLst>
            </p:cNvPr>
            <p:cNvSpPr txBox="1"/>
            <p:nvPr/>
          </p:nvSpPr>
          <p:spPr>
            <a:xfrm>
              <a:off x="5334965" y="1670864"/>
              <a:ext cx="86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WEBSITE</a:t>
              </a:r>
            </a:p>
          </p:txBody>
        </p: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D976BAD2-651E-47BD-B793-10164152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123348" y="5312292"/>
              <a:ext cx="270000" cy="36000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E7F44A5C-C963-4005-81A3-6DFF6C2A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24726" y="4701100"/>
              <a:ext cx="450000" cy="360000"/>
            </a:xfrm>
            <a:prstGeom prst="rect">
              <a:avLst/>
            </a:prstGeom>
          </p:spPr>
        </p:pic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D52525EF-3911-4ADB-A780-2CF052F6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440669" y="2066237"/>
              <a:ext cx="360000" cy="360000"/>
            </a:xfrm>
            <a:prstGeom prst="rect">
              <a:avLst/>
            </a:prstGeom>
          </p:spPr>
        </p:pic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E3438D8-3E40-4F13-A947-40E3B142AC6C}"/>
                </a:ext>
              </a:extLst>
            </p:cNvPr>
            <p:cNvSpPr txBox="1"/>
            <p:nvPr/>
          </p:nvSpPr>
          <p:spPr>
            <a:xfrm>
              <a:off x="3946340" y="5319187"/>
              <a:ext cx="1585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room for presentations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646C614-3F52-4F99-AD2C-81BC11CD738D}"/>
                </a:ext>
              </a:extLst>
            </p:cNvPr>
            <p:cNvSpPr txBox="1"/>
            <p:nvPr/>
          </p:nvSpPr>
          <p:spPr>
            <a:xfrm>
              <a:off x="8966695" y="168882"/>
              <a:ext cx="133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AFTERWARDS</a:t>
              </a:r>
              <a:endParaRPr lang="nl-BE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EC8DBA4-A38F-4859-9ECA-CD208540978C}"/>
                </a:ext>
              </a:extLst>
            </p:cNvPr>
            <p:cNvCxnSpPr>
              <a:cxnSpLocks/>
              <a:stCxn id="277" idx="0"/>
              <a:endCxn id="168" idx="4"/>
            </p:cNvCxnSpPr>
            <p:nvPr/>
          </p:nvCxnSpPr>
          <p:spPr>
            <a:xfrm flipV="1">
              <a:off x="5733963" y="2736796"/>
              <a:ext cx="95277" cy="10233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3B8C2132-483B-4AA8-8050-9C3AE16FC41D}"/>
                </a:ext>
              </a:extLst>
            </p:cNvPr>
            <p:cNvSpPr/>
            <p:nvPr/>
          </p:nvSpPr>
          <p:spPr>
            <a:xfrm>
              <a:off x="10129978" y="434473"/>
              <a:ext cx="342841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200" b="1" cap="none" spc="0" dirty="0">
                  <a:ln w="6600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1">
                        <a:lumMod val="75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C60006-D2C5-4D42-9A37-1816026AB040}"/>
                </a:ext>
              </a:extLst>
            </p:cNvPr>
            <p:cNvCxnSpPr>
              <a:cxnSpLocks/>
              <a:stCxn id="278" idx="0"/>
              <a:endCxn id="168" idx="4"/>
            </p:cNvCxnSpPr>
            <p:nvPr/>
          </p:nvCxnSpPr>
          <p:spPr>
            <a:xfrm flipH="1" flipV="1">
              <a:off x="5829240" y="2736796"/>
              <a:ext cx="577475" cy="9750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08BA1D1-C9A5-44D9-8086-CFE13C86BB85}"/>
                </a:ext>
              </a:extLst>
            </p:cNvPr>
            <p:cNvCxnSpPr>
              <a:cxnSpLocks/>
              <a:stCxn id="168" idx="2"/>
              <a:endCxn id="155" idx="3"/>
            </p:cNvCxnSpPr>
            <p:nvPr/>
          </p:nvCxnSpPr>
          <p:spPr>
            <a:xfrm flipH="1">
              <a:off x="4810600" y="2340796"/>
              <a:ext cx="622640" cy="27694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Graphic 201">
              <a:extLst>
                <a:ext uri="{FF2B5EF4-FFF2-40B4-BE49-F238E27FC236}">
                  <a16:creationId xmlns:a16="http://schemas.microsoft.com/office/drawing/2014/main" id="{0F77FA97-999B-4DD1-9735-69E780A9E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042470" y="4939323"/>
              <a:ext cx="450000" cy="360000"/>
            </a:xfrm>
            <a:prstGeom prst="rect">
              <a:avLst/>
            </a:prstGeom>
          </p:spPr>
        </p:pic>
        <p:pic>
          <p:nvPicPr>
            <p:cNvPr id="206" name="Graphic 205">
              <a:extLst>
                <a:ext uri="{FF2B5EF4-FFF2-40B4-BE49-F238E27FC236}">
                  <a16:creationId xmlns:a16="http://schemas.microsoft.com/office/drawing/2014/main" id="{EEED5F56-A76C-4358-BD6C-9576ED15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043705" y="5739209"/>
              <a:ext cx="450000" cy="360000"/>
            </a:xfrm>
            <a:prstGeom prst="rect">
              <a:avLst/>
            </a:prstGeom>
          </p:spPr>
        </p:pic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B943F6CA-A483-47C2-ACD2-539D3B6904A6}"/>
                </a:ext>
              </a:extLst>
            </p:cNvPr>
            <p:cNvSpPr txBox="1"/>
            <p:nvPr/>
          </p:nvSpPr>
          <p:spPr>
            <a:xfrm>
              <a:off x="3945070" y="6119219"/>
              <a:ext cx="1585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room for hacking</a:t>
              </a: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2C18AAAF-8903-40DC-B0B8-31B024122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999975" y="5932511"/>
              <a:ext cx="450000" cy="360000"/>
            </a:xfrm>
            <a:prstGeom prst="rect">
              <a:avLst/>
            </a:prstGeom>
          </p:spPr>
        </p:pic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2CBB3E2-67A2-40B3-B204-5D9880BB0B31}"/>
                </a:ext>
              </a:extLst>
            </p:cNvPr>
            <p:cNvCxnSpPr>
              <a:cxnSpLocks/>
              <a:stCxn id="202" idx="1"/>
              <a:endCxn id="118" idx="3"/>
            </p:cNvCxnSpPr>
            <p:nvPr/>
          </p:nvCxnSpPr>
          <p:spPr>
            <a:xfrm flipH="1">
              <a:off x="3721903" y="5119323"/>
              <a:ext cx="320567" cy="37455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57172B-479F-4F3F-BA1E-A6D877717CEE}"/>
                </a:ext>
              </a:extLst>
            </p:cNvPr>
            <p:cNvCxnSpPr>
              <a:cxnSpLocks/>
              <a:stCxn id="206" idx="1"/>
              <a:endCxn id="118" idx="3"/>
            </p:cNvCxnSpPr>
            <p:nvPr/>
          </p:nvCxnSpPr>
          <p:spPr>
            <a:xfrm flipH="1" flipV="1">
              <a:off x="3721903" y="5493879"/>
              <a:ext cx="321802" cy="42533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EF5D94B-D72F-4075-ABD0-78FA63D04F85}"/>
                </a:ext>
              </a:extLst>
            </p:cNvPr>
            <p:cNvSpPr txBox="1"/>
            <p:nvPr/>
          </p:nvSpPr>
          <p:spPr>
            <a:xfrm>
              <a:off x="6160433" y="1670400"/>
              <a:ext cx="115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PUBLICIZE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E39A078D-9986-4DE1-B979-3E1D6D7274DA}"/>
                </a:ext>
              </a:extLst>
            </p:cNvPr>
            <p:cNvSpPr txBox="1"/>
            <p:nvPr/>
          </p:nvSpPr>
          <p:spPr>
            <a:xfrm>
              <a:off x="7661932" y="1670400"/>
              <a:ext cx="1855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ON SITE LOGISTICS</a:t>
              </a:r>
            </a:p>
          </p:txBody>
        </p:sp>
        <p:pic>
          <p:nvPicPr>
            <p:cNvPr id="274" name="Graphic 273">
              <a:extLst>
                <a:ext uri="{FF2B5EF4-FFF2-40B4-BE49-F238E27FC236}">
                  <a16:creationId xmlns:a16="http://schemas.microsoft.com/office/drawing/2014/main" id="{328FBADC-953D-44C5-946A-59892136E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6726277" y="1971766"/>
              <a:ext cx="239923" cy="239923"/>
            </a:xfrm>
            <a:prstGeom prst="rect">
              <a:avLst/>
            </a:prstGeom>
          </p:spPr>
        </p:pic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1432A7E-B0EF-4935-BE8A-F8A433F96448}"/>
                </a:ext>
              </a:extLst>
            </p:cNvPr>
            <p:cNvCxnSpPr/>
            <p:nvPr/>
          </p:nvCxnSpPr>
          <p:spPr>
            <a:xfrm>
              <a:off x="6627040" y="2738701"/>
              <a:ext cx="12865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2129F7F-3938-4152-B5C5-1A9F6E63EC69}"/>
                </a:ext>
              </a:extLst>
            </p:cNvPr>
            <p:cNvSpPr txBox="1"/>
            <p:nvPr/>
          </p:nvSpPr>
          <p:spPr>
            <a:xfrm>
              <a:off x="6761531" y="2607454"/>
              <a:ext cx="890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mailing lists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559029D-DC9D-4553-B933-5A7EB8D60B52}"/>
                </a:ext>
              </a:extLst>
            </p:cNvPr>
            <p:cNvCxnSpPr>
              <a:cxnSpLocks/>
            </p:cNvCxnSpPr>
            <p:nvPr/>
          </p:nvCxnSpPr>
          <p:spPr>
            <a:xfrm>
              <a:off x="6627040" y="2557799"/>
              <a:ext cx="0" cy="18294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87E6CC08-2EB3-4CFB-BE42-CC4B14857CDC}"/>
                </a:ext>
              </a:extLst>
            </p:cNvPr>
            <p:cNvSpPr/>
            <p:nvPr/>
          </p:nvSpPr>
          <p:spPr>
            <a:xfrm>
              <a:off x="7957429" y="1988000"/>
              <a:ext cx="366290" cy="3236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E12F73C9-DBEB-43CF-BC7F-13FF9258C5EB}"/>
                </a:ext>
              </a:extLst>
            </p:cNvPr>
            <p:cNvSpPr txBox="1"/>
            <p:nvPr/>
          </p:nvSpPr>
          <p:spPr>
            <a:xfrm>
              <a:off x="7901401" y="1897981"/>
              <a:ext cx="178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chemeClr val="accent1">
                      <a:lumMod val="75000"/>
                    </a:schemeClr>
                  </a:solidFill>
                </a:rPr>
                <a:t>registration desk with:  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BE" sz="1200" dirty="0">
                  <a:solidFill>
                    <a:schemeClr val="accent1">
                      <a:lumMod val="75000"/>
                    </a:schemeClr>
                  </a:solidFill>
                </a:rPr>
                <a:t>name tags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BE" sz="1200" dirty="0">
                  <a:solidFill>
                    <a:schemeClr val="accent1">
                      <a:lumMod val="75000"/>
                    </a:schemeClr>
                  </a:solidFill>
                </a:rPr>
                <a:t>(coupon meals)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604BDA8-FD13-48A2-804C-437973111A04}"/>
                </a:ext>
              </a:extLst>
            </p:cNvPr>
            <p:cNvSpPr txBox="1"/>
            <p:nvPr/>
          </p:nvSpPr>
          <p:spPr>
            <a:xfrm>
              <a:off x="7915780" y="2466800"/>
              <a:ext cx="1775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printed instructions for accessing the Wi-Fi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0406A459-CB51-4D1C-98D2-17E47C8B7D40}"/>
                </a:ext>
              </a:extLst>
            </p:cNvPr>
            <p:cNvSpPr txBox="1"/>
            <p:nvPr/>
          </p:nvSpPr>
          <p:spPr>
            <a:xfrm>
              <a:off x="7920671" y="4518428"/>
              <a:ext cx="24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communication channel (e.g. slack)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98" name="Graphic 297">
              <a:extLst>
                <a:ext uri="{FF2B5EF4-FFF2-40B4-BE49-F238E27FC236}">
                  <a16:creationId xmlns:a16="http://schemas.microsoft.com/office/drawing/2014/main" id="{EB668D6E-35CD-41FF-A7F5-B28B01D3F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0597313" y="3150289"/>
              <a:ext cx="314999" cy="360000"/>
            </a:xfrm>
            <a:prstGeom prst="rect">
              <a:avLst/>
            </a:prstGeom>
          </p:spPr>
        </p:pic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ADB4387C-C71D-4263-9B18-6ADC47AB1AB1}"/>
                </a:ext>
              </a:extLst>
            </p:cNvPr>
            <p:cNvSpPr txBox="1"/>
            <p:nvPr/>
          </p:nvSpPr>
          <p:spPr>
            <a:xfrm>
              <a:off x="7914063" y="3760635"/>
              <a:ext cx="2472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answer practical questions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A9473F1-C81A-406E-BE16-14B9C9E9ABAB}"/>
                </a:ext>
              </a:extLst>
            </p:cNvPr>
            <p:cNvSpPr/>
            <p:nvPr/>
          </p:nvSpPr>
          <p:spPr>
            <a:xfrm>
              <a:off x="8887839" y="5510999"/>
              <a:ext cx="1606910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BRAIN</a:t>
              </a:r>
            </a:p>
            <a:p>
              <a:pPr algn="ctr"/>
              <a:r>
                <a:rPr lang="en-US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HACK</a:t>
              </a:r>
            </a:p>
          </p:txBody>
        </p:sp>
        <p:pic>
          <p:nvPicPr>
            <p:cNvPr id="437" name="Graphic 436">
              <a:extLst>
                <a:ext uri="{FF2B5EF4-FFF2-40B4-BE49-F238E27FC236}">
                  <a16:creationId xmlns:a16="http://schemas.microsoft.com/office/drawing/2014/main" id="{7B009562-A3C0-49F3-9E80-2E5D119E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8457204" y="6347933"/>
              <a:ext cx="360000" cy="288000"/>
            </a:xfrm>
            <a:prstGeom prst="rect">
              <a:avLst/>
            </a:prstGeom>
          </p:spPr>
        </p:pic>
        <p:pic>
          <p:nvPicPr>
            <p:cNvPr id="330" name="Graphic 329">
              <a:extLst>
                <a:ext uri="{FF2B5EF4-FFF2-40B4-BE49-F238E27FC236}">
                  <a16:creationId xmlns:a16="http://schemas.microsoft.com/office/drawing/2014/main" id="{018F52EA-7471-45CE-808A-DF3A3883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475204" y="5741917"/>
              <a:ext cx="324000" cy="288000"/>
            </a:xfrm>
            <a:prstGeom prst="rect">
              <a:avLst/>
            </a:prstGeom>
          </p:spPr>
        </p:pic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6509FF5A-2B61-4247-838E-968D97DCCC14}"/>
                </a:ext>
              </a:extLst>
            </p:cNvPr>
            <p:cNvSpPr/>
            <p:nvPr/>
          </p:nvSpPr>
          <p:spPr>
            <a:xfrm>
              <a:off x="8243587" y="5504288"/>
              <a:ext cx="3925025" cy="13234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1484CB34-529B-4D9A-A5CD-004F985D3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9177" y="1708180"/>
              <a:ext cx="299988" cy="360000"/>
              <a:chOff x="7804450" y="4021908"/>
              <a:chExt cx="358742" cy="449546"/>
            </a:xfrm>
          </p:grpSpPr>
          <p:pic>
            <p:nvPicPr>
              <p:cNvPr id="348" name="Graphic 347">
                <a:extLst>
                  <a:ext uri="{FF2B5EF4-FFF2-40B4-BE49-F238E27FC236}">
                    <a16:creationId xmlns:a16="http://schemas.microsoft.com/office/drawing/2014/main" id="{BD6F4011-5EE0-40ED-9B0B-F3A96B5CC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7804450" y="4021908"/>
                <a:ext cx="315000" cy="360000"/>
              </a:xfrm>
              <a:prstGeom prst="rect">
                <a:avLst/>
              </a:prstGeom>
            </p:spPr>
          </p:pic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B528076E-AFE6-443B-8349-342EE79BC03D}"/>
                  </a:ext>
                </a:extLst>
              </p:cNvPr>
              <p:cNvSpPr/>
              <p:nvPr/>
            </p:nvSpPr>
            <p:spPr>
              <a:xfrm>
                <a:off x="8001000" y="4236720"/>
                <a:ext cx="130332" cy="129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0" name="Graphic 459">
                <a:extLst>
                  <a:ext uri="{FF2B5EF4-FFF2-40B4-BE49-F238E27FC236}">
                    <a16:creationId xmlns:a16="http://schemas.microsoft.com/office/drawing/2014/main" id="{BACD5D0E-CD78-4115-B3BA-093A57C60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7966984" y="4209844"/>
                <a:ext cx="196208" cy="261610"/>
              </a:xfrm>
              <a:prstGeom prst="rect">
                <a:avLst/>
              </a:prstGeom>
            </p:spPr>
          </p:pic>
        </p:grpSp>
        <p:pic>
          <p:nvPicPr>
            <p:cNvPr id="354" name="Graphic 353">
              <a:extLst>
                <a:ext uri="{FF2B5EF4-FFF2-40B4-BE49-F238E27FC236}">
                  <a16:creationId xmlns:a16="http://schemas.microsoft.com/office/drawing/2014/main" id="{DA02351A-07C9-411F-875A-53F56D313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596425" y="2428814"/>
              <a:ext cx="315000" cy="360000"/>
            </a:xfrm>
            <a:prstGeom prst="rect">
              <a:avLst/>
            </a:prstGeom>
          </p:spPr>
        </p:pic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B2DF08A4-275D-4B13-B189-A729194A4DC7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10752592" y="1594800"/>
              <a:ext cx="2040" cy="72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Picture 374">
              <a:extLst>
                <a:ext uri="{FF2B5EF4-FFF2-40B4-BE49-F238E27FC236}">
                  <a16:creationId xmlns:a16="http://schemas.microsoft.com/office/drawing/2014/main" id="{65A5C554-9B48-42B8-9550-894585E9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472" y="5911970"/>
              <a:ext cx="525301" cy="525301"/>
            </a:xfrm>
            <a:prstGeom prst="rect">
              <a:avLst/>
            </a:prstGeom>
          </p:spPr>
        </p:pic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A1E12FE1-A4C4-493F-B6D2-CEC6C4EC499F}"/>
                </a:ext>
              </a:extLst>
            </p:cNvPr>
            <p:cNvSpPr txBox="1"/>
            <p:nvPr/>
          </p:nvSpPr>
          <p:spPr>
            <a:xfrm>
              <a:off x="7920488" y="2849211"/>
              <a:ext cx="1774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surplus (travel) plug adapters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0581BBAE-CBAD-48E5-81CE-3CDB39F1A2AF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610" y="5506462"/>
              <a:ext cx="0" cy="13111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CE928BB-A324-4489-A1D3-0C2A7CDDD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931" y="3425418"/>
              <a:ext cx="352812" cy="254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2B56F56-D597-4D2B-B328-D8237D017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33" y="4643121"/>
              <a:ext cx="121379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D40DF69A-CE10-48CF-BAE2-2DF15CAC9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15" y="3425418"/>
              <a:ext cx="7115" cy="12178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C06F7585-3442-44BE-AE17-323CF7D29C1C}"/>
                </a:ext>
              </a:extLst>
            </p:cNvPr>
            <p:cNvSpPr txBox="1"/>
            <p:nvPr/>
          </p:nvSpPr>
          <p:spPr>
            <a:xfrm>
              <a:off x="539310" y="4381511"/>
              <a:ext cx="6515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>
                  <a:solidFill>
                    <a:schemeClr val="accent1">
                      <a:lumMod val="75000"/>
                    </a:schemeClr>
                  </a:solidFill>
                </a:rPr>
                <a:t>close to</a:t>
              </a:r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A6FCCA9-AD39-4898-BD5D-EC8CDA14B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889" y="4277895"/>
              <a:ext cx="214356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2D22653-918A-4852-8606-134E2C8BF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6778" y="2380558"/>
              <a:ext cx="217645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1" name="Graphic 510">
              <a:extLst>
                <a:ext uri="{FF2B5EF4-FFF2-40B4-BE49-F238E27FC236}">
                  <a16:creationId xmlns:a16="http://schemas.microsoft.com/office/drawing/2014/main" id="{C3502287-68B7-461A-8FED-232552CD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224975" y="2464202"/>
              <a:ext cx="360000" cy="360000"/>
            </a:xfrm>
            <a:prstGeom prst="rect">
              <a:avLst/>
            </a:prstGeom>
          </p:spPr>
        </p:pic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B26A7A2A-C4AC-44AB-8DD7-81608662C27B}"/>
                </a:ext>
              </a:extLst>
            </p:cNvPr>
            <p:cNvSpPr txBox="1"/>
            <p:nvPr/>
          </p:nvSpPr>
          <p:spPr>
            <a:xfrm>
              <a:off x="3379008" y="1872541"/>
              <a:ext cx="697953" cy="28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chemeClr val="accent6"/>
                  </a:solidFill>
                </a:rPr>
                <a:t>printing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512DB76-EEEB-40FF-B4AE-6E1ABDC4C720}"/>
                </a:ext>
              </a:extLst>
            </p:cNvPr>
            <p:cNvSpPr txBox="1"/>
            <p:nvPr/>
          </p:nvSpPr>
          <p:spPr>
            <a:xfrm>
              <a:off x="3990512" y="1693222"/>
              <a:ext cx="697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chemeClr val="accent6"/>
                  </a:solidFill>
                </a:rPr>
                <a:t>travel award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2B91BA06-C9FD-4D54-B663-A6ACB0C4AB33}"/>
                </a:ext>
              </a:extLst>
            </p:cNvPr>
            <p:cNvSpPr txBox="1"/>
            <p:nvPr/>
          </p:nvSpPr>
          <p:spPr>
            <a:xfrm>
              <a:off x="2569496" y="4000102"/>
              <a:ext cx="117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chemeClr val="accent6"/>
                  </a:solidFill>
                </a:rPr>
                <a:t>meeting space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C695FCB4-2885-40BB-B161-91AA4F7152B7}"/>
                </a:ext>
              </a:extLst>
            </p:cNvPr>
            <p:cNvSpPr txBox="1"/>
            <p:nvPr/>
          </p:nvSpPr>
          <p:spPr>
            <a:xfrm>
              <a:off x="2778399" y="1882357"/>
              <a:ext cx="498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chemeClr val="accent6"/>
                  </a:solidFill>
                </a:rPr>
                <a:t>food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EF917B5D-4006-4C8C-BF3B-13FFB97E4565}"/>
                </a:ext>
              </a:extLst>
            </p:cNvPr>
            <p:cNvSpPr txBox="1"/>
            <p:nvPr/>
          </p:nvSpPr>
          <p:spPr>
            <a:xfrm>
              <a:off x="7929205" y="4729408"/>
              <a:ext cx="245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post and collaborate on project descriptions (e.g. hackpad)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F3617D3A-3FF1-4027-B2A1-BD5D525A940E}"/>
                </a:ext>
              </a:extLst>
            </p:cNvPr>
            <p:cNvSpPr txBox="1"/>
            <p:nvPr/>
          </p:nvSpPr>
          <p:spPr>
            <a:xfrm>
              <a:off x="7653987" y="4286865"/>
              <a:ext cx="95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HACKING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3F901C25-644C-47F3-88DE-13D0C27DC257}"/>
                </a:ext>
              </a:extLst>
            </p:cNvPr>
            <p:cNvSpPr txBox="1"/>
            <p:nvPr/>
          </p:nvSpPr>
          <p:spPr>
            <a:xfrm>
              <a:off x="7907150" y="3234497"/>
              <a:ext cx="1615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air conditioning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524" name="Graphic 523">
              <a:extLst>
                <a:ext uri="{FF2B5EF4-FFF2-40B4-BE49-F238E27FC236}">
                  <a16:creationId xmlns:a16="http://schemas.microsoft.com/office/drawing/2014/main" id="{B9CB7074-A183-454A-95B6-6880E431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701304" y="3252779"/>
              <a:ext cx="252000" cy="252000"/>
            </a:xfrm>
            <a:prstGeom prst="rect">
              <a:avLst/>
            </a:prstGeom>
          </p:spPr>
        </p:pic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8EC93E04-8D32-48AA-B4B7-588F340FD7FB}"/>
                </a:ext>
              </a:extLst>
            </p:cNvPr>
            <p:cNvSpPr txBox="1"/>
            <p:nvPr/>
          </p:nvSpPr>
          <p:spPr>
            <a:xfrm>
              <a:off x="11161749" y="6016697"/>
              <a:ext cx="971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>
                  <a:solidFill>
                    <a:schemeClr val="accent2"/>
                  </a:solidFill>
                </a:rPr>
                <a:t>and more!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53C5E593-48FB-4592-BB8A-206196377223}"/>
                </a:ext>
              </a:extLst>
            </p:cNvPr>
            <p:cNvSpPr txBox="1"/>
            <p:nvPr/>
          </p:nvSpPr>
          <p:spPr>
            <a:xfrm>
              <a:off x="7664514" y="3525655"/>
              <a:ext cx="1182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>
                  <a:solidFill>
                    <a:schemeClr val="accent1">
                      <a:lumMod val="75000"/>
                    </a:schemeClr>
                  </a:solidFill>
                </a:rPr>
                <a:t>VOLUNTEERS</a:t>
              </a: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33544EF-14EA-4E86-A451-85D7E24C1B8B}"/>
                </a:ext>
              </a:extLst>
            </p:cNvPr>
            <p:cNvSpPr/>
            <p:nvPr/>
          </p:nvSpPr>
          <p:spPr>
            <a:xfrm>
              <a:off x="7916586" y="3971378"/>
              <a:ext cx="2465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act as (an) unconference chair(s)</a:t>
              </a:r>
              <a:endParaRPr lang="nl-B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18C026A1-E6D4-4D00-AF44-8F698B1EA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963" y="2334440"/>
              <a:ext cx="0" cy="72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239BF77-73D8-456B-9DBF-9B07E48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200" y="3053763"/>
              <a:ext cx="0" cy="72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8" name="Graphic 707">
              <a:extLst>
                <a:ext uri="{FF2B5EF4-FFF2-40B4-BE49-F238E27FC236}">
                  <a16:creationId xmlns:a16="http://schemas.microsoft.com/office/drawing/2014/main" id="{9872B3A5-79D1-407F-B951-376AA769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9899708" y="5553536"/>
              <a:ext cx="133600" cy="118756"/>
            </a:xfrm>
            <a:prstGeom prst="rect">
              <a:avLst/>
            </a:prstGeom>
          </p:spPr>
        </p:pic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9DE70C6D-F942-4E93-9185-3C9035CC7B3C}"/>
                </a:ext>
              </a:extLst>
            </p:cNvPr>
            <p:cNvSpPr/>
            <p:nvPr/>
          </p:nvSpPr>
          <p:spPr>
            <a:xfrm>
              <a:off x="211409" y="4608067"/>
              <a:ext cx="94725" cy="7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712" name="Graphic 711">
              <a:extLst>
                <a:ext uri="{FF2B5EF4-FFF2-40B4-BE49-F238E27FC236}">
                  <a16:creationId xmlns:a16="http://schemas.microsoft.com/office/drawing/2014/main" id="{F602C99B-C649-4125-B1B7-666B8A2A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233733" y="4386753"/>
              <a:ext cx="360000" cy="360000"/>
            </a:xfrm>
            <a:prstGeom prst="rect">
              <a:avLst/>
            </a:prstGeom>
          </p:spPr>
        </p:pic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6F0B016F-2DAC-4CD9-B9F8-E6272D77BCEC}"/>
                </a:ext>
              </a:extLst>
            </p:cNvPr>
            <p:cNvSpPr/>
            <p:nvPr/>
          </p:nvSpPr>
          <p:spPr>
            <a:xfrm>
              <a:off x="4770105" y="1623452"/>
              <a:ext cx="77684" cy="80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714" name="Graphic 713">
              <a:extLst>
                <a:ext uri="{FF2B5EF4-FFF2-40B4-BE49-F238E27FC236}">
                  <a16:creationId xmlns:a16="http://schemas.microsoft.com/office/drawing/2014/main" id="{544E54E5-40FE-4AAF-B61C-C1FF7ECB2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4552300" y="1629918"/>
              <a:ext cx="360000" cy="360000"/>
            </a:xfrm>
            <a:prstGeom prst="rect">
              <a:avLst/>
            </a:prstGeom>
          </p:spPr>
        </p:pic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BC23D373-4CFB-4C74-8B0F-FD063FD2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6963477" y="533643"/>
              <a:ext cx="180000" cy="180000"/>
            </a:xfrm>
            <a:prstGeom prst="rect">
              <a:avLst/>
            </a:prstGeom>
          </p:spPr>
        </p:pic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209489A-B086-45D5-A966-2AE8B324F89E}"/>
                </a:ext>
              </a:extLst>
            </p:cNvPr>
            <p:cNvSpPr/>
            <p:nvPr/>
          </p:nvSpPr>
          <p:spPr>
            <a:xfrm>
              <a:off x="28801" y="23562"/>
              <a:ext cx="12132000" cy="6810876"/>
            </a:xfrm>
            <a:prstGeom prst="rect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1EE46A62-22BD-469B-9689-02EC7D785311}"/>
              </a:ext>
            </a:extLst>
          </p:cNvPr>
          <p:cNvSpPr txBox="1"/>
          <p:nvPr/>
        </p:nvSpPr>
        <p:spPr>
          <a:xfrm>
            <a:off x="334800" y="2092685"/>
            <a:ext cx="213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b="1" dirty="0">
                <a:solidFill>
                  <a:schemeClr val="accent1">
                    <a:lumMod val="75000"/>
                  </a:schemeClr>
                </a:solidFill>
              </a:rPr>
              <a:t>30-80 participants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E40A199-7EBA-41F3-9006-86A2B1F48523}"/>
              </a:ext>
            </a:extLst>
          </p:cNvPr>
          <p:cNvSpPr txBox="1"/>
          <p:nvPr/>
        </p:nvSpPr>
        <p:spPr>
          <a:xfrm>
            <a:off x="334800" y="2815194"/>
            <a:ext cx="2136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  before or after a local or international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Global Brainhack Edition Date</a:t>
            </a:r>
            <a:endParaRPr lang="nl-BE" sz="1400" b="1" dirty="0">
              <a:solidFill>
                <a:schemeClr val="accent2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DC48EB-BF89-4506-A920-8E4112AA2418}"/>
              </a:ext>
            </a:extLst>
          </p:cNvPr>
          <p:cNvSpPr txBox="1"/>
          <p:nvPr/>
        </p:nvSpPr>
        <p:spPr>
          <a:xfrm>
            <a:off x="9730800" y="2051407"/>
            <a:ext cx="21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>
                    <a:lumMod val="75000"/>
                  </a:schemeClr>
                </a:solidFill>
              </a:rPr>
              <a:t>CERTIFICATE OF ATTENDANCE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D8B89F-96F5-47AA-B448-D59B2A12D112}"/>
              </a:ext>
            </a:extLst>
          </p:cNvPr>
          <p:cNvSpPr txBox="1"/>
          <p:nvPr/>
        </p:nvSpPr>
        <p:spPr>
          <a:xfrm>
            <a:off x="9730949" y="2768451"/>
            <a:ext cx="213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>
                    <a:lumMod val="75000"/>
                  </a:schemeClr>
                </a:solidFill>
              </a:rPr>
              <a:t>SURVEY - EVALUATION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4D1570-506B-46F6-82F6-83E4EA881990}"/>
              </a:ext>
            </a:extLst>
          </p:cNvPr>
          <p:cNvSpPr txBox="1"/>
          <p:nvPr/>
        </p:nvSpPr>
        <p:spPr>
          <a:xfrm>
            <a:off x="9728103" y="3499710"/>
            <a:ext cx="213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>
                    <a:lumMod val="75000"/>
                  </a:schemeClr>
                </a:solidFill>
              </a:rPr>
              <a:t>BRAINHACK PROCEEDINGS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42E67C5-CD02-43D7-8DE6-45B5F35A6FF4}"/>
              </a:ext>
            </a:extLst>
          </p:cNvPr>
          <p:cNvSpPr/>
          <p:nvPr/>
        </p:nvSpPr>
        <p:spPr>
          <a:xfrm>
            <a:off x="5569200" y="1929600"/>
            <a:ext cx="540000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www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5C83B-CB22-46E3-A013-CCCF64E76B5A}"/>
              </a:ext>
            </a:extLst>
          </p:cNvPr>
          <p:cNvGrpSpPr/>
          <p:nvPr/>
        </p:nvGrpSpPr>
        <p:grpSpPr>
          <a:xfrm>
            <a:off x="10676261" y="6489020"/>
            <a:ext cx="687581" cy="293825"/>
            <a:chOff x="1576729" y="6529082"/>
            <a:chExt cx="687581" cy="29382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BFA36B0-69E3-4CC2-A428-E47341A9A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1576729" y="6580057"/>
              <a:ext cx="86351" cy="8635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D1DE9C-4108-4EA7-9DF0-5C42B7F45EF9}"/>
                </a:ext>
              </a:extLst>
            </p:cNvPr>
            <p:cNvSpPr/>
            <p:nvPr/>
          </p:nvSpPr>
          <p:spPr>
            <a:xfrm>
              <a:off x="1601949" y="6529082"/>
              <a:ext cx="662361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sz="600" dirty="0">
                  <a:latin typeface="+mj-lt"/>
                </a:rPr>
                <a:t>@brainhackorg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8CB189-8960-4791-A12D-E9D952E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1578054" y="6689355"/>
              <a:ext cx="83700" cy="86400"/>
            </a:xfrm>
            <a:prstGeom prst="rect">
              <a:avLst/>
            </a:prstGeom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A69DF94-A42F-4696-939D-51551758C6E4}"/>
                </a:ext>
              </a:extLst>
            </p:cNvPr>
            <p:cNvSpPr/>
            <p:nvPr/>
          </p:nvSpPr>
          <p:spPr>
            <a:xfrm>
              <a:off x="1601949" y="6638241"/>
              <a:ext cx="662361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sz="600" dirty="0">
                  <a:latin typeface="+mj-lt"/>
                </a:rPr>
                <a:t>@brainhackorg</a:t>
              </a:r>
            </a:p>
          </p:txBody>
        </p:sp>
      </p:grpSp>
      <p:sp>
        <p:nvSpPr>
          <p:cNvPr id="183" name="TextBox 175">
            <a:extLst>
              <a:ext uri="{FF2B5EF4-FFF2-40B4-BE49-F238E27FC236}">
                <a16:creationId xmlns:a16="http://schemas.microsoft.com/office/drawing/2014/main" id="{DFACC623-3C4E-4CC4-AA1E-FF63EA27A37B}"/>
              </a:ext>
            </a:extLst>
          </p:cNvPr>
          <p:cNvSpPr txBox="1"/>
          <p:nvPr/>
        </p:nvSpPr>
        <p:spPr>
          <a:xfrm>
            <a:off x="66174" y="6587194"/>
            <a:ext cx="1616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800" dirty="0">
                <a:solidFill>
                  <a:schemeClr val="accent2"/>
                </a:solidFill>
                <a:latin typeface="+mj-lt"/>
              </a:rPr>
              <a:t>Last adapted: October 22, 2019</a:t>
            </a:r>
          </a:p>
        </p:txBody>
      </p:sp>
    </p:spTree>
    <p:extLst>
      <p:ext uri="{BB962C8B-B14F-4D97-AF65-F5344CB8AC3E}">
        <p14:creationId xmlns:p14="http://schemas.microsoft.com/office/powerpoint/2010/main" val="306357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10441</TotalTime>
  <Words>192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Sofie Van Den Bossche</dc:creator>
  <cp:lastModifiedBy>Sofie Van Den Bossche</cp:lastModifiedBy>
  <cp:revision>110</cp:revision>
  <dcterms:created xsi:type="dcterms:W3CDTF">2019-08-23T11:10:54Z</dcterms:created>
  <dcterms:modified xsi:type="dcterms:W3CDTF">2019-10-22T13:10:19Z</dcterms:modified>
</cp:coreProperties>
</file>