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9" r:id="rId3"/>
    <p:sldId id="288" r:id="rId4"/>
    <p:sldId id="290" r:id="rId5"/>
    <p:sldId id="258" r:id="rId6"/>
    <p:sldId id="280" r:id="rId7"/>
    <p:sldId id="281" r:id="rId8"/>
    <p:sldId id="282" r:id="rId9"/>
    <p:sldId id="284" r:id="rId10"/>
    <p:sldId id="283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8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A644-E2AD-4043-8DAD-A2C03B2DA3A5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A33B-1A97-4F4D-86C9-B198236D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 descr=" 17"/>
          <p:cNvSpPr txBox="1"/>
          <p:nvPr/>
        </p:nvSpPr>
        <p:spPr>
          <a:xfrm>
            <a:off x="0" y="344351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	</a:t>
            </a:r>
            <a:r>
              <a:rPr lang="en-US" sz="2400" dirty="0" smtClean="0">
                <a:solidFill>
                  <a:srgbClr val="9B9B9B"/>
                </a:solidFill>
              </a:rPr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B9B9B"/>
                </a:solidFill>
              </a:rPr>
              <a:t>6</a:t>
            </a:r>
            <a:endParaRPr lang="en-US" sz="2400" dirty="0">
              <a:solidFill>
                <a:srgbClr val="9B9B9B"/>
              </a:solidFill>
            </a:endParaRPr>
          </a:p>
        </p:txBody>
      </p:sp>
      <p:sp>
        <p:nvSpPr>
          <p:cNvPr id="7" name="U-Turn Arrow 6" descr=" 19"/>
          <p:cNvSpPr/>
          <p:nvPr/>
        </p:nvSpPr>
        <p:spPr>
          <a:xfrm rot="10800000">
            <a:off x="5065486" y="3905179"/>
            <a:ext cx="2061029" cy="508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6893" y="1600200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2-Back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12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6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016000" y="9869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6   3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5375" y="877980"/>
            <a:ext cx="1158651" cy="587313"/>
          </a:xfrm>
          <a:prstGeom prst="round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04698" y="1574284"/>
            <a:ext cx="2" cy="1152294"/>
          </a:xfrm>
          <a:prstGeom prst="straightConnector1">
            <a:avLst/>
          </a:prstGeom>
          <a:ln w="60325">
            <a:solidFill>
              <a:schemeClr val="bg2">
                <a:lumMod val="25000"/>
              </a:schemeClr>
            </a:solidFill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987" y="2835569"/>
            <a:ext cx="2459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Try to remember the last two digits.</a:t>
            </a:r>
          </a:p>
        </p:txBody>
      </p:sp>
    </p:spTree>
    <p:extLst>
      <p:ext uri="{BB962C8B-B14F-4D97-AF65-F5344CB8AC3E}">
        <p14:creationId xmlns:p14="http://schemas.microsoft.com/office/powerpoint/2010/main" val="2226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6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016000" y="9869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6   3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14073" y="977936"/>
            <a:ext cx="290624" cy="387402"/>
          </a:xfrm>
          <a:prstGeom prst="round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173018" y="1560945"/>
            <a:ext cx="131680" cy="1165633"/>
          </a:xfrm>
          <a:prstGeom prst="straightConnector1">
            <a:avLst/>
          </a:prstGeom>
          <a:ln w="60325">
            <a:solidFill>
              <a:schemeClr val="bg2">
                <a:lumMod val="25000"/>
              </a:schemeClr>
            </a:solidFill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987" y="2835569"/>
            <a:ext cx="2459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25000"/>
                  </a:schemeClr>
                </a:solidFill>
              </a:rPr>
              <a:t>2 digits back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,    you saw a 6.</a:t>
            </a:r>
            <a:endParaRPr lang="en-US" sz="2400" u="sng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6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016000" y="9869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6   3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16000" y="977936"/>
            <a:ext cx="290624" cy="387402"/>
          </a:xfrm>
          <a:prstGeom prst="round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173018" y="1560945"/>
            <a:ext cx="131680" cy="1165633"/>
          </a:xfrm>
          <a:prstGeom prst="straightConnector1">
            <a:avLst/>
          </a:prstGeom>
          <a:ln w="60325">
            <a:solidFill>
              <a:schemeClr val="bg2">
                <a:lumMod val="25000"/>
              </a:schemeClr>
            </a:solidFill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987" y="2835569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This matches the 6 you see now, so you would press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SPACEBAR!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0836" y="3429000"/>
            <a:ext cx="2552535" cy="10886"/>
          </a:xfrm>
          <a:prstGeom prst="straightConnector1">
            <a:avLst/>
          </a:prstGeom>
          <a:ln w="60325">
            <a:solidFill>
              <a:schemeClr val="bg2">
                <a:lumMod val="25000"/>
              </a:schemeClr>
            </a:solidFill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>
            <a:spLocks noChangeAspect="1"/>
          </p:cNvSpPr>
          <p:nvPr/>
        </p:nvSpPr>
        <p:spPr>
          <a:xfrm>
            <a:off x="5581520" y="2743199"/>
            <a:ext cx="1028956" cy="1371600"/>
          </a:xfrm>
          <a:prstGeom prst="round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 descr=" 17"/>
          <p:cNvSpPr txBox="1"/>
          <p:nvPr/>
        </p:nvSpPr>
        <p:spPr>
          <a:xfrm>
            <a:off x="0" y="344351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	3</a:t>
            </a:r>
            <a:r>
              <a:rPr lang="en-US" sz="2400" dirty="0" smtClean="0">
                <a:solidFill>
                  <a:srgbClr val="9B9B9B"/>
                </a:solidFill>
              </a:rPr>
              <a:t>	6</a:t>
            </a:r>
            <a:endParaRPr lang="en-US" sz="2400" dirty="0">
              <a:solidFill>
                <a:srgbClr val="9B9B9B"/>
              </a:solidFill>
            </a:endParaRPr>
          </a:p>
        </p:txBody>
      </p:sp>
      <p:sp>
        <p:nvSpPr>
          <p:cNvPr id="7" name="U-Turn Arrow 6" descr=" 19"/>
          <p:cNvSpPr/>
          <p:nvPr/>
        </p:nvSpPr>
        <p:spPr>
          <a:xfrm rot="10800000">
            <a:off x="5065486" y="3905179"/>
            <a:ext cx="2061029" cy="508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6893" y="1600200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2-Back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0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 descr=" 17"/>
          <p:cNvSpPr txBox="1"/>
          <p:nvPr/>
        </p:nvSpPr>
        <p:spPr>
          <a:xfrm>
            <a:off x="0" y="344351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	3	6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U-Turn Arrow 6" descr=" 19"/>
          <p:cNvSpPr/>
          <p:nvPr/>
        </p:nvSpPr>
        <p:spPr>
          <a:xfrm rot="10800000">
            <a:off x="5065486" y="3905179"/>
            <a:ext cx="2061029" cy="508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6893" y="1600200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2-Back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01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 descr=" 17"/>
          <p:cNvSpPr txBox="1"/>
          <p:nvPr/>
        </p:nvSpPr>
        <p:spPr>
          <a:xfrm>
            <a:off x="0" y="344351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	3	6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U-Turn Arrow 6" descr=" 19"/>
          <p:cNvSpPr/>
          <p:nvPr/>
        </p:nvSpPr>
        <p:spPr>
          <a:xfrm rot="10800000">
            <a:off x="5065486" y="3905179"/>
            <a:ext cx="2061029" cy="508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6893" y="1600200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2-Back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72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6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784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6</a:t>
            </a:r>
            <a:endParaRPr lang="en-US" sz="7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5998" y="1465293"/>
            <a:ext cx="0" cy="1166648"/>
          </a:xfrm>
          <a:prstGeom prst="straightConnector1">
            <a:avLst/>
          </a:prstGeom>
          <a:ln w="60325">
            <a:solidFill>
              <a:schemeClr val="bg2">
                <a:lumMod val="25000"/>
              </a:schemeClr>
            </a:solidFill>
            <a:headEnd w="lg" len="lg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9330" y="645173"/>
            <a:ext cx="2013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This is what you will see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581520" y="2743199"/>
            <a:ext cx="1028956" cy="1371600"/>
          </a:xfrm>
          <a:prstGeom prst="round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6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769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3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995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69628" y="2828835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6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613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Dalton</dc:creator>
  <cp:lastModifiedBy>Ian Dalton</cp:lastModifiedBy>
  <cp:revision>18</cp:revision>
  <dcterms:created xsi:type="dcterms:W3CDTF">2017-02-13T19:56:11Z</dcterms:created>
  <dcterms:modified xsi:type="dcterms:W3CDTF">2018-03-08T19:04:38Z</dcterms:modified>
</cp:coreProperties>
</file>