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130" autoAdjust="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96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D7498-0A77-C742-952B-1B9A2701E3B9}" type="doc">
      <dgm:prSet loTypeId="urn:microsoft.com/office/officeart/2005/8/layout/radial4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002772F-E131-0442-9896-23DB0CDFD117}">
      <dgm:prSet phldrT="[Text]"/>
      <dgm:spPr/>
      <dgm:t>
        <a:bodyPr/>
        <a:lstStyle/>
        <a:p>
          <a:r>
            <a:rPr lang="en-US" dirty="0" err="1" smtClean="0"/>
            <a:t>Embeddings</a:t>
          </a:r>
          <a:r>
            <a:rPr lang="en-US" dirty="0" smtClean="0"/>
            <a:t> (Incremental, Missing value aware, Max-</a:t>
          </a:r>
          <a:r>
            <a:rPr lang="en-US" dirty="0" err="1" smtClean="0"/>
            <a:t>Var</a:t>
          </a:r>
          <a:r>
            <a:rPr lang="en-US" dirty="0" smtClean="0"/>
            <a:t> GCCA)</a:t>
          </a:r>
          <a:endParaRPr lang="en-US" dirty="0"/>
        </a:p>
      </dgm:t>
    </dgm:pt>
    <dgm:pt modelId="{DE997561-E851-F24C-9FFC-5B92AE3DB37C}" type="parTrans" cxnId="{E801A839-9722-664C-A720-768828DD828A}">
      <dgm:prSet/>
      <dgm:spPr/>
      <dgm:t>
        <a:bodyPr/>
        <a:lstStyle/>
        <a:p>
          <a:endParaRPr lang="en-US"/>
        </a:p>
      </dgm:t>
    </dgm:pt>
    <dgm:pt modelId="{A0CB73DA-C742-F449-8267-697E8C84C3A2}" type="sibTrans" cxnId="{E801A839-9722-664C-A720-768828DD828A}">
      <dgm:prSet/>
      <dgm:spPr/>
      <dgm:t>
        <a:bodyPr/>
        <a:lstStyle/>
        <a:p>
          <a:endParaRPr lang="en-US"/>
        </a:p>
      </dgm:t>
    </dgm:pt>
    <dgm:pt modelId="{23526918-015D-C840-B2FC-7567807B741D}">
      <dgm:prSet phldrT="[Text]"/>
      <dgm:spPr/>
      <dgm:t>
        <a:bodyPr/>
        <a:lstStyle/>
        <a:p>
          <a:r>
            <a:rPr lang="en-US" dirty="0" smtClean="0"/>
            <a:t>Monolingual Text From Wikipedia</a:t>
          </a:r>
          <a:endParaRPr lang="en-US" dirty="0"/>
        </a:p>
      </dgm:t>
    </dgm:pt>
    <dgm:pt modelId="{BB9FAD38-044C-8549-881A-26D70CFCEEF6}" type="parTrans" cxnId="{3207E5BA-3D76-0242-9CA4-476F3C6D389C}">
      <dgm:prSet/>
      <dgm:spPr/>
      <dgm:t>
        <a:bodyPr/>
        <a:lstStyle/>
        <a:p>
          <a:endParaRPr lang="en-US"/>
        </a:p>
      </dgm:t>
    </dgm:pt>
    <dgm:pt modelId="{D064340F-BD91-7345-858F-0C7E9A738DA4}" type="sibTrans" cxnId="{3207E5BA-3D76-0242-9CA4-476F3C6D389C}">
      <dgm:prSet/>
      <dgm:spPr/>
      <dgm:t>
        <a:bodyPr/>
        <a:lstStyle/>
        <a:p>
          <a:endParaRPr lang="en-US"/>
        </a:p>
      </dgm:t>
    </dgm:pt>
    <dgm:pt modelId="{D1B65D6B-917D-9745-8328-54172A46F3AC}">
      <dgm:prSet phldrT="[Text]"/>
      <dgm:spPr/>
      <dgm:t>
        <a:bodyPr/>
        <a:lstStyle/>
        <a:p>
          <a:r>
            <a:rPr lang="en-US" dirty="0" smtClean="0"/>
            <a:t>Frame Relations</a:t>
          </a:r>
        </a:p>
        <a:p>
          <a:r>
            <a:rPr lang="en-US" dirty="0" smtClean="0"/>
            <a:t>(</a:t>
          </a:r>
          <a:r>
            <a:rPr lang="en-US" dirty="0" err="1" smtClean="0"/>
            <a:t>FrameNet</a:t>
          </a:r>
          <a:r>
            <a:rPr lang="en-US" dirty="0" smtClean="0"/>
            <a:t>)</a:t>
          </a:r>
          <a:endParaRPr lang="en-US" dirty="0"/>
        </a:p>
      </dgm:t>
    </dgm:pt>
    <dgm:pt modelId="{85F031E4-C92A-414B-B651-A0D15BBF017F}" type="parTrans" cxnId="{6A8BF6C6-FB52-FD48-8C29-FD060D5299D3}">
      <dgm:prSet/>
      <dgm:spPr/>
      <dgm:t>
        <a:bodyPr/>
        <a:lstStyle/>
        <a:p>
          <a:endParaRPr lang="en-US"/>
        </a:p>
      </dgm:t>
    </dgm:pt>
    <dgm:pt modelId="{5CEEB63F-5823-564B-86E8-16D244D98F42}" type="sibTrans" cxnId="{6A8BF6C6-FB52-FD48-8C29-FD060D5299D3}">
      <dgm:prSet/>
      <dgm:spPr/>
      <dgm:t>
        <a:bodyPr/>
        <a:lstStyle/>
        <a:p>
          <a:endParaRPr lang="en-US"/>
        </a:p>
      </dgm:t>
    </dgm:pt>
    <dgm:pt modelId="{734797BC-3D3D-8F4C-90DB-E51D92902B5E}">
      <dgm:prSet phldrT="[Text]"/>
      <dgm:spPr/>
      <dgm:t>
        <a:bodyPr/>
        <a:lstStyle/>
        <a:p>
          <a:r>
            <a:rPr lang="en-US" dirty="0" smtClean="0"/>
            <a:t>Word Aligned </a:t>
          </a:r>
          <a:r>
            <a:rPr lang="en-US" dirty="0" err="1" smtClean="0"/>
            <a:t>Bitext</a:t>
          </a:r>
          <a:r>
            <a:rPr lang="en-US" dirty="0" smtClean="0"/>
            <a:t> (</a:t>
          </a:r>
          <a:r>
            <a:rPr lang="en-US" dirty="0" err="1" smtClean="0"/>
            <a:t>Fr</a:t>
          </a:r>
          <a:r>
            <a:rPr lang="en-US" dirty="0" smtClean="0"/>
            <a:t>, </a:t>
          </a:r>
          <a:r>
            <a:rPr lang="en-US" dirty="0" err="1" smtClean="0"/>
            <a:t>Zh</a:t>
          </a:r>
          <a:r>
            <a:rPr lang="en-US" dirty="0" smtClean="0"/>
            <a:t>, </a:t>
          </a:r>
          <a:r>
            <a:rPr lang="en-US" dirty="0" err="1" smtClean="0"/>
            <a:t>Es</a:t>
          </a:r>
          <a:r>
            <a:rPr lang="en-US" dirty="0" smtClean="0"/>
            <a:t>, De, …)</a:t>
          </a:r>
          <a:endParaRPr lang="en-US" dirty="0"/>
        </a:p>
      </dgm:t>
    </dgm:pt>
    <dgm:pt modelId="{10B47566-517E-BD46-B143-98AEB045EB3D}" type="parTrans" cxnId="{77916144-7886-BA46-AE1A-FFB276EC8CA9}">
      <dgm:prSet/>
      <dgm:spPr/>
      <dgm:t>
        <a:bodyPr/>
        <a:lstStyle/>
        <a:p>
          <a:endParaRPr lang="en-US"/>
        </a:p>
      </dgm:t>
    </dgm:pt>
    <dgm:pt modelId="{D3941E18-89CA-7B4D-818F-97490C528A88}" type="sibTrans" cxnId="{77916144-7886-BA46-AE1A-FFB276EC8CA9}">
      <dgm:prSet/>
      <dgm:spPr/>
      <dgm:t>
        <a:bodyPr/>
        <a:lstStyle/>
        <a:p>
          <a:endParaRPr lang="en-US"/>
        </a:p>
      </dgm:t>
    </dgm:pt>
    <dgm:pt modelId="{810953D4-DE6A-9649-9F42-60F351A84D63}">
      <dgm:prSet phldrT="[Text]"/>
      <dgm:spPr/>
      <dgm:t>
        <a:bodyPr/>
        <a:lstStyle/>
        <a:p>
          <a:r>
            <a:rPr lang="en-US" dirty="0" smtClean="0"/>
            <a:t>Dependency Relations</a:t>
          </a:r>
        </a:p>
        <a:p>
          <a:r>
            <a:rPr lang="en-US" dirty="0" smtClean="0"/>
            <a:t>(</a:t>
          </a:r>
          <a:r>
            <a:rPr lang="en-US" dirty="0" err="1" smtClean="0"/>
            <a:t>nsubj</a:t>
          </a:r>
          <a:r>
            <a:rPr lang="en-US" dirty="0" smtClean="0"/>
            <a:t>, </a:t>
          </a:r>
          <a:r>
            <a:rPr lang="en-US" dirty="0" err="1" smtClean="0"/>
            <a:t>amod</a:t>
          </a:r>
          <a:r>
            <a:rPr lang="en-US" dirty="0" smtClean="0"/>
            <a:t>, </a:t>
          </a:r>
          <a:r>
            <a:rPr lang="en-US" dirty="0" err="1" smtClean="0"/>
            <a:t>advmod</a:t>
          </a:r>
          <a:r>
            <a:rPr lang="en-US" dirty="0" smtClean="0"/>
            <a:t>, …</a:t>
          </a:r>
          <a:r>
            <a:rPr lang="en-US" dirty="0" smtClean="0"/>
            <a:t>)</a:t>
          </a:r>
          <a:endParaRPr lang="en-US" dirty="0"/>
        </a:p>
      </dgm:t>
    </dgm:pt>
    <dgm:pt modelId="{1D879A7B-1D83-5D4D-8784-B3FF6A3FE14C}" type="parTrans" cxnId="{E523C8E4-DEC6-334A-9D9E-38E249D14CD2}">
      <dgm:prSet/>
      <dgm:spPr/>
      <dgm:t>
        <a:bodyPr/>
        <a:lstStyle/>
        <a:p>
          <a:endParaRPr lang="en-US"/>
        </a:p>
      </dgm:t>
    </dgm:pt>
    <dgm:pt modelId="{A041932B-6BB5-AD4C-B3DF-4E469D6130DB}" type="sibTrans" cxnId="{E523C8E4-DEC6-334A-9D9E-38E249D14CD2}">
      <dgm:prSet/>
      <dgm:spPr/>
      <dgm:t>
        <a:bodyPr/>
        <a:lstStyle/>
        <a:p>
          <a:endParaRPr lang="en-US"/>
        </a:p>
      </dgm:t>
    </dgm:pt>
    <dgm:pt modelId="{85E19FEA-BAEB-AC45-A88F-1F389D4547AA}">
      <dgm:prSet phldrT="[Text]"/>
      <dgm:spPr/>
      <dgm:t>
        <a:bodyPr/>
        <a:lstStyle/>
        <a:p>
          <a:r>
            <a:rPr lang="en-US" dirty="0" smtClean="0"/>
            <a:t>Morphology</a:t>
          </a:r>
        </a:p>
        <a:p>
          <a:r>
            <a:rPr lang="en-US" dirty="0" smtClean="0"/>
            <a:t>(</a:t>
          </a:r>
          <a:r>
            <a:rPr lang="en-US" dirty="0" err="1" smtClean="0"/>
            <a:t>CatVar</a:t>
          </a:r>
          <a:r>
            <a:rPr lang="en-US" dirty="0" smtClean="0"/>
            <a:t>, </a:t>
          </a:r>
          <a:r>
            <a:rPr lang="en-US" dirty="0" err="1" smtClean="0"/>
            <a:t>Morphy</a:t>
          </a:r>
          <a:r>
            <a:rPr lang="en-US" dirty="0" smtClean="0"/>
            <a:t>/a)</a:t>
          </a:r>
          <a:endParaRPr lang="en-US" dirty="0"/>
        </a:p>
      </dgm:t>
    </dgm:pt>
    <dgm:pt modelId="{EF63AC4E-D64E-9D46-A298-D301F20FCF31}" type="parTrans" cxnId="{489BF60C-0821-C440-88A5-7F75D014A217}">
      <dgm:prSet/>
      <dgm:spPr/>
      <dgm:t>
        <a:bodyPr/>
        <a:lstStyle/>
        <a:p>
          <a:endParaRPr lang="en-US"/>
        </a:p>
      </dgm:t>
    </dgm:pt>
    <dgm:pt modelId="{9E1F86B0-4666-0B41-BEFE-290C6A36C299}" type="sibTrans" cxnId="{489BF60C-0821-C440-88A5-7F75D014A217}">
      <dgm:prSet/>
      <dgm:spPr/>
      <dgm:t>
        <a:bodyPr/>
        <a:lstStyle/>
        <a:p>
          <a:endParaRPr lang="en-US"/>
        </a:p>
      </dgm:t>
    </dgm:pt>
    <dgm:pt modelId="{4F0ADD7C-C364-EB45-95C6-C1043532919C}" type="pres">
      <dgm:prSet presAssocID="{0C2D7498-0A77-C742-952B-1B9A2701E3B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4E52FE-5D41-8944-8A23-C7D349C283C8}" type="pres">
      <dgm:prSet presAssocID="{6002772F-E131-0442-9896-23DB0CDFD117}" presName="centerShape" presStyleLbl="node0" presStyleIdx="0" presStyleCnt="1" custScaleY="78745"/>
      <dgm:spPr/>
      <dgm:t>
        <a:bodyPr/>
        <a:lstStyle/>
        <a:p>
          <a:endParaRPr lang="en-US"/>
        </a:p>
      </dgm:t>
    </dgm:pt>
    <dgm:pt modelId="{091644FD-5D57-FC4F-99B2-3BA367E5D3E4}" type="pres">
      <dgm:prSet presAssocID="{BB9FAD38-044C-8549-881A-26D70CFCEEF6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DAD12ADC-A244-9848-BB47-3873C9389A57}" type="pres">
      <dgm:prSet presAssocID="{23526918-015D-C840-B2FC-7567807B741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FD476-85B3-974C-BBDB-BC3473869186}" type="pres">
      <dgm:prSet presAssocID="{10B47566-517E-BD46-B143-98AEB045EB3D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FD095B87-1E66-9146-BE35-7D1D0BD7938E}" type="pres">
      <dgm:prSet presAssocID="{734797BC-3D3D-8F4C-90DB-E51D92902B5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00188-E320-7A4A-9E23-1F7405A544D6}" type="pres">
      <dgm:prSet presAssocID="{1D879A7B-1D83-5D4D-8784-B3FF6A3FE14C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A04FA313-071A-AC4B-AB6E-FAD92722390B}" type="pres">
      <dgm:prSet presAssocID="{810953D4-DE6A-9649-9F42-60F351A84D6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BF166-1888-854C-90C2-CD849C0B96B0}" type="pres">
      <dgm:prSet presAssocID="{EF63AC4E-D64E-9D46-A298-D301F20FCF31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2602AB45-C931-8B49-A2DA-D898D5EC3173}" type="pres">
      <dgm:prSet presAssocID="{85E19FEA-BAEB-AC45-A88F-1F389D4547A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5AAF2-B2BD-5E4C-92EB-08FF414BB65A}" type="pres">
      <dgm:prSet presAssocID="{85F031E4-C92A-414B-B651-A0D15BBF017F}" presName="parTrans" presStyleLbl="bgSibTrans2D1" presStyleIdx="4" presStyleCnt="5"/>
      <dgm:spPr/>
      <dgm:t>
        <a:bodyPr/>
        <a:lstStyle/>
        <a:p>
          <a:endParaRPr lang="en-US"/>
        </a:p>
      </dgm:t>
    </dgm:pt>
    <dgm:pt modelId="{559AE0F2-1E97-5749-BACB-B96DB03A7D7D}" type="pres">
      <dgm:prSet presAssocID="{D1B65D6B-917D-9745-8328-54172A46F3A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2CBF16-1012-C148-8DB9-D7F32B0EC1DC}" type="presOf" srcId="{85E19FEA-BAEB-AC45-A88F-1F389D4547AA}" destId="{2602AB45-C931-8B49-A2DA-D898D5EC3173}" srcOrd="0" destOrd="0" presId="urn:microsoft.com/office/officeart/2005/8/layout/radial4"/>
    <dgm:cxn modelId="{3207E5BA-3D76-0242-9CA4-476F3C6D389C}" srcId="{6002772F-E131-0442-9896-23DB0CDFD117}" destId="{23526918-015D-C840-B2FC-7567807B741D}" srcOrd="0" destOrd="0" parTransId="{BB9FAD38-044C-8549-881A-26D70CFCEEF6}" sibTransId="{D064340F-BD91-7345-858F-0C7E9A738DA4}"/>
    <dgm:cxn modelId="{75967B19-91BB-EA4F-82EC-2FAB5677782C}" type="presOf" srcId="{EF63AC4E-D64E-9D46-A298-D301F20FCF31}" destId="{FB0BF166-1888-854C-90C2-CD849C0B96B0}" srcOrd="0" destOrd="0" presId="urn:microsoft.com/office/officeart/2005/8/layout/radial4"/>
    <dgm:cxn modelId="{D57D1D40-1346-9C40-9AE0-5D3A8EDEB80E}" type="presOf" srcId="{10B47566-517E-BD46-B143-98AEB045EB3D}" destId="{C0BFD476-85B3-974C-BBDB-BC3473869186}" srcOrd="0" destOrd="0" presId="urn:microsoft.com/office/officeart/2005/8/layout/radial4"/>
    <dgm:cxn modelId="{97827EB2-23DF-4841-B363-C55EB56C1197}" type="presOf" srcId="{734797BC-3D3D-8F4C-90DB-E51D92902B5E}" destId="{FD095B87-1E66-9146-BE35-7D1D0BD7938E}" srcOrd="0" destOrd="0" presId="urn:microsoft.com/office/officeart/2005/8/layout/radial4"/>
    <dgm:cxn modelId="{978609BC-CCDF-7249-96D6-1E73610962D4}" type="presOf" srcId="{6002772F-E131-0442-9896-23DB0CDFD117}" destId="{F94E52FE-5D41-8944-8A23-C7D349C283C8}" srcOrd="0" destOrd="0" presId="urn:microsoft.com/office/officeart/2005/8/layout/radial4"/>
    <dgm:cxn modelId="{6A8BF6C6-FB52-FD48-8C29-FD060D5299D3}" srcId="{6002772F-E131-0442-9896-23DB0CDFD117}" destId="{D1B65D6B-917D-9745-8328-54172A46F3AC}" srcOrd="4" destOrd="0" parTransId="{85F031E4-C92A-414B-B651-A0D15BBF017F}" sibTransId="{5CEEB63F-5823-564B-86E8-16D244D98F42}"/>
    <dgm:cxn modelId="{77916144-7886-BA46-AE1A-FFB276EC8CA9}" srcId="{6002772F-E131-0442-9896-23DB0CDFD117}" destId="{734797BC-3D3D-8F4C-90DB-E51D92902B5E}" srcOrd="1" destOrd="0" parTransId="{10B47566-517E-BD46-B143-98AEB045EB3D}" sibTransId="{D3941E18-89CA-7B4D-818F-97490C528A88}"/>
    <dgm:cxn modelId="{E801A839-9722-664C-A720-768828DD828A}" srcId="{0C2D7498-0A77-C742-952B-1B9A2701E3B9}" destId="{6002772F-E131-0442-9896-23DB0CDFD117}" srcOrd="0" destOrd="0" parTransId="{DE997561-E851-F24C-9FFC-5B92AE3DB37C}" sibTransId="{A0CB73DA-C742-F449-8267-697E8C84C3A2}"/>
    <dgm:cxn modelId="{BF71B704-696E-474D-91A4-660D95B29D6A}" type="presOf" srcId="{810953D4-DE6A-9649-9F42-60F351A84D63}" destId="{A04FA313-071A-AC4B-AB6E-FAD92722390B}" srcOrd="0" destOrd="0" presId="urn:microsoft.com/office/officeart/2005/8/layout/radial4"/>
    <dgm:cxn modelId="{AD477DAA-310C-BF4C-A611-C00F13570DEB}" type="presOf" srcId="{D1B65D6B-917D-9745-8328-54172A46F3AC}" destId="{559AE0F2-1E97-5749-BACB-B96DB03A7D7D}" srcOrd="0" destOrd="0" presId="urn:microsoft.com/office/officeart/2005/8/layout/radial4"/>
    <dgm:cxn modelId="{0D4545FC-C543-B342-9381-186CE4D67DD1}" type="presOf" srcId="{BB9FAD38-044C-8549-881A-26D70CFCEEF6}" destId="{091644FD-5D57-FC4F-99B2-3BA367E5D3E4}" srcOrd="0" destOrd="0" presId="urn:microsoft.com/office/officeart/2005/8/layout/radial4"/>
    <dgm:cxn modelId="{E523C8E4-DEC6-334A-9D9E-38E249D14CD2}" srcId="{6002772F-E131-0442-9896-23DB0CDFD117}" destId="{810953D4-DE6A-9649-9F42-60F351A84D63}" srcOrd="2" destOrd="0" parTransId="{1D879A7B-1D83-5D4D-8784-B3FF6A3FE14C}" sibTransId="{A041932B-6BB5-AD4C-B3DF-4E469D6130DB}"/>
    <dgm:cxn modelId="{03F9D2D1-4F25-1349-9C66-3B77D790319F}" type="presOf" srcId="{1D879A7B-1D83-5D4D-8784-B3FF6A3FE14C}" destId="{49500188-E320-7A4A-9E23-1F7405A544D6}" srcOrd="0" destOrd="0" presId="urn:microsoft.com/office/officeart/2005/8/layout/radial4"/>
    <dgm:cxn modelId="{489BF60C-0821-C440-88A5-7F75D014A217}" srcId="{6002772F-E131-0442-9896-23DB0CDFD117}" destId="{85E19FEA-BAEB-AC45-A88F-1F389D4547AA}" srcOrd="3" destOrd="0" parTransId="{EF63AC4E-D64E-9D46-A298-D301F20FCF31}" sibTransId="{9E1F86B0-4666-0B41-BEFE-290C6A36C299}"/>
    <dgm:cxn modelId="{3F4A26EC-A33A-C54E-A206-F7AEBFBCDF6B}" type="presOf" srcId="{23526918-015D-C840-B2FC-7567807B741D}" destId="{DAD12ADC-A244-9848-BB47-3873C9389A57}" srcOrd="0" destOrd="0" presId="urn:microsoft.com/office/officeart/2005/8/layout/radial4"/>
    <dgm:cxn modelId="{E74782E5-EFA2-7143-8FB8-930CA180BF8C}" type="presOf" srcId="{85F031E4-C92A-414B-B651-A0D15BBF017F}" destId="{7D15AAF2-B2BD-5E4C-92EB-08FF414BB65A}" srcOrd="0" destOrd="0" presId="urn:microsoft.com/office/officeart/2005/8/layout/radial4"/>
    <dgm:cxn modelId="{3F0AAF27-3A4A-C544-8C10-5DAF2D38C3E1}" type="presOf" srcId="{0C2D7498-0A77-C742-952B-1B9A2701E3B9}" destId="{4F0ADD7C-C364-EB45-95C6-C1043532919C}" srcOrd="0" destOrd="0" presId="urn:microsoft.com/office/officeart/2005/8/layout/radial4"/>
    <dgm:cxn modelId="{9B457AA0-50BF-C141-ACD4-66AF91835495}" type="presParOf" srcId="{4F0ADD7C-C364-EB45-95C6-C1043532919C}" destId="{F94E52FE-5D41-8944-8A23-C7D349C283C8}" srcOrd="0" destOrd="0" presId="urn:microsoft.com/office/officeart/2005/8/layout/radial4"/>
    <dgm:cxn modelId="{CE14519D-92B5-EB47-9625-9763B030FAAF}" type="presParOf" srcId="{4F0ADD7C-C364-EB45-95C6-C1043532919C}" destId="{091644FD-5D57-FC4F-99B2-3BA367E5D3E4}" srcOrd="1" destOrd="0" presId="urn:microsoft.com/office/officeart/2005/8/layout/radial4"/>
    <dgm:cxn modelId="{A5A4F6FB-C417-7442-850F-A6AC89286DAD}" type="presParOf" srcId="{4F0ADD7C-C364-EB45-95C6-C1043532919C}" destId="{DAD12ADC-A244-9848-BB47-3873C9389A57}" srcOrd="2" destOrd="0" presId="urn:microsoft.com/office/officeart/2005/8/layout/radial4"/>
    <dgm:cxn modelId="{77E1A915-D693-8F48-B3BA-7F1FF657FD73}" type="presParOf" srcId="{4F0ADD7C-C364-EB45-95C6-C1043532919C}" destId="{C0BFD476-85B3-974C-BBDB-BC3473869186}" srcOrd="3" destOrd="0" presId="urn:microsoft.com/office/officeart/2005/8/layout/radial4"/>
    <dgm:cxn modelId="{EA58913D-EB32-0E47-B5EB-534901DE275E}" type="presParOf" srcId="{4F0ADD7C-C364-EB45-95C6-C1043532919C}" destId="{FD095B87-1E66-9146-BE35-7D1D0BD7938E}" srcOrd="4" destOrd="0" presId="urn:microsoft.com/office/officeart/2005/8/layout/radial4"/>
    <dgm:cxn modelId="{465E6C76-3723-D047-A475-54EFA5F39E51}" type="presParOf" srcId="{4F0ADD7C-C364-EB45-95C6-C1043532919C}" destId="{49500188-E320-7A4A-9E23-1F7405A544D6}" srcOrd="5" destOrd="0" presId="urn:microsoft.com/office/officeart/2005/8/layout/radial4"/>
    <dgm:cxn modelId="{51816C01-E6BB-A242-A99E-1545F10872C1}" type="presParOf" srcId="{4F0ADD7C-C364-EB45-95C6-C1043532919C}" destId="{A04FA313-071A-AC4B-AB6E-FAD92722390B}" srcOrd="6" destOrd="0" presId="urn:microsoft.com/office/officeart/2005/8/layout/radial4"/>
    <dgm:cxn modelId="{C63754DD-474C-E245-A7B2-11939FC46926}" type="presParOf" srcId="{4F0ADD7C-C364-EB45-95C6-C1043532919C}" destId="{FB0BF166-1888-854C-90C2-CD849C0B96B0}" srcOrd="7" destOrd="0" presId="urn:microsoft.com/office/officeart/2005/8/layout/radial4"/>
    <dgm:cxn modelId="{511AC33B-8105-D144-AAB2-75F486442814}" type="presParOf" srcId="{4F0ADD7C-C364-EB45-95C6-C1043532919C}" destId="{2602AB45-C931-8B49-A2DA-D898D5EC3173}" srcOrd="8" destOrd="0" presId="urn:microsoft.com/office/officeart/2005/8/layout/radial4"/>
    <dgm:cxn modelId="{9D964B83-EB82-2F44-BE30-AC6A3DD19FB7}" type="presParOf" srcId="{4F0ADD7C-C364-EB45-95C6-C1043532919C}" destId="{7D15AAF2-B2BD-5E4C-92EB-08FF414BB65A}" srcOrd="9" destOrd="0" presId="urn:microsoft.com/office/officeart/2005/8/layout/radial4"/>
    <dgm:cxn modelId="{BA807413-6F3E-154B-9BB8-9E2652772E30}" type="presParOf" srcId="{4F0ADD7C-C364-EB45-95C6-C1043532919C}" destId="{559AE0F2-1E97-5749-BACB-B96DB03A7D7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E52FE-5D41-8944-8A23-C7D349C283C8}">
      <dsp:nvSpPr>
        <dsp:cNvPr id="0" name=""/>
        <dsp:cNvSpPr/>
      </dsp:nvSpPr>
      <dsp:spPr>
        <a:xfrm>
          <a:off x="3309971" y="4096551"/>
          <a:ext cx="2293929" cy="18063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Embeddings</a:t>
          </a:r>
          <a:r>
            <a:rPr lang="en-US" sz="1800" kern="1200" dirty="0" smtClean="0"/>
            <a:t> (Incremental, Missing value aware, Max-</a:t>
          </a:r>
          <a:r>
            <a:rPr lang="en-US" sz="1800" kern="1200" dirty="0" err="1" smtClean="0"/>
            <a:t>Var</a:t>
          </a:r>
          <a:r>
            <a:rPr lang="en-US" sz="1800" kern="1200" dirty="0" smtClean="0"/>
            <a:t> GCCA)</a:t>
          </a:r>
          <a:endParaRPr lang="en-US" sz="1800" kern="1200" dirty="0"/>
        </a:p>
      </dsp:txBody>
      <dsp:txXfrm>
        <a:off x="3645909" y="4361085"/>
        <a:ext cx="1622053" cy="1277286"/>
      </dsp:txXfrm>
    </dsp:sp>
    <dsp:sp modelId="{091644FD-5D57-FC4F-99B2-3BA367E5D3E4}">
      <dsp:nvSpPr>
        <dsp:cNvPr id="0" name=""/>
        <dsp:cNvSpPr/>
      </dsp:nvSpPr>
      <dsp:spPr>
        <a:xfrm rot="10800000">
          <a:off x="1090298" y="4672843"/>
          <a:ext cx="2097590" cy="65376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12ADC-A244-9848-BB47-3873C9389A57}">
      <dsp:nvSpPr>
        <dsp:cNvPr id="0" name=""/>
        <dsp:cNvSpPr/>
      </dsp:nvSpPr>
      <dsp:spPr>
        <a:xfrm>
          <a:off x="682" y="4128035"/>
          <a:ext cx="2179232" cy="17433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Monolingual Text From Wikipedia</a:t>
          </a:r>
          <a:endParaRPr lang="en-US" sz="2500" kern="1200" dirty="0"/>
        </a:p>
      </dsp:txBody>
      <dsp:txXfrm>
        <a:off x="51744" y="4179097"/>
        <a:ext cx="2077108" cy="1641262"/>
      </dsp:txXfrm>
    </dsp:sp>
    <dsp:sp modelId="{C0BFD476-85B3-974C-BBDB-BC3473869186}">
      <dsp:nvSpPr>
        <dsp:cNvPr id="0" name=""/>
        <dsp:cNvSpPr/>
      </dsp:nvSpPr>
      <dsp:spPr>
        <a:xfrm rot="13500000">
          <a:off x="1749325" y="3081812"/>
          <a:ext cx="2233158" cy="65376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95B87-1E66-9146-BE35-7D1D0BD7938E}">
      <dsp:nvSpPr>
        <dsp:cNvPr id="0" name=""/>
        <dsp:cNvSpPr/>
      </dsp:nvSpPr>
      <dsp:spPr>
        <a:xfrm>
          <a:off x="986747" y="1747463"/>
          <a:ext cx="2179232" cy="17433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Word Aligned </a:t>
          </a:r>
          <a:r>
            <a:rPr lang="en-US" sz="2500" kern="1200" dirty="0" err="1" smtClean="0"/>
            <a:t>Bitext</a:t>
          </a:r>
          <a:r>
            <a:rPr lang="en-US" sz="2500" kern="1200" dirty="0" smtClean="0"/>
            <a:t> (</a:t>
          </a:r>
          <a:r>
            <a:rPr lang="en-US" sz="2500" kern="1200" dirty="0" err="1" smtClean="0"/>
            <a:t>Fr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Zh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Es</a:t>
          </a:r>
          <a:r>
            <a:rPr lang="en-US" sz="2500" kern="1200" dirty="0" smtClean="0"/>
            <a:t>, De, …)</a:t>
          </a:r>
          <a:endParaRPr lang="en-US" sz="2500" kern="1200" dirty="0"/>
        </a:p>
      </dsp:txBody>
      <dsp:txXfrm>
        <a:off x="1037809" y="1798525"/>
        <a:ext cx="2077108" cy="1641262"/>
      </dsp:txXfrm>
    </dsp:sp>
    <dsp:sp modelId="{49500188-E320-7A4A-9E23-1F7405A544D6}">
      <dsp:nvSpPr>
        <dsp:cNvPr id="0" name=""/>
        <dsp:cNvSpPr/>
      </dsp:nvSpPr>
      <dsp:spPr>
        <a:xfrm rot="16200000">
          <a:off x="3292951" y="2470191"/>
          <a:ext cx="2327969" cy="65376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FA313-071A-AC4B-AB6E-FAD92722390B}">
      <dsp:nvSpPr>
        <dsp:cNvPr id="0" name=""/>
        <dsp:cNvSpPr/>
      </dsp:nvSpPr>
      <dsp:spPr>
        <a:xfrm>
          <a:off x="3367319" y="761398"/>
          <a:ext cx="2179232" cy="17433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Dependency Relations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(</a:t>
          </a:r>
          <a:r>
            <a:rPr lang="en-US" sz="2500" kern="1200" dirty="0" err="1" smtClean="0"/>
            <a:t>nsubj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amod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advmod</a:t>
          </a:r>
          <a:r>
            <a:rPr lang="en-US" sz="2500" kern="1200" dirty="0" smtClean="0"/>
            <a:t>, …</a:t>
          </a:r>
          <a:r>
            <a:rPr lang="en-US" sz="2500" kern="1200" dirty="0" smtClean="0"/>
            <a:t>)</a:t>
          </a:r>
          <a:endParaRPr lang="en-US" sz="2500" kern="1200" dirty="0"/>
        </a:p>
      </dsp:txBody>
      <dsp:txXfrm>
        <a:off x="3418381" y="812460"/>
        <a:ext cx="2077108" cy="1641262"/>
      </dsp:txXfrm>
    </dsp:sp>
    <dsp:sp modelId="{FB0BF166-1888-854C-90C2-CD849C0B96B0}">
      <dsp:nvSpPr>
        <dsp:cNvPr id="0" name=""/>
        <dsp:cNvSpPr/>
      </dsp:nvSpPr>
      <dsp:spPr>
        <a:xfrm rot="18900000">
          <a:off x="4931387" y="3081812"/>
          <a:ext cx="2233158" cy="65376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2AB45-C931-8B49-A2DA-D898D5EC3173}">
      <dsp:nvSpPr>
        <dsp:cNvPr id="0" name=""/>
        <dsp:cNvSpPr/>
      </dsp:nvSpPr>
      <dsp:spPr>
        <a:xfrm>
          <a:off x="5747891" y="1747463"/>
          <a:ext cx="2179232" cy="17433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Morphology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(</a:t>
          </a:r>
          <a:r>
            <a:rPr lang="en-US" sz="2500" kern="1200" dirty="0" err="1" smtClean="0"/>
            <a:t>CatVar</a:t>
          </a:r>
          <a:r>
            <a:rPr lang="en-US" sz="2500" kern="1200" dirty="0" smtClean="0"/>
            <a:t>, </a:t>
          </a:r>
          <a:r>
            <a:rPr lang="en-US" sz="2500" kern="1200" dirty="0" err="1" smtClean="0"/>
            <a:t>Morphy</a:t>
          </a:r>
          <a:r>
            <a:rPr lang="en-US" sz="2500" kern="1200" dirty="0" smtClean="0"/>
            <a:t>/a)</a:t>
          </a:r>
          <a:endParaRPr lang="en-US" sz="2500" kern="1200" dirty="0"/>
        </a:p>
      </dsp:txBody>
      <dsp:txXfrm>
        <a:off x="5798953" y="1798525"/>
        <a:ext cx="2077108" cy="1641262"/>
      </dsp:txXfrm>
    </dsp:sp>
    <dsp:sp modelId="{7D15AAF2-B2BD-5E4C-92EB-08FF414BB65A}">
      <dsp:nvSpPr>
        <dsp:cNvPr id="0" name=""/>
        <dsp:cNvSpPr/>
      </dsp:nvSpPr>
      <dsp:spPr>
        <a:xfrm>
          <a:off x="5725982" y="4672843"/>
          <a:ext cx="2097590" cy="653769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AE0F2-1E97-5749-BACB-B96DB03A7D7D}">
      <dsp:nvSpPr>
        <dsp:cNvPr id="0" name=""/>
        <dsp:cNvSpPr/>
      </dsp:nvSpPr>
      <dsp:spPr>
        <a:xfrm>
          <a:off x="6733956" y="4128035"/>
          <a:ext cx="2179232" cy="17433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Frame Relations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(</a:t>
          </a:r>
          <a:r>
            <a:rPr lang="en-US" sz="2500" kern="1200" dirty="0" err="1" smtClean="0"/>
            <a:t>FrameNet</a:t>
          </a:r>
          <a:r>
            <a:rPr lang="en-US" sz="2500" kern="1200" dirty="0" smtClean="0"/>
            <a:t>)</a:t>
          </a:r>
          <a:endParaRPr lang="en-US" sz="2500" kern="1200" dirty="0"/>
        </a:p>
      </dsp:txBody>
      <dsp:txXfrm>
        <a:off x="6785018" y="4179097"/>
        <a:ext cx="2077108" cy="1641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4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1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6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912B-2496-1C42-B1D1-2648BB9C569F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5912B-2496-1C42-B1D1-2648BB9C569F}" type="datetimeFigureOut">
              <a:rPr lang="en-US" smtClean="0"/>
              <a:t>19/03/15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4C8B-0DDD-1844-84DE-8D792B61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30529833"/>
              </p:ext>
            </p:extLst>
          </p:nvPr>
        </p:nvGraphicFramePr>
        <p:xfrm>
          <a:off x="93217" y="81556"/>
          <a:ext cx="8913872" cy="6664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69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55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Pushpendre Rastogi</dc:creator>
  <cp:lastModifiedBy>Pushpendre Rastogi</cp:lastModifiedBy>
  <cp:revision>4</cp:revision>
  <dcterms:created xsi:type="dcterms:W3CDTF">2015-03-18T08:49:10Z</dcterms:created>
  <dcterms:modified xsi:type="dcterms:W3CDTF">2015-03-19T04:19:03Z</dcterms:modified>
</cp:coreProperties>
</file>