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7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CF6196-03BD-4599-ACBF-46533EDC51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3BB2BB-0FC2-4255-9946-D3FCE2A3B6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9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Types, Basic Operators, Number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320511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Logical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98" y="2465882"/>
            <a:ext cx="9904782" cy="30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Identity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2" y="2687456"/>
            <a:ext cx="11556905" cy="24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8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Membership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" y="2670825"/>
            <a:ext cx="1014834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Bitwise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31" y="2066690"/>
            <a:ext cx="8829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5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There are three numeric types in Python: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  x = 3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Float y = 3.5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complex z = 3j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1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220" y="496464"/>
            <a:ext cx="10058400" cy="1450757"/>
          </a:xfrm>
        </p:spPr>
        <p:txBody>
          <a:bodyPr/>
          <a:lstStyle/>
          <a:p>
            <a:r>
              <a:rPr lang="en-US" b="1" dirty="0"/>
              <a:t>Python Casting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302" y="2218544"/>
            <a:ext cx="102682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int</a:t>
            </a:r>
            <a:r>
              <a:rPr lang="en-US" sz="3600" b="1" dirty="0"/>
              <a:t>()</a:t>
            </a:r>
            <a:r>
              <a:rPr lang="en-US" dirty="0"/>
              <a:t> - </a:t>
            </a:r>
            <a:r>
              <a:rPr lang="en-US" sz="2400" b="1" dirty="0"/>
              <a:t>constructs an integer number from an integer literal, a float literal (by rounding down to the previous whole number), or a string literal (providing the string represents a whole number)</a:t>
            </a:r>
          </a:p>
          <a:p>
            <a:endParaRPr lang="en-US" dirty="0"/>
          </a:p>
          <a:p>
            <a:r>
              <a:rPr lang="en-US" sz="3600" b="1" dirty="0"/>
              <a:t>float()</a:t>
            </a:r>
            <a:r>
              <a:rPr lang="en-US" dirty="0"/>
              <a:t> - </a:t>
            </a:r>
            <a:r>
              <a:rPr lang="en-US" sz="2400" b="1" dirty="0"/>
              <a:t>constructs a float number from an integer literal, a float literal or a string literal (providing the string represents a float or an integer)</a:t>
            </a:r>
          </a:p>
          <a:p>
            <a:endParaRPr lang="en-US" dirty="0"/>
          </a:p>
          <a:p>
            <a:r>
              <a:rPr lang="en-US" sz="3600" b="1" dirty="0" err="1"/>
              <a:t>str</a:t>
            </a:r>
            <a:r>
              <a:rPr lang="en-US" sz="3600" b="1" dirty="0"/>
              <a:t>()</a:t>
            </a:r>
            <a:r>
              <a:rPr lang="en-US" dirty="0"/>
              <a:t> </a:t>
            </a:r>
            <a:r>
              <a:rPr lang="en-US" sz="2000" dirty="0"/>
              <a:t>- </a:t>
            </a:r>
            <a:r>
              <a:rPr lang="en-US" sz="2400" b="1" dirty="0"/>
              <a:t>constructs a string from a wide variety of data types, including strings, integer literals and float literals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7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Input()</a:t>
            </a:r>
          </a:p>
          <a:p>
            <a:pPr algn="ctr"/>
            <a:endParaRPr lang="en-US" sz="6600" dirty="0"/>
          </a:p>
          <a:p>
            <a:pPr algn="ctr"/>
            <a:r>
              <a:rPr lang="en-US" sz="6600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85697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116" y="749508"/>
            <a:ext cx="8799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let's start coding</a:t>
            </a:r>
          </a:p>
        </p:txBody>
      </p:sp>
      <p:pic>
        <p:nvPicPr>
          <p:cNvPr id="1026" name="Picture 2" descr="Image result for let's start cod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90" y="1913121"/>
            <a:ext cx="4686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Add three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3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take five number from user and calculate average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have sum of four number and you know the first three number. Find the missing number.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friend Has N number of Mangoes and he has M number of siblings. Find how many Mangoes left after he divided the mangoes among his siblings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vehicle has reached Dhaka to Chittagong in 3h45M. Find it speed in KPM. Distance of Dhaka to Chittagong 248KM</a:t>
            </a:r>
          </a:p>
        </p:txBody>
      </p:sp>
    </p:spTree>
    <p:extLst>
      <p:ext uri="{BB962C8B-B14F-4D97-AF65-F5344CB8AC3E}">
        <p14:creationId xmlns:p14="http://schemas.microsoft.com/office/powerpoint/2010/main" val="131948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5400" dirty="0"/>
                  <a:t>চলক </a:t>
                </a:r>
              </a:p>
              <a:p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5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54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5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5400" dirty="0"/>
              </a:p>
              <a:p>
                <a:endParaRPr lang="en-US" sz="5400" dirty="0"/>
              </a:p>
              <a:p>
                <a:endParaRPr lang="en-US" sz="5400" dirty="0"/>
              </a:p>
              <a:p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21" t="-4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41" y="2102799"/>
            <a:ext cx="5021726" cy="37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16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75" y="2189812"/>
            <a:ext cx="9129009" cy="36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 dirty="0"/>
              <a:t>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Integer </a:t>
            </a:r>
          </a:p>
          <a:p>
            <a:r>
              <a:rPr lang="en-US" dirty="0"/>
              <a:t>2. Float</a:t>
            </a:r>
          </a:p>
          <a:p>
            <a:r>
              <a:rPr lang="en-US" dirty="0"/>
              <a:t>3. Complex </a:t>
            </a:r>
          </a:p>
          <a:p>
            <a:r>
              <a:rPr lang="en-US" dirty="0"/>
              <a:t>4. String</a:t>
            </a:r>
          </a:p>
          <a:p>
            <a:r>
              <a:rPr lang="en-US" dirty="0"/>
              <a:t>5. List </a:t>
            </a:r>
          </a:p>
          <a:p>
            <a:r>
              <a:rPr lang="en-US" dirty="0"/>
              <a:t>6. Set</a:t>
            </a:r>
          </a:p>
          <a:p>
            <a:r>
              <a:rPr lang="en-US" dirty="0"/>
              <a:t>7. Tuple</a:t>
            </a:r>
          </a:p>
          <a:p>
            <a:r>
              <a:rPr lang="en-US" dirty="0"/>
              <a:t>8. Dictionary </a:t>
            </a:r>
          </a:p>
          <a:p>
            <a:r>
              <a:rPr lang="en-US" dirty="0"/>
              <a:t>9</a:t>
            </a:r>
            <a:r>
              <a:rPr lang="en-US"/>
              <a:t>. Boolean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8" y="1845734"/>
            <a:ext cx="6810312" cy="41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 ??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4000" b="1" dirty="0"/>
              <a:t>In other language</a:t>
            </a:r>
          </a:p>
          <a:p>
            <a:r>
              <a:rPr lang="en-US" sz="4000" b="1" dirty="0" err="1"/>
              <a:t>int</a:t>
            </a:r>
            <a:r>
              <a:rPr lang="en-US" sz="4000" b="1" dirty="0"/>
              <a:t> a , b;</a:t>
            </a:r>
          </a:p>
          <a:p>
            <a:r>
              <a:rPr lang="en-US" sz="4000" b="1" dirty="0"/>
              <a:t>float c, d;</a:t>
            </a:r>
          </a:p>
          <a:p>
            <a:r>
              <a:rPr lang="en-US" sz="4000" b="1" dirty="0"/>
              <a:t>char e;</a:t>
            </a:r>
          </a:p>
          <a:p>
            <a:r>
              <a:rPr lang="en-US" sz="4000" b="1" dirty="0"/>
              <a:t>String f;</a:t>
            </a:r>
          </a:p>
          <a:p>
            <a:r>
              <a:rPr lang="en-US" sz="4000" b="1" dirty="0"/>
              <a:t>In Python</a:t>
            </a:r>
          </a:p>
          <a:p>
            <a:r>
              <a:rPr lang="en-US" sz="4000" b="1" dirty="0"/>
              <a:t>a = 1</a:t>
            </a:r>
          </a:p>
          <a:p>
            <a:r>
              <a:rPr lang="en-US" sz="4000" b="1" dirty="0"/>
              <a:t>b = 3.5</a:t>
            </a:r>
          </a:p>
          <a:p>
            <a:r>
              <a:rPr lang="en-US" sz="4000" b="1" dirty="0"/>
              <a:t>c = “NVIT”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1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18" y="2081290"/>
            <a:ext cx="7753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7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58" y="316583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Python Arithmetic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01" y="1904686"/>
            <a:ext cx="6557913" cy="41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24" y="344773"/>
            <a:ext cx="9485775" cy="43321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Python Assignment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47" y="777989"/>
            <a:ext cx="7772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9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Comparison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19" y="2263514"/>
            <a:ext cx="7434683" cy="33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0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537</TotalTime>
  <Words>316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Wingdings</vt:lpstr>
      <vt:lpstr>Retrospect</vt:lpstr>
      <vt:lpstr>Variable Types, Basic Operators, Number </vt:lpstr>
      <vt:lpstr>Variable</vt:lpstr>
      <vt:lpstr>Cont.….</vt:lpstr>
      <vt:lpstr>Data type </vt:lpstr>
      <vt:lpstr>How to use variable ?? </vt:lpstr>
      <vt:lpstr>Operator </vt:lpstr>
      <vt:lpstr>Python Arithmetic Operators</vt:lpstr>
      <vt:lpstr>Python Assignment Operators</vt:lpstr>
      <vt:lpstr>Python Comparison Operators</vt:lpstr>
      <vt:lpstr>Python Logical Operators</vt:lpstr>
      <vt:lpstr>Python Identity Operators</vt:lpstr>
      <vt:lpstr>Python Membership Operators</vt:lpstr>
      <vt:lpstr>Python Bitwise Operators</vt:lpstr>
      <vt:lpstr>Numbers </vt:lpstr>
      <vt:lpstr>Python Casting</vt:lpstr>
      <vt:lpstr>Input and Output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Types and Basic Operators</dc:title>
  <dc:creator>Sales</dc:creator>
  <cp:lastModifiedBy>Programming</cp:lastModifiedBy>
  <cp:revision>37</cp:revision>
  <dcterms:created xsi:type="dcterms:W3CDTF">2020-01-27T09:51:15Z</dcterms:created>
  <dcterms:modified xsi:type="dcterms:W3CDTF">2022-10-26T11:23:24Z</dcterms:modified>
</cp:coreProperties>
</file>