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0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C49F17-F660-4083-AC3E-444AF133D64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C38C64-DF89-4FC4-901C-AFAD63D39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Syntax Of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Basic Syntax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086" y="2413416"/>
            <a:ext cx="22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"hello"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</a:t>
            </a:r>
            <a:r>
              <a:rPr lang="en-US" dirty="0" smtClean="0">
                <a:solidFill>
                  <a:srgbClr val="7030A0"/>
                </a:solidFill>
              </a:rPr>
              <a:t>(string)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95" y="2042751"/>
            <a:ext cx="6763426" cy="34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Identifiers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38662"/>
            <a:ext cx="84214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identifier starts with a letter A to Z or a to z or an underscore (_) followed by zero or more letters, underscores and digits (0 to 9</a:t>
            </a:r>
            <a:r>
              <a:rPr lang="en-US" sz="3200" dirty="0" smtClean="0"/>
              <a:t>).</a:t>
            </a:r>
          </a:p>
          <a:p>
            <a:endParaRPr lang="en-US" sz="3200" dirty="0"/>
          </a:p>
          <a:p>
            <a:r>
              <a:rPr lang="en-US" sz="3200" dirty="0"/>
              <a:t>Python does not allow punctuation characters such as @, $, and % within identifiers.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469" y="1379093"/>
            <a:ext cx="109578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are naming conventions for Python identifiers </a:t>
            </a:r>
            <a:r>
              <a:rPr lang="en-US" sz="2400" dirty="0" smtClean="0"/>
              <a:t>−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Class names start with an uppercase letter. All other identifiers start with a lowercase letter.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Starting an identifier with a single leading underscore indicates that the identifier is private.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Starting an identifier with two leading underscores indicates a strongly private identifier.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If the identifier also ends with two trailing underscores, the identifier is a language-defined special name.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7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Key Word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ist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33614"/>
              </p:ext>
            </p:extLst>
          </p:nvPr>
        </p:nvGraphicFramePr>
        <p:xfrm>
          <a:off x="2083633" y="1843888"/>
          <a:ext cx="8334531" cy="4484680"/>
        </p:xfrm>
        <a:graphic>
          <a:graphicData uri="http://schemas.openxmlformats.org/drawingml/2006/table">
            <a:tbl>
              <a:tblPr/>
              <a:tblGrid>
                <a:gridCol w="2778177"/>
                <a:gridCol w="2778177"/>
                <a:gridCol w="2778177"/>
              </a:tblGrid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and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exec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not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assert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finally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or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break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for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pass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class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from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print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continue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global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raise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def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if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return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del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import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try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elif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in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while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else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is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with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except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lambda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yield</a:t>
                      </a:r>
                    </a:p>
                  </a:txBody>
                  <a:tcPr marL="71834" marR="71834" marT="71834" marB="7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03" y="1837388"/>
            <a:ext cx="8154649" cy="32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169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Basic Syntax Of Python </vt:lpstr>
      <vt:lpstr>Basic Syntax </vt:lpstr>
      <vt:lpstr>Python Identifiers</vt:lpstr>
      <vt:lpstr>PowerPoint Presentation</vt:lpstr>
      <vt:lpstr>Key Word List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 Of Python </dc:title>
  <dc:creator>Sales</dc:creator>
  <cp:lastModifiedBy>Sales</cp:lastModifiedBy>
  <cp:revision>10</cp:revision>
  <dcterms:created xsi:type="dcterms:W3CDTF">2020-01-27T06:36:43Z</dcterms:created>
  <dcterms:modified xsi:type="dcterms:W3CDTF">2020-11-01T04:39:54Z</dcterms:modified>
</cp:coreProperties>
</file>