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60" autoAdjust="0"/>
  </p:normalViewPr>
  <p:slideViewPr>
    <p:cSldViewPr snapToGrid="0">
      <p:cViewPr varScale="1">
        <p:scale>
          <a:sx n="64" d="100"/>
          <a:sy n="64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78AA1-4013-46DD-AA5C-1F1C6EAC6E68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20D37-3C12-4624-9C33-860E665A5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60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20D37-3C12-4624-9C33-860E665A52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67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3FAF-D929-4D2D-A688-FC1A704B117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B840-AA73-4335-888E-B718B9F3E2E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819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3FAF-D929-4D2D-A688-FC1A704B117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B840-AA73-4335-888E-B718B9F3E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7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3FAF-D929-4D2D-A688-FC1A704B117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B840-AA73-4335-888E-B718B9F3E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47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3FAF-D929-4D2D-A688-FC1A704B117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B840-AA73-4335-888E-B718B9F3E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1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3FAF-D929-4D2D-A688-FC1A704B117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B840-AA73-4335-888E-B718B9F3E2E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128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3FAF-D929-4D2D-A688-FC1A704B117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B840-AA73-4335-888E-B718B9F3E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4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3FAF-D929-4D2D-A688-FC1A704B117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B840-AA73-4335-888E-B718B9F3E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81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3FAF-D929-4D2D-A688-FC1A704B117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B840-AA73-4335-888E-B718B9F3E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94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3FAF-D929-4D2D-A688-FC1A704B117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B840-AA73-4335-888E-B718B9F3E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37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CF13FAF-D929-4D2D-A688-FC1A704B117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E5B840-AA73-4335-888E-B718B9F3E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4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3FAF-D929-4D2D-A688-FC1A704B117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B840-AA73-4335-888E-B718B9F3E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54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CF13FAF-D929-4D2D-A688-FC1A704B117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DE5B840-AA73-4335-888E-B718B9F3E2E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552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Control-Flow Part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 5</a:t>
            </a:r>
          </a:p>
        </p:txBody>
      </p:sp>
    </p:spTree>
    <p:extLst>
      <p:ext uri="{BB962C8B-B14F-4D97-AF65-F5344CB8AC3E}">
        <p14:creationId xmlns:p14="http://schemas.microsoft.com/office/powerpoint/2010/main" val="858934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7280" y="1737360"/>
            <a:ext cx="105680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4000" dirty="0"/>
              <a:t>Write program to find positive and negative </a:t>
            </a:r>
          </a:p>
          <a:p>
            <a:pPr marL="342900" indent="-342900">
              <a:buAutoNum type="arabicPeriod"/>
            </a:pPr>
            <a:r>
              <a:rPr lang="en-US" sz="4000" dirty="0"/>
              <a:t>Write program to find a number Even and Odd</a:t>
            </a:r>
          </a:p>
          <a:p>
            <a:pPr marL="342900" indent="-342900">
              <a:buAutoNum type="arabicPeriod"/>
            </a:pPr>
            <a:r>
              <a:rPr lang="en-US" sz="4000" dirty="0"/>
              <a:t>Write program to find smallest from three number.</a:t>
            </a:r>
          </a:p>
          <a:p>
            <a:pPr marL="342900" indent="-342900">
              <a:buAutoNum type="arabicPeriod"/>
            </a:pPr>
            <a:r>
              <a:rPr lang="en-US" sz="4000" dirty="0"/>
              <a:t>Write program to check a word is palindrome or not</a:t>
            </a:r>
          </a:p>
        </p:txBody>
      </p:sp>
    </p:spTree>
    <p:extLst>
      <p:ext uri="{BB962C8B-B14F-4D97-AF65-F5344CB8AC3E}">
        <p14:creationId xmlns:p14="http://schemas.microsoft.com/office/powerpoint/2010/main" val="3763172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condition?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4800" dirty="0"/>
              <a:t>the conditional mood of a verb</a:t>
            </a:r>
          </a:p>
          <a:p>
            <a:endParaRPr lang="en-US" sz="4800" dirty="0"/>
          </a:p>
          <a:p>
            <a:r>
              <a:rPr lang="en-US" sz="4800" dirty="0"/>
              <a:t>Python supports the usual logical conditions from mathematics</a:t>
            </a:r>
          </a:p>
          <a:p>
            <a:endParaRPr lang="en-US" sz="4800" dirty="0"/>
          </a:p>
          <a:p>
            <a:r>
              <a:rPr lang="en-US" sz="4800" dirty="0"/>
              <a:t>These conditions can be used in several ways, most commonly in "if statements" and loops.</a:t>
            </a:r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474587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Key words</a:t>
            </a:r>
          </a:p>
          <a:p>
            <a:r>
              <a:rPr lang="en-US" sz="5400" dirty="0"/>
              <a:t>if</a:t>
            </a:r>
          </a:p>
          <a:p>
            <a:r>
              <a:rPr lang="en-US" sz="5400" dirty="0" err="1"/>
              <a:t>elif</a:t>
            </a:r>
            <a:endParaRPr lang="en-US" sz="5400" dirty="0"/>
          </a:p>
          <a:p>
            <a:r>
              <a:rPr lang="en-US" sz="5400" dirty="0"/>
              <a:t>else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5172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it’s work?</a:t>
            </a:r>
          </a:p>
        </p:txBody>
      </p:sp>
      <p:pic>
        <p:nvPicPr>
          <p:cNvPr id="1026" name="Picture 2" descr="https://www.guru99.com/images/r_programming/032818_1241_IFELSEELIF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161" y="1862316"/>
            <a:ext cx="5936105" cy="429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860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Comparison Operators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819" y="2263514"/>
            <a:ext cx="7434683" cy="335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375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Logical Operators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898" y="2465882"/>
            <a:ext cx="9904782" cy="302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857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Identity Operators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27" y="2687456"/>
            <a:ext cx="11556905" cy="240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013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Membership Operators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50" y="2670825"/>
            <a:ext cx="1014834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433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let's code 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258" y="1042883"/>
            <a:ext cx="8382000" cy="467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77639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10009144</TotalTime>
  <Words>103</Words>
  <Application>Microsoft Office PowerPoint</Application>
  <PresentationFormat>Widescreen</PresentationFormat>
  <Paragraphs>25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Control-Flow Part 1</vt:lpstr>
      <vt:lpstr>What is condition?</vt:lpstr>
      <vt:lpstr>if statement</vt:lpstr>
      <vt:lpstr>How it’s work?</vt:lpstr>
      <vt:lpstr>Python Comparison Operators</vt:lpstr>
      <vt:lpstr>Python Logical Operators</vt:lpstr>
      <vt:lpstr>Python Identity Operators</vt:lpstr>
      <vt:lpstr>Python Membership Operators</vt:lpstr>
      <vt:lpstr>PowerPoint Presentation</vt:lpstr>
      <vt:lpstr>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Control-Flow Part 1</dc:title>
  <dc:creator>Sales</dc:creator>
  <cp:lastModifiedBy>Programming</cp:lastModifiedBy>
  <cp:revision>23</cp:revision>
  <dcterms:created xsi:type="dcterms:W3CDTF">2020-02-01T06:30:36Z</dcterms:created>
  <dcterms:modified xsi:type="dcterms:W3CDTF">2023-02-02T14:39:15Z</dcterms:modified>
</cp:coreProperties>
</file>