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E4F18-293D-4ECA-AFA6-3F2640D47E2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F96067-BCD9-4A93-840D-B7BD52A8E7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gex.asp#sub" TargetMode="External"/><Relationship Id="rId4" Type="http://schemas.openxmlformats.org/officeDocument/2006/relationships/hyperlink" Target="https://www.w3schools.com/python/python_regex.asp#spl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4-2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 re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txt = "The rain in Spain"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x = </a:t>
            </a:r>
            <a:r>
              <a:rPr lang="en-US" sz="4000" dirty="0" err="1"/>
              <a:t>re.split</a:t>
            </a:r>
            <a:r>
              <a:rPr lang="en-US" sz="4000" dirty="0"/>
              <a:t>("\s", </a:t>
            </a:r>
            <a:r>
              <a:rPr lang="en-US" sz="4000" dirty="0" smtClean="0"/>
              <a:t>txt, 1)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print(x)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071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 re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txt = "The rain in Spain"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x = </a:t>
            </a:r>
            <a:r>
              <a:rPr lang="en-US" sz="4000" dirty="0" err="1"/>
              <a:t>re.sub</a:t>
            </a:r>
            <a:r>
              <a:rPr lang="en-US" sz="4000" dirty="0"/>
              <a:t>("\s", "9", </a:t>
            </a:r>
            <a:r>
              <a:rPr lang="en-US" sz="4000" dirty="0" smtClean="0"/>
              <a:t>txt,2)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print(x)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839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6000" dirty="0" smtClean="0"/>
          </a:p>
          <a:p>
            <a:pPr algn="ctr"/>
            <a:endParaRPr lang="en-US" sz="6000" dirty="0"/>
          </a:p>
          <a:p>
            <a:pPr algn="ctr"/>
            <a:r>
              <a:rPr lang="en-US" sz="6000" dirty="0" smtClean="0"/>
              <a:t>Practice </a:t>
            </a:r>
            <a:r>
              <a:rPr lang="en-US" sz="6000" dirty="0"/>
              <a:t>Practice</a:t>
            </a:r>
            <a:r>
              <a:rPr lang="en-US" sz="6000" dirty="0"/>
              <a:t> </a:t>
            </a:r>
            <a:r>
              <a:rPr lang="en-US" sz="6000" dirty="0" smtClean="0"/>
              <a:t>and </a:t>
            </a:r>
            <a:r>
              <a:rPr lang="en-US" sz="6000" dirty="0"/>
              <a:t>Practice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Python has a built-in package called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which can be used to work with Regular Expressions.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n-US" sz="3600" dirty="0"/>
              <a:t> re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44809"/>
              </p:ext>
            </p:extLst>
          </p:nvPr>
        </p:nvGraphicFramePr>
        <p:xfrm>
          <a:off x="2536800" y="2113612"/>
          <a:ext cx="6202465" cy="3267855"/>
        </p:xfrm>
        <a:graphic>
          <a:graphicData uri="http://schemas.openxmlformats.org/drawingml/2006/table">
            <a:tbl>
              <a:tblPr/>
              <a:tblGrid>
                <a:gridCol w="1261518"/>
                <a:gridCol w="4940947"/>
              </a:tblGrid>
              <a:tr h="45530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210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findall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list containing all matches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7417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search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 Match object if there is a match anywhere in the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17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split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210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sub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2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Metacharacters</a:t>
            </a:r>
            <a:r>
              <a:rPr lang="en-US" dirty="0"/>
              <a:t>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255" y="647050"/>
            <a:ext cx="5996308" cy="56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</a:t>
            </a:r>
            <a:r>
              <a:rPr lang="en-US" dirty="0" smtClean="0"/>
              <a:t>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0"/>
            <a:ext cx="5445927" cy="64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9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2336" r="-477" b="865"/>
          <a:stretch/>
        </p:blipFill>
        <p:spPr>
          <a:xfrm>
            <a:off x="2548328" y="344773"/>
            <a:ext cx="6310859" cy="60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4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433" y="0"/>
            <a:ext cx="7513070" cy="65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indall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en-US" sz="4400" dirty="0"/>
              <a:t> re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txt = "The rain in Spain"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x = </a:t>
            </a:r>
            <a:r>
              <a:rPr lang="en-US" sz="4400" dirty="0" err="1"/>
              <a:t>re.findall</a:t>
            </a:r>
            <a:r>
              <a:rPr lang="en-US" sz="4400" dirty="0"/>
              <a:t>("</a:t>
            </a:r>
            <a:r>
              <a:rPr lang="en-US" sz="4400" dirty="0" err="1"/>
              <a:t>ai</a:t>
            </a:r>
            <a:r>
              <a:rPr lang="en-US" sz="4400" dirty="0"/>
              <a:t>", txt)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print</a:t>
            </a:r>
            <a:r>
              <a:rPr lang="en-US" sz="4400" dirty="0"/>
              <a:t>(x)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344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txt = "The rain in Spain"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("\s", txt)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print("The first white-space character is located in position:", </a:t>
            </a:r>
            <a:r>
              <a:rPr lang="en-US" dirty="0" err="1"/>
              <a:t>x.start</a:t>
            </a:r>
            <a:r>
              <a:rPr lang="en-US" dirty="0" smtClean="0"/>
              <a:t>())</a:t>
            </a:r>
          </a:p>
          <a:p>
            <a:endParaRPr lang="en-US" dirty="0"/>
          </a:p>
          <a:p>
            <a:r>
              <a:rPr lang="en-US" dirty="0"/>
              <a:t>Match Object</a:t>
            </a:r>
          </a:p>
          <a:p>
            <a:pPr lvl="0"/>
            <a:r>
              <a:rPr lang="en-US" dirty="0" smtClean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.span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returns a tuple containing the start-, and end positions of the match.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returns the string passed into the function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.group()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returns the part of the string where there was a match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11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68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Verdana</vt:lpstr>
      <vt:lpstr>Retrospect</vt:lpstr>
      <vt:lpstr>Python RegEx</vt:lpstr>
      <vt:lpstr>RegEx Module</vt:lpstr>
      <vt:lpstr>RegEx Functions</vt:lpstr>
      <vt:lpstr>Metacharacterss</vt:lpstr>
      <vt:lpstr>Special Sequences</vt:lpstr>
      <vt:lpstr>PowerPoint Presentation</vt:lpstr>
      <vt:lpstr>Sets</vt:lpstr>
      <vt:lpstr>findall()</vt:lpstr>
      <vt:lpstr>search()</vt:lpstr>
      <vt:lpstr>split()</vt:lpstr>
      <vt:lpstr>sub()</vt:lpstr>
      <vt:lpstr>HW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RegEx</dc:title>
  <dc:creator>Sales</dc:creator>
  <cp:lastModifiedBy>Sales</cp:lastModifiedBy>
  <cp:revision>13</cp:revision>
  <dcterms:created xsi:type="dcterms:W3CDTF">2020-11-10T04:29:14Z</dcterms:created>
  <dcterms:modified xsi:type="dcterms:W3CDTF">2020-11-10T05:43:02Z</dcterms:modified>
</cp:coreProperties>
</file>