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9" r:id="rId3"/>
    <p:sldId id="265" r:id="rId4"/>
    <p:sldId id="257" r:id="rId5"/>
    <p:sldId id="258" r:id="rId6"/>
    <p:sldId id="260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5E3D9-A28C-4DBA-9AC9-3CA80B60992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91AE76-4BBE-40CA-A54A-5360B044635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search engine based on spark</a:t>
          </a:r>
        </a:p>
      </dgm:t>
    </dgm:pt>
    <dgm:pt modelId="{4FF02EE3-A337-4762-A47B-CDAA324E9D52}" type="parTrans" cxnId="{3E71BD97-072F-4754-AB96-F5DED9E1411B}">
      <dgm:prSet/>
      <dgm:spPr/>
      <dgm:t>
        <a:bodyPr/>
        <a:lstStyle/>
        <a:p>
          <a:endParaRPr lang="en-US"/>
        </a:p>
      </dgm:t>
    </dgm:pt>
    <dgm:pt modelId="{F24BD863-7348-4503-9567-EE9F4F409F1F}" type="sibTrans" cxnId="{3E71BD97-072F-4754-AB96-F5DED9E1411B}">
      <dgm:prSet/>
      <dgm:spPr/>
      <dgm:t>
        <a:bodyPr/>
        <a:lstStyle/>
        <a:p>
          <a:endParaRPr lang="en-US"/>
        </a:p>
      </dgm:t>
    </dgm:pt>
    <dgm:pt modelId="{6DEEAB34-8926-43B4-A781-8C3ECBEFF43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Given a query, the output should be the document that closely matches to the query.</a:t>
          </a:r>
        </a:p>
      </dgm:t>
    </dgm:pt>
    <dgm:pt modelId="{0452D144-4967-44E9-8CB1-4931CD113C0B}" type="parTrans" cxnId="{68B84262-2929-4428-AD08-D93517F90C37}">
      <dgm:prSet/>
      <dgm:spPr/>
      <dgm:t>
        <a:bodyPr/>
        <a:lstStyle/>
        <a:p>
          <a:endParaRPr lang="en-US"/>
        </a:p>
      </dgm:t>
    </dgm:pt>
    <dgm:pt modelId="{0E636C7F-B7AA-48B1-9E43-F218867A464F}" type="sibTrans" cxnId="{68B84262-2929-4428-AD08-D93517F90C37}">
      <dgm:prSet/>
      <dgm:spPr/>
      <dgm:t>
        <a:bodyPr/>
        <a:lstStyle/>
        <a:p>
          <a:endParaRPr lang="en-US"/>
        </a:p>
      </dgm:t>
    </dgm:pt>
    <dgm:pt modelId="{1957B443-FE1C-4A78-9B53-0E51BA4642E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 processing and query processing will be done using spark</a:t>
          </a:r>
        </a:p>
      </dgm:t>
    </dgm:pt>
    <dgm:pt modelId="{A01E92B1-A534-4191-ADE1-4B5274FE67C1}" type="parTrans" cxnId="{8DEC9203-5761-4FF2-98F8-A3F85E45A8DF}">
      <dgm:prSet/>
      <dgm:spPr/>
      <dgm:t>
        <a:bodyPr/>
        <a:lstStyle/>
        <a:p>
          <a:endParaRPr lang="en-US"/>
        </a:p>
      </dgm:t>
    </dgm:pt>
    <dgm:pt modelId="{7C30C56D-DA3C-448D-9F24-56ED505D5333}" type="sibTrans" cxnId="{8DEC9203-5761-4FF2-98F8-A3F85E45A8DF}">
      <dgm:prSet/>
      <dgm:spPr/>
      <dgm:t>
        <a:bodyPr/>
        <a:lstStyle/>
        <a:p>
          <a:endParaRPr lang="en-US"/>
        </a:p>
      </dgm:t>
    </dgm:pt>
    <dgm:pt modelId="{94B3AE9C-1A22-4255-89BC-DA721CCCE95E}">
      <dgm:prSet/>
      <dgm:spPr/>
      <dgm:t>
        <a:bodyPr/>
        <a:lstStyle/>
        <a:p>
          <a:r>
            <a:rPr lang="en-US" dirty="0"/>
            <a:t>2.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web based UI for the search engine</a:t>
          </a:r>
        </a:p>
      </dgm:t>
    </dgm:pt>
    <dgm:pt modelId="{5E07E510-5279-45F1-9EC1-04F317A94F47}" type="parTrans" cxnId="{B7D8CA69-F662-48EC-83A3-9EF2F9239742}">
      <dgm:prSet/>
      <dgm:spPr/>
      <dgm:t>
        <a:bodyPr/>
        <a:lstStyle/>
        <a:p>
          <a:endParaRPr lang="en-US"/>
        </a:p>
      </dgm:t>
    </dgm:pt>
    <dgm:pt modelId="{F63F842C-B046-48AB-B92B-F3120F90911E}" type="sibTrans" cxnId="{B7D8CA69-F662-48EC-83A3-9EF2F9239742}">
      <dgm:prSet/>
      <dgm:spPr/>
      <dgm:t>
        <a:bodyPr/>
        <a:lstStyle/>
        <a:p>
          <a:endParaRPr lang="en-US"/>
        </a:p>
      </dgm:t>
    </dgm:pt>
    <dgm:pt modelId="{CB9CEE19-0F18-4410-8E50-FDFDD732374A}" type="pres">
      <dgm:prSet presAssocID="{A125E3D9-A28C-4DBA-9AC9-3CA80B609928}" presName="Name0" presStyleCnt="0">
        <dgm:presLayoutVars>
          <dgm:dir/>
          <dgm:animLvl val="lvl"/>
          <dgm:resizeHandles val="exact"/>
        </dgm:presLayoutVars>
      </dgm:prSet>
      <dgm:spPr/>
    </dgm:pt>
    <dgm:pt modelId="{564B6FEB-8B07-4DB8-8D78-6CB758DBB0A3}" type="pres">
      <dgm:prSet presAssocID="{94B3AE9C-1A22-4255-89BC-DA721CCCE95E}" presName="boxAndChildren" presStyleCnt="0"/>
      <dgm:spPr/>
    </dgm:pt>
    <dgm:pt modelId="{D910B40E-3186-4B2F-8A6C-7818966C6F57}" type="pres">
      <dgm:prSet presAssocID="{94B3AE9C-1A22-4255-89BC-DA721CCCE95E}" presName="parentTextBox" presStyleLbl="node1" presStyleIdx="0" presStyleCnt="2"/>
      <dgm:spPr/>
    </dgm:pt>
    <dgm:pt modelId="{8D0171BF-48E4-4536-A2B7-A3A7575EA157}" type="pres">
      <dgm:prSet presAssocID="{F24BD863-7348-4503-9567-EE9F4F409F1F}" presName="sp" presStyleCnt="0"/>
      <dgm:spPr/>
    </dgm:pt>
    <dgm:pt modelId="{7A02D097-F242-48C9-AC5C-D3E149148A93}" type="pres">
      <dgm:prSet presAssocID="{B191AE76-4BBE-40CA-A54A-5360B0446354}" presName="arrowAndChildren" presStyleCnt="0"/>
      <dgm:spPr/>
    </dgm:pt>
    <dgm:pt modelId="{6DFC3815-AD02-41E1-8384-E177AF789780}" type="pres">
      <dgm:prSet presAssocID="{B191AE76-4BBE-40CA-A54A-5360B0446354}" presName="parentTextArrow" presStyleLbl="node1" presStyleIdx="0" presStyleCnt="2"/>
      <dgm:spPr/>
    </dgm:pt>
    <dgm:pt modelId="{DD314991-BF6F-495E-A635-99D6D966A51D}" type="pres">
      <dgm:prSet presAssocID="{B191AE76-4BBE-40CA-A54A-5360B0446354}" presName="arrow" presStyleLbl="node1" presStyleIdx="1" presStyleCnt="2"/>
      <dgm:spPr/>
    </dgm:pt>
    <dgm:pt modelId="{11DC0AC5-2CF2-4BF0-A1F7-1A651414C100}" type="pres">
      <dgm:prSet presAssocID="{B191AE76-4BBE-40CA-A54A-5360B0446354}" presName="descendantArrow" presStyleCnt="0"/>
      <dgm:spPr/>
    </dgm:pt>
    <dgm:pt modelId="{60743935-D022-4F9D-B3E5-8DE329089409}" type="pres">
      <dgm:prSet presAssocID="{6DEEAB34-8926-43B4-A781-8C3ECBEFF433}" presName="childTextArrow" presStyleLbl="fgAccFollowNode1" presStyleIdx="0" presStyleCnt="2">
        <dgm:presLayoutVars>
          <dgm:bulletEnabled val="1"/>
        </dgm:presLayoutVars>
      </dgm:prSet>
      <dgm:spPr/>
    </dgm:pt>
    <dgm:pt modelId="{753681E9-6919-4213-B31F-06F21A6329F4}" type="pres">
      <dgm:prSet presAssocID="{1957B443-FE1C-4A78-9B53-0E51BA4642E8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8DEC9203-5761-4FF2-98F8-A3F85E45A8DF}" srcId="{B191AE76-4BBE-40CA-A54A-5360B0446354}" destId="{1957B443-FE1C-4A78-9B53-0E51BA4642E8}" srcOrd="1" destOrd="0" parTransId="{A01E92B1-A534-4191-ADE1-4B5274FE67C1}" sibTransId="{7C30C56D-DA3C-448D-9F24-56ED505D5333}"/>
    <dgm:cxn modelId="{5D8D1617-5097-4A78-8672-9DA319070F65}" type="presOf" srcId="{B191AE76-4BBE-40CA-A54A-5360B0446354}" destId="{DD314991-BF6F-495E-A635-99D6D966A51D}" srcOrd="1" destOrd="0" presId="urn:microsoft.com/office/officeart/2005/8/layout/process4"/>
    <dgm:cxn modelId="{F8D84C5B-07DC-47A8-9B16-84D3673BA546}" type="presOf" srcId="{B191AE76-4BBE-40CA-A54A-5360B0446354}" destId="{6DFC3815-AD02-41E1-8384-E177AF789780}" srcOrd="0" destOrd="0" presId="urn:microsoft.com/office/officeart/2005/8/layout/process4"/>
    <dgm:cxn modelId="{68B84262-2929-4428-AD08-D93517F90C37}" srcId="{B191AE76-4BBE-40CA-A54A-5360B0446354}" destId="{6DEEAB34-8926-43B4-A781-8C3ECBEFF433}" srcOrd="0" destOrd="0" parTransId="{0452D144-4967-44E9-8CB1-4931CD113C0B}" sibTransId="{0E636C7F-B7AA-48B1-9E43-F218867A464F}"/>
    <dgm:cxn modelId="{B7D8CA69-F662-48EC-83A3-9EF2F9239742}" srcId="{A125E3D9-A28C-4DBA-9AC9-3CA80B609928}" destId="{94B3AE9C-1A22-4255-89BC-DA721CCCE95E}" srcOrd="1" destOrd="0" parTransId="{5E07E510-5279-45F1-9EC1-04F317A94F47}" sibTransId="{F63F842C-B046-48AB-B92B-F3120F90911E}"/>
    <dgm:cxn modelId="{CAEE8F4C-71C0-42CB-B811-32F565EAAF97}" type="presOf" srcId="{1957B443-FE1C-4A78-9B53-0E51BA4642E8}" destId="{753681E9-6919-4213-B31F-06F21A6329F4}" srcOrd="0" destOrd="0" presId="urn:microsoft.com/office/officeart/2005/8/layout/process4"/>
    <dgm:cxn modelId="{284F5994-36CB-4373-9E83-8F971B47E4DC}" type="presOf" srcId="{6DEEAB34-8926-43B4-A781-8C3ECBEFF433}" destId="{60743935-D022-4F9D-B3E5-8DE329089409}" srcOrd="0" destOrd="0" presId="urn:microsoft.com/office/officeart/2005/8/layout/process4"/>
    <dgm:cxn modelId="{3E71BD97-072F-4754-AB96-F5DED9E1411B}" srcId="{A125E3D9-A28C-4DBA-9AC9-3CA80B609928}" destId="{B191AE76-4BBE-40CA-A54A-5360B0446354}" srcOrd="0" destOrd="0" parTransId="{4FF02EE3-A337-4762-A47B-CDAA324E9D52}" sibTransId="{F24BD863-7348-4503-9567-EE9F4F409F1F}"/>
    <dgm:cxn modelId="{5B9A6C99-6FE4-4879-913B-C06DFF466DDA}" type="presOf" srcId="{94B3AE9C-1A22-4255-89BC-DA721CCCE95E}" destId="{D910B40E-3186-4B2F-8A6C-7818966C6F57}" srcOrd="0" destOrd="0" presId="urn:microsoft.com/office/officeart/2005/8/layout/process4"/>
    <dgm:cxn modelId="{AD8EB4C9-66E2-4474-BFCC-FB1CDD6CB6AC}" type="presOf" srcId="{A125E3D9-A28C-4DBA-9AC9-3CA80B609928}" destId="{CB9CEE19-0F18-4410-8E50-FDFDD732374A}" srcOrd="0" destOrd="0" presId="urn:microsoft.com/office/officeart/2005/8/layout/process4"/>
    <dgm:cxn modelId="{0C88A89E-69F8-4AFD-8EE5-60FD36D1F9FF}" type="presParOf" srcId="{CB9CEE19-0F18-4410-8E50-FDFDD732374A}" destId="{564B6FEB-8B07-4DB8-8D78-6CB758DBB0A3}" srcOrd="0" destOrd="0" presId="urn:microsoft.com/office/officeart/2005/8/layout/process4"/>
    <dgm:cxn modelId="{F4BE00A4-1601-4C43-A4F1-3B8849CFB511}" type="presParOf" srcId="{564B6FEB-8B07-4DB8-8D78-6CB758DBB0A3}" destId="{D910B40E-3186-4B2F-8A6C-7818966C6F57}" srcOrd="0" destOrd="0" presId="urn:microsoft.com/office/officeart/2005/8/layout/process4"/>
    <dgm:cxn modelId="{5D0D0999-DE8A-43BF-A911-4034630162F4}" type="presParOf" srcId="{CB9CEE19-0F18-4410-8E50-FDFDD732374A}" destId="{8D0171BF-48E4-4536-A2B7-A3A7575EA157}" srcOrd="1" destOrd="0" presId="urn:microsoft.com/office/officeart/2005/8/layout/process4"/>
    <dgm:cxn modelId="{FEFA16FB-6E68-40AE-8B50-C7859AF6C912}" type="presParOf" srcId="{CB9CEE19-0F18-4410-8E50-FDFDD732374A}" destId="{7A02D097-F242-48C9-AC5C-D3E149148A93}" srcOrd="2" destOrd="0" presId="urn:microsoft.com/office/officeart/2005/8/layout/process4"/>
    <dgm:cxn modelId="{EC7C1B80-8ACB-42EB-A644-5985D5D1CA99}" type="presParOf" srcId="{7A02D097-F242-48C9-AC5C-D3E149148A93}" destId="{6DFC3815-AD02-41E1-8384-E177AF789780}" srcOrd="0" destOrd="0" presId="urn:microsoft.com/office/officeart/2005/8/layout/process4"/>
    <dgm:cxn modelId="{AB28DCEF-D6E0-484D-A74A-652D10538428}" type="presParOf" srcId="{7A02D097-F242-48C9-AC5C-D3E149148A93}" destId="{DD314991-BF6F-495E-A635-99D6D966A51D}" srcOrd="1" destOrd="0" presId="urn:microsoft.com/office/officeart/2005/8/layout/process4"/>
    <dgm:cxn modelId="{DB281E7B-2AD9-4B4C-8CD6-C832E84C68CF}" type="presParOf" srcId="{7A02D097-F242-48C9-AC5C-D3E149148A93}" destId="{11DC0AC5-2CF2-4BF0-A1F7-1A651414C100}" srcOrd="2" destOrd="0" presId="urn:microsoft.com/office/officeart/2005/8/layout/process4"/>
    <dgm:cxn modelId="{0659C939-B3C3-4451-87CB-4C67FD645AD6}" type="presParOf" srcId="{11DC0AC5-2CF2-4BF0-A1F7-1A651414C100}" destId="{60743935-D022-4F9D-B3E5-8DE329089409}" srcOrd="0" destOrd="0" presId="urn:microsoft.com/office/officeart/2005/8/layout/process4"/>
    <dgm:cxn modelId="{60E97BFC-E688-4E1B-97BC-C245A3EB5B20}" type="presParOf" srcId="{11DC0AC5-2CF2-4BF0-A1F7-1A651414C100}" destId="{753681E9-6919-4213-B31F-06F21A6329F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CD136-0C8C-4061-8ADE-4BAA09EE551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7908E8-9ECD-4A7B-B999-DE5521489E7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Preprocessing Datasets : University of Memphis(10000 documents) &amp; Wikipedia(size &gt; 50 GB)- Processing the dump files to structure the data(Crawling) </a:t>
          </a:r>
        </a:p>
      </dgm:t>
    </dgm:pt>
    <dgm:pt modelId="{F2517ED4-E8E5-475A-B26E-C8EB3C62235D}" type="parTrans" cxnId="{4DC2E76E-714D-47CA-B7B6-1E2D7A43CF64}">
      <dgm:prSet/>
      <dgm:spPr/>
      <dgm:t>
        <a:bodyPr/>
        <a:lstStyle/>
        <a:p>
          <a:endParaRPr lang="en-US"/>
        </a:p>
      </dgm:t>
    </dgm:pt>
    <dgm:pt modelId="{5C0F1C88-8DAB-4186-8E73-5A17EAF9AD59}" type="sibTrans" cxnId="{4DC2E76E-714D-47CA-B7B6-1E2D7A43CF64}">
      <dgm:prSet/>
      <dgm:spPr/>
      <dgm:t>
        <a:bodyPr/>
        <a:lstStyle/>
        <a:p>
          <a:endParaRPr lang="en-US"/>
        </a:p>
      </dgm:t>
    </dgm:pt>
    <dgm:pt modelId="{85B025F0-D634-4B76-9264-A0783210D6F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Build inverted index for the documents using spark functionalities</a:t>
          </a:r>
        </a:p>
      </dgm:t>
    </dgm:pt>
    <dgm:pt modelId="{4E88DB15-4BE6-4A01-85A9-C0266D5DA82D}" type="parTrans" cxnId="{93EED68A-694D-4EE0-8D1D-78B794016758}">
      <dgm:prSet/>
      <dgm:spPr/>
      <dgm:t>
        <a:bodyPr/>
        <a:lstStyle/>
        <a:p>
          <a:endParaRPr lang="en-US"/>
        </a:p>
      </dgm:t>
    </dgm:pt>
    <dgm:pt modelId="{A3FDB524-E9BD-4C16-A87F-C9C8CF3C3CDF}" type="sibTrans" cxnId="{93EED68A-694D-4EE0-8D1D-78B794016758}">
      <dgm:prSet/>
      <dgm:spPr/>
      <dgm:t>
        <a:bodyPr/>
        <a:lstStyle/>
        <a:p>
          <a:endParaRPr lang="en-US"/>
        </a:p>
      </dgm:t>
    </dgm:pt>
    <dgm:pt modelId="{FDB0D6B0-3E49-4D8D-9E47-E0E3E0A7021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spark to produce relevant results based on ranking of documents using Spark</a:t>
          </a:r>
        </a:p>
      </dgm:t>
    </dgm:pt>
    <dgm:pt modelId="{16A0B8B4-CA17-451F-A4C8-3025B3403A61}" type="parTrans" cxnId="{1DA8F2C4-A583-49B8-BB39-770E5B86FCB9}">
      <dgm:prSet/>
      <dgm:spPr/>
      <dgm:t>
        <a:bodyPr/>
        <a:lstStyle/>
        <a:p>
          <a:endParaRPr lang="en-US"/>
        </a:p>
      </dgm:t>
    </dgm:pt>
    <dgm:pt modelId="{956C7497-8251-407F-9A7A-97607A681139}" type="sibTrans" cxnId="{1DA8F2C4-A583-49B8-BB39-770E5B86FCB9}">
      <dgm:prSet/>
      <dgm:spPr/>
      <dgm:t>
        <a:bodyPr/>
        <a:lstStyle/>
        <a:p>
          <a:endParaRPr lang="en-US"/>
        </a:p>
      </dgm:t>
    </dgm:pt>
    <dgm:pt modelId="{2A30F45F-BF1E-45DD-AA4C-F2705CCB8DAB}" type="pres">
      <dgm:prSet presAssocID="{FA3CD136-0C8C-4061-8ADE-4BAA09EE5517}" presName="outerComposite" presStyleCnt="0">
        <dgm:presLayoutVars>
          <dgm:chMax val="5"/>
          <dgm:dir/>
          <dgm:resizeHandles val="exact"/>
        </dgm:presLayoutVars>
      </dgm:prSet>
      <dgm:spPr/>
    </dgm:pt>
    <dgm:pt modelId="{AC29885D-8513-4554-B4C7-8021E5650095}" type="pres">
      <dgm:prSet presAssocID="{FA3CD136-0C8C-4061-8ADE-4BAA09EE5517}" presName="dummyMaxCanvas" presStyleCnt="0">
        <dgm:presLayoutVars/>
      </dgm:prSet>
      <dgm:spPr/>
    </dgm:pt>
    <dgm:pt modelId="{B08BAD7A-3CC5-48F9-8700-2921E325C366}" type="pres">
      <dgm:prSet presAssocID="{FA3CD136-0C8C-4061-8ADE-4BAA09EE5517}" presName="ThreeNodes_1" presStyleLbl="node1" presStyleIdx="0" presStyleCnt="3">
        <dgm:presLayoutVars>
          <dgm:bulletEnabled val="1"/>
        </dgm:presLayoutVars>
      </dgm:prSet>
      <dgm:spPr/>
    </dgm:pt>
    <dgm:pt modelId="{F930D5B0-9370-477F-81D7-8A5FA695A06A}" type="pres">
      <dgm:prSet presAssocID="{FA3CD136-0C8C-4061-8ADE-4BAA09EE5517}" presName="ThreeNodes_2" presStyleLbl="node1" presStyleIdx="1" presStyleCnt="3">
        <dgm:presLayoutVars>
          <dgm:bulletEnabled val="1"/>
        </dgm:presLayoutVars>
      </dgm:prSet>
      <dgm:spPr/>
    </dgm:pt>
    <dgm:pt modelId="{7BFDFF90-5B8E-4AA4-8D97-561C6345770F}" type="pres">
      <dgm:prSet presAssocID="{FA3CD136-0C8C-4061-8ADE-4BAA09EE5517}" presName="ThreeNodes_3" presStyleLbl="node1" presStyleIdx="2" presStyleCnt="3">
        <dgm:presLayoutVars>
          <dgm:bulletEnabled val="1"/>
        </dgm:presLayoutVars>
      </dgm:prSet>
      <dgm:spPr/>
    </dgm:pt>
    <dgm:pt modelId="{5BA1844A-6114-4D43-9F56-47EB0D9FB414}" type="pres">
      <dgm:prSet presAssocID="{FA3CD136-0C8C-4061-8ADE-4BAA09EE5517}" presName="ThreeConn_1-2" presStyleLbl="fgAccFollowNode1" presStyleIdx="0" presStyleCnt="2">
        <dgm:presLayoutVars>
          <dgm:bulletEnabled val="1"/>
        </dgm:presLayoutVars>
      </dgm:prSet>
      <dgm:spPr/>
    </dgm:pt>
    <dgm:pt modelId="{9BCE17CF-5377-4F5F-B7C7-ABE64B959E6B}" type="pres">
      <dgm:prSet presAssocID="{FA3CD136-0C8C-4061-8ADE-4BAA09EE5517}" presName="ThreeConn_2-3" presStyleLbl="fgAccFollowNode1" presStyleIdx="1" presStyleCnt="2">
        <dgm:presLayoutVars>
          <dgm:bulletEnabled val="1"/>
        </dgm:presLayoutVars>
      </dgm:prSet>
      <dgm:spPr/>
    </dgm:pt>
    <dgm:pt modelId="{6CD201FB-06E0-426D-9F8D-9FB1133A37B3}" type="pres">
      <dgm:prSet presAssocID="{FA3CD136-0C8C-4061-8ADE-4BAA09EE5517}" presName="ThreeNodes_1_text" presStyleLbl="node1" presStyleIdx="2" presStyleCnt="3">
        <dgm:presLayoutVars>
          <dgm:bulletEnabled val="1"/>
        </dgm:presLayoutVars>
      </dgm:prSet>
      <dgm:spPr/>
    </dgm:pt>
    <dgm:pt modelId="{FE7BA9F1-BBBF-4251-B41B-B129089BD4A7}" type="pres">
      <dgm:prSet presAssocID="{FA3CD136-0C8C-4061-8ADE-4BAA09EE5517}" presName="ThreeNodes_2_text" presStyleLbl="node1" presStyleIdx="2" presStyleCnt="3">
        <dgm:presLayoutVars>
          <dgm:bulletEnabled val="1"/>
        </dgm:presLayoutVars>
      </dgm:prSet>
      <dgm:spPr/>
    </dgm:pt>
    <dgm:pt modelId="{6520E330-9603-4F39-90DA-D5C0B3C47E2F}" type="pres">
      <dgm:prSet presAssocID="{FA3CD136-0C8C-4061-8ADE-4BAA09EE551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64305-3A8F-4A60-889B-D81E7411447B}" type="presOf" srcId="{5C0F1C88-8DAB-4186-8E73-5A17EAF9AD59}" destId="{5BA1844A-6114-4D43-9F56-47EB0D9FB414}" srcOrd="0" destOrd="0" presId="urn:microsoft.com/office/officeart/2005/8/layout/vProcess5"/>
    <dgm:cxn modelId="{E650AB25-A979-483B-83A0-3E6A2559DDEC}" type="presOf" srcId="{FA3CD136-0C8C-4061-8ADE-4BAA09EE5517}" destId="{2A30F45F-BF1E-45DD-AA4C-F2705CCB8DAB}" srcOrd="0" destOrd="0" presId="urn:microsoft.com/office/officeart/2005/8/layout/vProcess5"/>
    <dgm:cxn modelId="{785F3328-834C-4D35-9EC6-62E3DB27A47D}" type="presOf" srcId="{6F7908E8-9ECD-4A7B-B999-DE5521489E72}" destId="{B08BAD7A-3CC5-48F9-8700-2921E325C366}" srcOrd="0" destOrd="0" presId="urn:microsoft.com/office/officeart/2005/8/layout/vProcess5"/>
    <dgm:cxn modelId="{E9C8FB3C-D9F8-4F9F-9137-E976F543F6E0}" type="presOf" srcId="{85B025F0-D634-4B76-9264-A0783210D6F7}" destId="{FE7BA9F1-BBBF-4251-B41B-B129089BD4A7}" srcOrd="1" destOrd="0" presId="urn:microsoft.com/office/officeart/2005/8/layout/vProcess5"/>
    <dgm:cxn modelId="{57A03769-E270-4BAC-879B-35E85830C758}" type="presOf" srcId="{6F7908E8-9ECD-4A7B-B999-DE5521489E72}" destId="{6CD201FB-06E0-426D-9F8D-9FB1133A37B3}" srcOrd="1" destOrd="0" presId="urn:microsoft.com/office/officeart/2005/8/layout/vProcess5"/>
    <dgm:cxn modelId="{16331E6A-2057-4AE4-B004-95DF58E441E3}" type="presOf" srcId="{FDB0D6B0-3E49-4D8D-9E47-E0E3E0A70217}" destId="{6520E330-9603-4F39-90DA-D5C0B3C47E2F}" srcOrd="1" destOrd="0" presId="urn:microsoft.com/office/officeart/2005/8/layout/vProcess5"/>
    <dgm:cxn modelId="{4DC2E76E-714D-47CA-B7B6-1E2D7A43CF64}" srcId="{FA3CD136-0C8C-4061-8ADE-4BAA09EE5517}" destId="{6F7908E8-9ECD-4A7B-B999-DE5521489E72}" srcOrd="0" destOrd="0" parTransId="{F2517ED4-E8E5-475A-B26E-C8EB3C62235D}" sibTransId="{5C0F1C88-8DAB-4186-8E73-5A17EAF9AD59}"/>
    <dgm:cxn modelId="{5325F585-36BF-453F-BAEC-AC652D2C7C9B}" type="presOf" srcId="{85B025F0-D634-4B76-9264-A0783210D6F7}" destId="{F930D5B0-9370-477F-81D7-8A5FA695A06A}" srcOrd="0" destOrd="0" presId="urn:microsoft.com/office/officeart/2005/8/layout/vProcess5"/>
    <dgm:cxn modelId="{93EED68A-694D-4EE0-8D1D-78B794016758}" srcId="{FA3CD136-0C8C-4061-8ADE-4BAA09EE5517}" destId="{85B025F0-D634-4B76-9264-A0783210D6F7}" srcOrd="1" destOrd="0" parTransId="{4E88DB15-4BE6-4A01-85A9-C0266D5DA82D}" sibTransId="{A3FDB524-E9BD-4C16-A87F-C9C8CF3C3CDF}"/>
    <dgm:cxn modelId="{6048BCA5-C7F6-4D92-8304-F1A2C83FBDF2}" type="presOf" srcId="{A3FDB524-E9BD-4C16-A87F-C9C8CF3C3CDF}" destId="{9BCE17CF-5377-4F5F-B7C7-ABE64B959E6B}" srcOrd="0" destOrd="0" presId="urn:microsoft.com/office/officeart/2005/8/layout/vProcess5"/>
    <dgm:cxn modelId="{903362B8-5C7E-410B-83F4-269896D30876}" type="presOf" srcId="{FDB0D6B0-3E49-4D8D-9E47-E0E3E0A70217}" destId="{7BFDFF90-5B8E-4AA4-8D97-561C6345770F}" srcOrd="0" destOrd="0" presId="urn:microsoft.com/office/officeart/2005/8/layout/vProcess5"/>
    <dgm:cxn modelId="{1DA8F2C4-A583-49B8-BB39-770E5B86FCB9}" srcId="{FA3CD136-0C8C-4061-8ADE-4BAA09EE5517}" destId="{FDB0D6B0-3E49-4D8D-9E47-E0E3E0A70217}" srcOrd="2" destOrd="0" parTransId="{16A0B8B4-CA17-451F-A4C8-3025B3403A61}" sibTransId="{956C7497-8251-407F-9A7A-97607A681139}"/>
    <dgm:cxn modelId="{4A51E36F-A8BB-463F-966A-7B2870DDF654}" type="presParOf" srcId="{2A30F45F-BF1E-45DD-AA4C-F2705CCB8DAB}" destId="{AC29885D-8513-4554-B4C7-8021E5650095}" srcOrd="0" destOrd="0" presId="urn:microsoft.com/office/officeart/2005/8/layout/vProcess5"/>
    <dgm:cxn modelId="{886287D0-B700-4881-8F09-A1BEA529C503}" type="presParOf" srcId="{2A30F45F-BF1E-45DD-AA4C-F2705CCB8DAB}" destId="{B08BAD7A-3CC5-48F9-8700-2921E325C366}" srcOrd="1" destOrd="0" presId="urn:microsoft.com/office/officeart/2005/8/layout/vProcess5"/>
    <dgm:cxn modelId="{3E617D81-1007-4081-AA69-FC39A38D9194}" type="presParOf" srcId="{2A30F45F-BF1E-45DD-AA4C-F2705CCB8DAB}" destId="{F930D5B0-9370-477F-81D7-8A5FA695A06A}" srcOrd="2" destOrd="0" presId="urn:microsoft.com/office/officeart/2005/8/layout/vProcess5"/>
    <dgm:cxn modelId="{03E26E0D-C94E-4772-A892-DA048E763266}" type="presParOf" srcId="{2A30F45F-BF1E-45DD-AA4C-F2705CCB8DAB}" destId="{7BFDFF90-5B8E-4AA4-8D97-561C6345770F}" srcOrd="3" destOrd="0" presId="urn:microsoft.com/office/officeart/2005/8/layout/vProcess5"/>
    <dgm:cxn modelId="{A082F772-6A78-47D1-BF50-7C5CADA99986}" type="presParOf" srcId="{2A30F45F-BF1E-45DD-AA4C-F2705CCB8DAB}" destId="{5BA1844A-6114-4D43-9F56-47EB0D9FB414}" srcOrd="4" destOrd="0" presId="urn:microsoft.com/office/officeart/2005/8/layout/vProcess5"/>
    <dgm:cxn modelId="{2F383443-313C-4193-A85C-67E73C2F762C}" type="presParOf" srcId="{2A30F45F-BF1E-45DD-AA4C-F2705CCB8DAB}" destId="{9BCE17CF-5377-4F5F-B7C7-ABE64B959E6B}" srcOrd="5" destOrd="0" presId="urn:microsoft.com/office/officeart/2005/8/layout/vProcess5"/>
    <dgm:cxn modelId="{DF26667C-39D7-49CA-B25F-C5956321F78E}" type="presParOf" srcId="{2A30F45F-BF1E-45DD-AA4C-F2705CCB8DAB}" destId="{6CD201FB-06E0-426D-9F8D-9FB1133A37B3}" srcOrd="6" destOrd="0" presId="urn:microsoft.com/office/officeart/2005/8/layout/vProcess5"/>
    <dgm:cxn modelId="{44033AED-416D-452C-AF19-B1F31090C750}" type="presParOf" srcId="{2A30F45F-BF1E-45DD-AA4C-F2705CCB8DAB}" destId="{FE7BA9F1-BBBF-4251-B41B-B129089BD4A7}" srcOrd="7" destOrd="0" presId="urn:microsoft.com/office/officeart/2005/8/layout/vProcess5"/>
    <dgm:cxn modelId="{F1A0575A-238C-4070-A40F-511A9C9387EE}" type="presParOf" srcId="{2A30F45F-BF1E-45DD-AA4C-F2705CCB8DAB}" destId="{6520E330-9603-4F39-90DA-D5C0B3C47E2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0B40E-3186-4B2F-8A6C-7818966C6F57}">
      <dsp:nvSpPr>
        <dsp:cNvPr id="0" name=""/>
        <dsp:cNvSpPr/>
      </dsp:nvSpPr>
      <dsp:spPr>
        <a:xfrm>
          <a:off x="0" y="1836204"/>
          <a:ext cx="7053264" cy="12047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web based UI for the search engine</a:t>
          </a:r>
        </a:p>
      </dsp:txBody>
      <dsp:txXfrm>
        <a:off x="0" y="1836204"/>
        <a:ext cx="7053264" cy="1204749"/>
      </dsp:txXfrm>
    </dsp:sp>
    <dsp:sp modelId="{DD314991-BF6F-495E-A635-99D6D966A51D}">
      <dsp:nvSpPr>
        <dsp:cNvPr id="0" name=""/>
        <dsp:cNvSpPr/>
      </dsp:nvSpPr>
      <dsp:spPr>
        <a:xfrm rot="10800000">
          <a:off x="0" y="1371"/>
          <a:ext cx="7053264" cy="1852904"/>
        </a:xfrm>
        <a:prstGeom prst="upArrowCallou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search engine based on spark</a:t>
          </a:r>
        </a:p>
      </dsp:txBody>
      <dsp:txXfrm rot="-10800000">
        <a:off x="0" y="1371"/>
        <a:ext cx="7053264" cy="650369"/>
      </dsp:txXfrm>
    </dsp:sp>
    <dsp:sp modelId="{60743935-D022-4F9D-B3E5-8DE329089409}">
      <dsp:nvSpPr>
        <dsp:cNvPr id="0" name=""/>
        <dsp:cNvSpPr/>
      </dsp:nvSpPr>
      <dsp:spPr>
        <a:xfrm>
          <a:off x="0" y="651741"/>
          <a:ext cx="3526632" cy="5540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Given a query, the output should be the document that closely matches to the query.</a:t>
          </a:r>
        </a:p>
      </dsp:txBody>
      <dsp:txXfrm>
        <a:off x="0" y="651741"/>
        <a:ext cx="3526632" cy="554018"/>
      </dsp:txXfrm>
    </dsp:sp>
    <dsp:sp modelId="{753681E9-6919-4213-B31F-06F21A6329F4}">
      <dsp:nvSpPr>
        <dsp:cNvPr id="0" name=""/>
        <dsp:cNvSpPr/>
      </dsp:nvSpPr>
      <dsp:spPr>
        <a:xfrm>
          <a:off x="3526632" y="651741"/>
          <a:ext cx="3526632" cy="554018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 processing and query processing will be done using spark</a:t>
          </a:r>
        </a:p>
      </dsp:txBody>
      <dsp:txXfrm>
        <a:off x="3526632" y="651741"/>
        <a:ext cx="3526632" cy="554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BAD7A-3CC5-48F9-8700-2921E325C366}">
      <dsp:nvSpPr>
        <dsp:cNvPr id="0" name=""/>
        <dsp:cNvSpPr/>
      </dsp:nvSpPr>
      <dsp:spPr>
        <a:xfrm>
          <a:off x="0" y="0"/>
          <a:ext cx="6945798" cy="765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Preprocessing Datasets : University of Memphis(10000 documents) &amp; Wikipedia(size &gt; 50 GB)- Processing the dump files to structure the data(Crawling) </a:t>
          </a:r>
        </a:p>
      </dsp:txBody>
      <dsp:txXfrm>
        <a:off x="22434" y="22434"/>
        <a:ext cx="6119266" cy="721094"/>
      </dsp:txXfrm>
    </dsp:sp>
    <dsp:sp modelId="{F930D5B0-9370-477F-81D7-8A5FA695A06A}">
      <dsp:nvSpPr>
        <dsp:cNvPr id="0" name=""/>
        <dsp:cNvSpPr/>
      </dsp:nvSpPr>
      <dsp:spPr>
        <a:xfrm>
          <a:off x="612864" y="893622"/>
          <a:ext cx="6945798" cy="765962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inverted index for the documents using spark functionalities</a:t>
          </a:r>
        </a:p>
      </dsp:txBody>
      <dsp:txXfrm>
        <a:off x="635298" y="916056"/>
        <a:ext cx="5790190" cy="721094"/>
      </dsp:txXfrm>
    </dsp:sp>
    <dsp:sp modelId="{7BFDFF90-5B8E-4AA4-8D97-561C6345770F}">
      <dsp:nvSpPr>
        <dsp:cNvPr id="0" name=""/>
        <dsp:cNvSpPr/>
      </dsp:nvSpPr>
      <dsp:spPr>
        <a:xfrm>
          <a:off x="1225729" y="1787244"/>
          <a:ext cx="6945798" cy="765962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spark to produce relevant results based on ranking of documents using Spark</a:t>
          </a:r>
        </a:p>
      </dsp:txBody>
      <dsp:txXfrm>
        <a:off x="1248163" y="1809678"/>
        <a:ext cx="5790190" cy="721094"/>
      </dsp:txXfrm>
    </dsp:sp>
    <dsp:sp modelId="{5BA1844A-6114-4D43-9F56-47EB0D9FB414}">
      <dsp:nvSpPr>
        <dsp:cNvPr id="0" name=""/>
        <dsp:cNvSpPr/>
      </dsp:nvSpPr>
      <dsp:spPr>
        <a:xfrm>
          <a:off x="6447923" y="580854"/>
          <a:ext cx="497875" cy="4978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559945" y="580854"/>
        <a:ext cx="273831" cy="374651"/>
      </dsp:txXfrm>
    </dsp:sp>
    <dsp:sp modelId="{9BCE17CF-5377-4F5F-B7C7-ABE64B959E6B}">
      <dsp:nvSpPr>
        <dsp:cNvPr id="0" name=""/>
        <dsp:cNvSpPr/>
      </dsp:nvSpPr>
      <dsp:spPr>
        <a:xfrm>
          <a:off x="7060788" y="1469370"/>
          <a:ext cx="497875" cy="4978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172810" y="1469370"/>
        <a:ext cx="273831" cy="374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7d0e9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7d0e9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7d0e9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7d0e9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7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7d0e97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7d0e97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7d0e97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7d0e97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0606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8007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51467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9906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4507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2543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4204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6376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15925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0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4583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4593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16978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989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2767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40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8711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97669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44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6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24128" y="467678"/>
            <a:ext cx="7695743" cy="264291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Algerian" panose="04020705040A02060702" pitchFamily="82" charset="0"/>
              </a:rPr>
              <a:t>SPARK BASED SEARCH ENGINE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4128" y="3583035"/>
            <a:ext cx="7695743" cy="90732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2"/>
                </a:solidFill>
              </a:rPr>
              <a:t>Rabin Banjade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2"/>
                </a:solidFill>
              </a:rPr>
              <a:t>Aunkong Azim</a:t>
            </a:r>
          </a:p>
        </p:txBody>
      </p:sp>
      <p:pic>
        <p:nvPicPr>
          <p:cNvPr id="10" name="Graphic 9" descr="Search">
            <a:extLst>
              <a:ext uri="{FF2B5EF4-FFF2-40B4-BE49-F238E27FC236}">
                <a16:creationId xmlns:a16="http://schemas.microsoft.com/office/drawing/2014/main" id="{17A77B36-5BF5-45DC-9993-5E92C513D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092" y="3434720"/>
            <a:ext cx="1426006" cy="1182122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19EC-906A-444C-B0FF-AAD7D420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9236-63F9-4E30-9E9B-462A7085E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will be based on precision and recall.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well known experiment and functionalities of Apache spark will be hugely helpful in building the  application. 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86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8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7" name="Picture 80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8" name="Oval 82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84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2" name="Picture 86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4" name="Rectangle 88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85774" y="339537"/>
            <a:ext cx="5361045" cy="7483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7758C-5E1C-48FD-AECF-89F7D21A13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078" r="14924" b="-2"/>
          <a:stretch/>
        </p:blipFill>
        <p:spPr>
          <a:xfrm>
            <a:off x="6487143" y="1139679"/>
            <a:ext cx="1855566" cy="1045433"/>
          </a:xfrm>
          <a:prstGeom prst="rect">
            <a:avLst/>
          </a:prstGeom>
        </p:spPr>
      </p:pic>
      <p:sp>
        <p:nvSpPr>
          <p:cNvPr id="86" name="Rectangle 90">
            <a:extLst>
              <a:ext uri="{FF2B5EF4-FFF2-40B4-BE49-F238E27FC236}">
                <a16:creationId xmlns:a16="http://schemas.microsoft.com/office/drawing/2014/main" id="{C4FC9395-363F-4303-9B88-F5B9F15A2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85775" y="1027866"/>
            <a:ext cx="5630468" cy="36584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program that searches for and identifies items in a database that correspond to keywords or characters specified by the user, used especially for finding particular sites on the World Wide Web.</a:t>
            </a: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types of search engines are</a:t>
            </a:r>
          </a:p>
          <a:p>
            <a:pPr lvl="1" indent="-3429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Crawler based search engines</a:t>
            </a:r>
          </a:p>
          <a:p>
            <a:pPr lvl="1" indent="-3429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based search engines</a:t>
            </a:r>
          </a:p>
          <a:p>
            <a:pPr lvl="1" indent="-3429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search engines</a:t>
            </a:r>
          </a:p>
          <a:p>
            <a:pPr lvl="1" indent="-3429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search Engine</a:t>
            </a:r>
          </a:p>
          <a:p>
            <a:pPr marL="914400" lvl="1" indent="-3175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EA71E-9CA5-4251-BA4D-6ED7A1EEAF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547" r="3" b="12258"/>
          <a:stretch/>
        </p:blipFill>
        <p:spPr>
          <a:xfrm>
            <a:off x="6147594" y="2802531"/>
            <a:ext cx="1745804" cy="983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8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7" name="Picture 80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8" name="Oval 82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84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2" name="Picture 86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4" name="Rectangle 88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85774" y="339537"/>
            <a:ext cx="5361045" cy="7483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86" name="Rectangle 90">
            <a:extLst>
              <a:ext uri="{FF2B5EF4-FFF2-40B4-BE49-F238E27FC236}">
                <a16:creationId xmlns:a16="http://schemas.microsoft.com/office/drawing/2014/main" id="{C4FC9395-363F-4303-9B88-F5B9F15A2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85774" y="1027866"/>
            <a:ext cx="8251031" cy="36584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documents to process</a:t>
            </a:r>
          </a:p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documents is increasing day by day</a:t>
            </a:r>
          </a:p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computation requirement for processing and querying</a:t>
            </a:r>
          </a:p>
          <a:p>
            <a:pPr lvl="1" defTabSz="457200">
              <a:lnSpc>
                <a:spcPct val="200000"/>
              </a:lnSpc>
              <a:spcBef>
                <a:spcPts val="1000"/>
              </a:spcBef>
              <a:buSzPct val="8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data is also changing like : search is done on videos, images and hence more challenges</a:t>
            </a:r>
          </a:p>
          <a:p>
            <a:pPr marL="596900" lvl="1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5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7D7F211F-2476-4D88-A652-C346393D1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276661"/>
              </p:ext>
            </p:extLst>
          </p:nvPr>
        </p:nvGraphicFramePr>
        <p:xfrm>
          <a:off x="484583" y="1605063"/>
          <a:ext cx="7053264" cy="304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793426" y="994410"/>
            <a:ext cx="33770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architecture</a:t>
            </a:r>
          </a:p>
        </p:txBody>
      </p:sp>
      <p:sp>
        <p:nvSpPr>
          <p:cNvPr id="8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D74CEE-04FE-452A-A61D-4EE0CD363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859" y="856055"/>
            <a:ext cx="5290393" cy="38172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10B4-E62B-4BFD-A694-0FB756D7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Space model</a:t>
            </a:r>
          </a:p>
        </p:txBody>
      </p:sp>
      <p:sp>
        <p:nvSpPr>
          <p:cNvPr id="4" name="AutoShape 2" descr="Image result for vector space model">
            <a:extLst>
              <a:ext uri="{FF2B5EF4-FFF2-40B4-BE49-F238E27FC236}">
                <a16:creationId xmlns:a16="http://schemas.microsoft.com/office/drawing/2014/main" id="{F3B54B99-F9C3-48AC-9D78-17074916BD7A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B7639-4057-49B4-8794-C2420B36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132" y="1592989"/>
            <a:ext cx="2381250" cy="2343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99D5CC-BC39-433B-AB01-0B7330E8DBA0}"/>
              </a:ext>
            </a:extLst>
          </p:cNvPr>
          <p:cNvSpPr/>
          <p:nvPr/>
        </p:nvSpPr>
        <p:spPr>
          <a:xfrm>
            <a:off x="494257" y="1417588"/>
            <a:ext cx="51189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vectorized representation of each documents D1,D2 finding document that is most relevant to the vectorized representation of query.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to calculate similarity between documents</a:t>
            </a:r>
          </a:p>
        </p:txBody>
      </p:sp>
    </p:spTree>
    <p:extLst>
      <p:ext uri="{BB962C8B-B14F-4D97-AF65-F5344CB8AC3E}">
        <p14:creationId xmlns:p14="http://schemas.microsoft.com/office/powerpoint/2010/main" val="31225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621C-5842-4396-AA6E-E9656CA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 IDF representation of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F09D-E372-4E17-9DAC-FBEC1D489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TFIDF, short for term frequency–inverse document frequency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represents number of times a word appears in a document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 is an offset that helps to adjust the fact that some words might appear in many documents.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8C6B0-353A-43EA-A9ED-6386BAC8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800475"/>
            <a:ext cx="3038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4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621C-5842-4396-AA6E-E9656CA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 IDF representation of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F09D-E372-4E17-9DAC-FBEC1D489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document containing 100 words wherein the word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appears 3 times. The term frequency (i.e.,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then (3 / 100) = 0.03. Now, assume we have 10 million documents and the word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appears in one thousand of these. Then, the inverse document frequency (i.e.,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calculated as log(10,000,000 / 1,000) = 4. Thus,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is the product of these quantities: 0.03 * 4 = 0.12.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7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3F33A-B3E4-46E2-8891-F0D88DC7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AD6D8A6-6BC1-4EDE-8F2D-4A7665D0A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095550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287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299</Words>
  <Application>Microsoft Office PowerPoint</Application>
  <PresentationFormat>On-screen Show (16:9)</PresentationFormat>
  <Paragraphs>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Century Gothic</vt:lpstr>
      <vt:lpstr>Times New Roman</vt:lpstr>
      <vt:lpstr>Wingdings 3</vt:lpstr>
      <vt:lpstr>Ion</vt:lpstr>
      <vt:lpstr>SPARK BASED SEARCH ENGINE</vt:lpstr>
      <vt:lpstr>Search Engines</vt:lpstr>
      <vt:lpstr>Challenges</vt:lpstr>
      <vt:lpstr>Project Goal</vt:lpstr>
      <vt:lpstr>Search engine architecture</vt:lpstr>
      <vt:lpstr>Vector Space model</vt:lpstr>
      <vt:lpstr>TF- IDF representation of documents</vt:lpstr>
      <vt:lpstr>TF- IDF representation of documents</vt:lpstr>
      <vt:lpstr>Methodology</vt:lpstr>
      <vt:lpstr>Experiments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based on Spark</dc:title>
  <dc:creator>Rabin Banjade (rbnjade1)</dc:creator>
  <cp:lastModifiedBy>Md Azim Ullah</cp:lastModifiedBy>
  <cp:revision>6</cp:revision>
  <dcterms:created xsi:type="dcterms:W3CDTF">2019-04-18T18:20:59Z</dcterms:created>
  <dcterms:modified xsi:type="dcterms:W3CDTF">2019-04-18T19:32:45Z</dcterms:modified>
</cp:coreProperties>
</file>