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comments/modernComment_1F4_93CB32A4.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0"/>
  </p:notesMasterIdLst>
  <p:sldIdLst>
    <p:sldId id="256" r:id="rId5"/>
    <p:sldId id="525" r:id="rId6"/>
    <p:sldId id="564" r:id="rId7"/>
    <p:sldId id="562" r:id="rId8"/>
    <p:sldId id="563" r:id="rId9"/>
    <p:sldId id="285" r:id="rId10"/>
    <p:sldId id="284" r:id="rId11"/>
    <p:sldId id="257" r:id="rId12"/>
    <p:sldId id="262" r:id="rId13"/>
    <p:sldId id="261" r:id="rId14"/>
    <p:sldId id="263" r:id="rId15"/>
    <p:sldId id="264" r:id="rId16"/>
    <p:sldId id="519" r:id="rId17"/>
    <p:sldId id="265" r:id="rId18"/>
    <p:sldId id="260" r:id="rId19"/>
    <p:sldId id="266" r:id="rId20"/>
    <p:sldId id="267" r:id="rId21"/>
    <p:sldId id="520" r:id="rId22"/>
    <p:sldId id="268" r:id="rId23"/>
    <p:sldId id="269" r:id="rId24"/>
    <p:sldId id="270" r:id="rId25"/>
    <p:sldId id="271" r:id="rId26"/>
    <p:sldId id="521" r:id="rId27"/>
    <p:sldId id="272" r:id="rId28"/>
    <p:sldId id="273" r:id="rId29"/>
    <p:sldId id="274" r:id="rId30"/>
    <p:sldId id="275" r:id="rId31"/>
    <p:sldId id="518" r:id="rId32"/>
    <p:sldId id="277" r:id="rId33"/>
    <p:sldId id="499" r:id="rId34"/>
    <p:sldId id="500" r:id="rId35"/>
    <p:sldId id="493" r:id="rId36"/>
    <p:sldId id="279" r:id="rId37"/>
    <p:sldId id="523" r:id="rId38"/>
    <p:sldId id="282" r:id="rId39"/>
    <p:sldId id="283" r:id="rId40"/>
    <p:sldId id="502" r:id="rId41"/>
    <p:sldId id="566" r:id="rId42"/>
    <p:sldId id="501" r:id="rId43"/>
    <p:sldId id="567" r:id="rId44"/>
    <p:sldId id="503" r:id="rId45"/>
    <p:sldId id="568" r:id="rId46"/>
    <p:sldId id="504" r:id="rId47"/>
    <p:sldId id="569" r:id="rId48"/>
    <p:sldId id="494" r:id="rId49"/>
    <p:sldId id="497" r:id="rId50"/>
    <p:sldId id="498" r:id="rId51"/>
    <p:sldId id="505" r:id="rId52"/>
    <p:sldId id="507" r:id="rId53"/>
    <p:sldId id="506" r:id="rId54"/>
    <p:sldId id="508" r:id="rId55"/>
    <p:sldId id="529" r:id="rId56"/>
    <p:sldId id="527" r:id="rId57"/>
    <p:sldId id="528" r:id="rId58"/>
    <p:sldId id="531" r:id="rId59"/>
    <p:sldId id="532" r:id="rId60"/>
    <p:sldId id="533" r:id="rId61"/>
    <p:sldId id="534" r:id="rId62"/>
    <p:sldId id="530" r:id="rId63"/>
    <p:sldId id="524" r:id="rId64"/>
    <p:sldId id="552" r:id="rId65"/>
    <p:sldId id="553" r:id="rId66"/>
    <p:sldId id="554" r:id="rId67"/>
    <p:sldId id="555" r:id="rId68"/>
    <p:sldId id="556" r:id="rId69"/>
    <p:sldId id="557" r:id="rId70"/>
    <p:sldId id="559" r:id="rId71"/>
    <p:sldId id="558" r:id="rId72"/>
    <p:sldId id="560" r:id="rId73"/>
    <p:sldId id="561" r:id="rId74"/>
    <p:sldId id="510" r:id="rId75"/>
    <p:sldId id="512" r:id="rId76"/>
    <p:sldId id="513" r:id="rId77"/>
    <p:sldId id="514" r:id="rId78"/>
    <p:sldId id="535" r:id="rId79"/>
    <p:sldId id="536" r:id="rId80"/>
    <p:sldId id="259" r:id="rId81"/>
    <p:sldId id="258" r:id="rId82"/>
    <p:sldId id="537" r:id="rId83"/>
    <p:sldId id="538" r:id="rId84"/>
    <p:sldId id="539" r:id="rId85"/>
    <p:sldId id="540" r:id="rId86"/>
    <p:sldId id="541" r:id="rId87"/>
    <p:sldId id="542" r:id="rId88"/>
    <p:sldId id="547" r:id="rId89"/>
    <p:sldId id="548" r:id="rId90"/>
    <p:sldId id="549" r:id="rId91"/>
    <p:sldId id="550" r:id="rId92"/>
    <p:sldId id="551" r:id="rId93"/>
    <p:sldId id="546" r:id="rId94"/>
    <p:sldId id="543" r:id="rId95"/>
    <p:sldId id="544" r:id="rId96"/>
    <p:sldId id="545" r:id="rId97"/>
    <p:sldId id="570" r:id="rId98"/>
    <p:sldId id="522"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00ADA3-7DF2-4B6D-E473-905F3A98A50D}" name="Su Pan Lwin" initials="SL" userId="S::supanlwin@onenex.co::33030166-59f9-448d-9e4f-92435fb795f7" providerId="AD"/>
  <p188:author id="{E108D8F9-5267-3751-F189-F28A9E105C64}" name="Aung Kyaw Minn" initials="" userId="S::aungkyawminn@onenex.co::1c972065-e875-4e0f-a387-d58e9b5c49d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83932D-4A32-4FDE-9A32-E2796C6AECA3}" v="46" dt="2024-06-10T06:32:28.2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90" autoAdjust="0"/>
  </p:normalViewPr>
  <p:slideViewPr>
    <p:cSldViewPr snapToGrid="0">
      <p:cViewPr varScale="1">
        <p:scale>
          <a:sx n="96" d="100"/>
          <a:sy n="96" d="100"/>
        </p:scale>
        <p:origin x="11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microsoft.com/office/2018/10/relationships/authors" Target="author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notesMaster" Target="notesMasters/notesMaster1.xml"/><Relationship Id="rId105"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e Hnin Swe" userId="S::ayehninswe@onenex.co::d4c59100-05a4-499f-a30b-a463aa70a9bf" providerId="AD" clId="Web-{19FA626C-1405-8450-9449-A04A7EBF034C}"/>
    <pc:docChg chg="delSld">
      <pc:chgData name="Aye Hnin Swe" userId="S::ayehninswe@onenex.co::d4c59100-05a4-499f-a30b-a463aa70a9bf" providerId="AD" clId="Web-{19FA626C-1405-8450-9449-A04A7EBF034C}" dt="2023-11-15T09:57:59.093" v="0"/>
      <pc:docMkLst>
        <pc:docMk/>
      </pc:docMkLst>
      <pc:sldChg chg="del">
        <pc:chgData name="Aye Hnin Swe" userId="S::ayehninswe@onenex.co::d4c59100-05a4-499f-a30b-a463aa70a9bf" providerId="AD" clId="Web-{19FA626C-1405-8450-9449-A04A7EBF034C}" dt="2023-11-15T09:57:59.093" v="0"/>
        <pc:sldMkLst>
          <pc:docMk/>
          <pc:sldMk cId="2386707751" sldId="497"/>
        </pc:sldMkLst>
      </pc:sldChg>
    </pc:docChg>
  </pc:docChgLst>
  <pc:docChgLst>
    <pc:chgData name="Su Pan Lwin" userId="S::supanlwin@onenex.co::33030166-59f9-448d-9e4f-92435fb795f7" providerId="AD" clId="Web-{D3FA68AA-7295-41DB-AF5C-ACE734C99C54}"/>
    <pc:docChg chg="mod">
      <pc:chgData name="Su Pan Lwin" userId="S::supanlwin@onenex.co::33030166-59f9-448d-9e4f-92435fb795f7" providerId="AD" clId="Web-{D3FA68AA-7295-41DB-AF5C-ACE734C99C54}" dt="2023-11-13T09:06:55.759" v="2"/>
      <pc:docMkLst>
        <pc:docMk/>
      </pc:docMkLst>
      <pc:sldChg chg="addCm">
        <pc:chgData name="Su Pan Lwin" userId="S::supanlwin@onenex.co::33030166-59f9-448d-9e4f-92435fb795f7" providerId="AD" clId="Web-{D3FA68AA-7295-41DB-AF5C-ACE734C99C54}" dt="2023-11-13T09:06:55.759" v="2"/>
        <pc:sldMkLst>
          <pc:docMk/>
          <pc:sldMk cId="2420718230" sldId="279"/>
        </pc:sldMkLst>
        <pc:extLst>
          <p:ext xmlns:p="http://schemas.openxmlformats.org/presentationml/2006/main" uri="{D6D511B9-2390-475A-947B-AFAB55BFBCF1}">
            <pc226:cmChg xmlns:pc226="http://schemas.microsoft.com/office/powerpoint/2022/06/main/command" chg="add">
              <pc226:chgData name="Su Pan Lwin" userId="S::supanlwin@onenex.co::33030166-59f9-448d-9e4f-92435fb795f7" providerId="AD" clId="Web-{D3FA68AA-7295-41DB-AF5C-ACE734C99C54}" dt="2023-11-13T09:06:55.759" v="2"/>
              <pc2:cmMkLst xmlns:pc2="http://schemas.microsoft.com/office/powerpoint/2019/9/main/command">
                <pc:docMk/>
                <pc:sldMk cId="2420718230" sldId="279"/>
                <pc2:cmMk id="{8EFF534C-6FC5-46DE-A3C5-4BA5425A78FA}"/>
              </pc2:cmMkLst>
            </pc226:cmChg>
          </p:ext>
        </pc:extLst>
      </pc:sldChg>
      <pc:sldChg chg="addCm">
        <pc:chgData name="Su Pan Lwin" userId="S::supanlwin@onenex.co::33030166-59f9-448d-9e4f-92435fb795f7" providerId="AD" clId="Web-{D3FA68AA-7295-41DB-AF5C-ACE734C99C54}" dt="2023-11-13T09:06:37.321" v="1"/>
        <pc:sldMkLst>
          <pc:docMk/>
          <pc:sldMk cId="1033990045" sldId="280"/>
        </pc:sldMkLst>
        <pc:extLst>
          <p:ext xmlns:p="http://schemas.openxmlformats.org/presentationml/2006/main" uri="{D6D511B9-2390-475A-947B-AFAB55BFBCF1}">
            <pc226:cmChg xmlns:pc226="http://schemas.microsoft.com/office/powerpoint/2022/06/main/command" chg="add">
              <pc226:chgData name="Su Pan Lwin" userId="S::supanlwin@onenex.co::33030166-59f9-448d-9e4f-92435fb795f7" providerId="AD" clId="Web-{D3FA68AA-7295-41DB-AF5C-ACE734C99C54}" dt="2023-11-13T09:06:37.321" v="1"/>
              <pc2:cmMkLst xmlns:pc2="http://schemas.microsoft.com/office/powerpoint/2019/9/main/command">
                <pc:docMk/>
                <pc:sldMk cId="1033990045" sldId="280"/>
                <pc2:cmMk id="{FF4181AC-8ABD-4E21-BB4D-7B04AEF0926C}"/>
              </pc2:cmMkLst>
            </pc226:cmChg>
          </p:ext>
        </pc:extLst>
      </pc:sldChg>
    </pc:docChg>
  </pc:docChgLst>
  <pc:docChgLst>
    <pc:chgData name="Aung Kyaw Minn" userId="1c972065-e875-4e0f-a387-d58e9b5c49d2" providerId="ADAL" clId="{B571B501-ECC0-4CA3-9E98-AABBB4E7763E}"/>
    <pc:docChg chg="undo custSel addSld modSld sldOrd">
      <pc:chgData name="Aung Kyaw Minn" userId="1c972065-e875-4e0f-a387-d58e9b5c49d2" providerId="ADAL" clId="{B571B501-ECC0-4CA3-9E98-AABBB4E7763E}" dt="2024-02-09T09:53:54.439" v="202" actId="478"/>
      <pc:docMkLst>
        <pc:docMk/>
      </pc:docMkLst>
      <pc:sldChg chg="modSp mod">
        <pc:chgData name="Aung Kyaw Minn" userId="1c972065-e875-4e0f-a387-d58e9b5c49d2" providerId="ADAL" clId="{B571B501-ECC0-4CA3-9E98-AABBB4E7763E}" dt="2024-02-09T09:34:26.888" v="54" actId="207"/>
        <pc:sldMkLst>
          <pc:docMk/>
          <pc:sldMk cId="1189979535" sldId="257"/>
        </pc:sldMkLst>
        <pc:graphicFrameChg chg="mod modGraphic">
          <ac:chgData name="Aung Kyaw Minn" userId="1c972065-e875-4e0f-a387-d58e9b5c49d2" providerId="ADAL" clId="{B571B501-ECC0-4CA3-9E98-AABBB4E7763E}" dt="2024-02-09T09:34:26.888" v="54" actId="207"/>
          <ac:graphicFrameMkLst>
            <pc:docMk/>
            <pc:sldMk cId="1189979535" sldId="257"/>
            <ac:graphicFrameMk id="10" creationId="{C7400B87-C9AC-6C08-B6A3-DCC5D976A535}"/>
          </ac:graphicFrameMkLst>
        </pc:graphicFrameChg>
      </pc:sldChg>
      <pc:sldChg chg="ord">
        <pc:chgData name="Aung Kyaw Minn" userId="1c972065-e875-4e0f-a387-d58e9b5c49d2" providerId="ADAL" clId="{B571B501-ECC0-4CA3-9E98-AABBB4E7763E}" dt="2024-02-07T07:54:17.322" v="1"/>
        <pc:sldMkLst>
          <pc:docMk/>
          <pc:sldMk cId="4015082529" sldId="271"/>
        </pc:sldMkLst>
      </pc:sldChg>
      <pc:sldChg chg="modSp mod">
        <pc:chgData name="Aung Kyaw Minn" userId="1c972065-e875-4e0f-a387-d58e9b5c49d2" providerId="ADAL" clId="{B571B501-ECC0-4CA3-9E98-AABBB4E7763E}" dt="2024-02-07T07:57:10.642" v="32" actId="20577"/>
        <pc:sldMkLst>
          <pc:docMk/>
          <pc:sldMk cId="432532424" sldId="277"/>
        </pc:sldMkLst>
        <pc:spChg chg="mod">
          <ac:chgData name="Aung Kyaw Minn" userId="1c972065-e875-4e0f-a387-d58e9b5c49d2" providerId="ADAL" clId="{B571B501-ECC0-4CA3-9E98-AABBB4E7763E}" dt="2024-02-07T07:57:10.642" v="32" actId="20577"/>
          <ac:spMkLst>
            <pc:docMk/>
            <pc:sldMk cId="432532424" sldId="277"/>
            <ac:spMk id="2" creationId="{3D20D7FC-06BE-F61F-587A-2C41387A9469}"/>
          </ac:spMkLst>
        </pc:spChg>
        <pc:spChg chg="mod">
          <ac:chgData name="Aung Kyaw Minn" userId="1c972065-e875-4e0f-a387-d58e9b5c49d2" providerId="ADAL" clId="{B571B501-ECC0-4CA3-9E98-AABBB4E7763E}" dt="2024-02-07T07:57:04.600" v="29" actId="6549"/>
          <ac:spMkLst>
            <pc:docMk/>
            <pc:sldMk cId="432532424" sldId="277"/>
            <ac:spMk id="3" creationId="{CA93A659-BEC7-9CA9-0869-5D24DDF99F17}"/>
          </ac:spMkLst>
        </pc:spChg>
      </pc:sldChg>
      <pc:sldChg chg="modSp mod">
        <pc:chgData name="Aung Kyaw Minn" userId="1c972065-e875-4e0f-a387-d58e9b5c49d2" providerId="ADAL" clId="{B571B501-ECC0-4CA3-9E98-AABBB4E7763E}" dt="2024-02-09T09:39:13.345" v="112" actId="20577"/>
        <pc:sldMkLst>
          <pc:docMk/>
          <pc:sldMk cId="2420718230" sldId="279"/>
        </pc:sldMkLst>
        <pc:graphicFrameChg chg="modGraphic">
          <ac:chgData name="Aung Kyaw Minn" userId="1c972065-e875-4e0f-a387-d58e9b5c49d2" providerId="ADAL" clId="{B571B501-ECC0-4CA3-9E98-AABBB4E7763E}" dt="2024-02-09T09:39:13.345" v="112" actId="20577"/>
          <ac:graphicFrameMkLst>
            <pc:docMk/>
            <pc:sldMk cId="2420718230" sldId="279"/>
            <ac:graphicFrameMk id="7" creationId="{CF787A96-47B4-EC68-E9E1-5332B6ABF00B}"/>
          </ac:graphicFrameMkLst>
        </pc:graphicFrameChg>
      </pc:sldChg>
      <pc:sldChg chg="modSp mod delCm">
        <pc:chgData name="Aung Kyaw Minn" userId="1c972065-e875-4e0f-a387-d58e9b5c49d2" providerId="ADAL" clId="{B571B501-ECC0-4CA3-9E98-AABBB4E7763E}" dt="2024-02-09T09:39:24.615" v="113"/>
        <pc:sldMkLst>
          <pc:docMk/>
          <pc:sldMk cId="1033990045" sldId="280"/>
        </pc:sldMkLst>
        <pc:graphicFrameChg chg="modGraphic">
          <ac:chgData name="Aung Kyaw Minn" userId="1c972065-e875-4e0f-a387-d58e9b5c49d2" providerId="ADAL" clId="{B571B501-ECC0-4CA3-9E98-AABBB4E7763E}" dt="2024-02-09T09:38:28.055" v="79" actId="20577"/>
          <ac:graphicFrameMkLst>
            <pc:docMk/>
            <pc:sldMk cId="1033990045" sldId="280"/>
            <ac:graphicFrameMk id="7" creationId="{CF787A96-47B4-EC68-E9E1-5332B6ABF00B}"/>
          </ac:graphicFrameMkLst>
        </pc:graphicFrameChg>
        <pc:extLst>
          <p:ext xmlns:p="http://schemas.openxmlformats.org/presentationml/2006/main" uri="{D6D511B9-2390-475A-947B-AFAB55BFBCF1}">
            <pc226:cmChg xmlns:pc226="http://schemas.microsoft.com/office/powerpoint/2022/06/main/command" chg="del">
              <pc226:chgData name="Aung Kyaw Minn" userId="1c972065-e875-4e0f-a387-d58e9b5c49d2" providerId="ADAL" clId="{B571B501-ECC0-4CA3-9E98-AABBB4E7763E}" dt="2024-02-09T09:39:24.615" v="113"/>
              <pc2:cmMkLst xmlns:pc2="http://schemas.microsoft.com/office/powerpoint/2019/9/main/command">
                <pc:docMk/>
                <pc:sldMk cId="1033990045" sldId="280"/>
                <pc2:cmMk id="{FF4181AC-8ABD-4E21-BB4D-7B04AEF0926C}"/>
              </pc2:cmMkLst>
            </pc226:cmChg>
          </p:ext>
        </pc:extLst>
      </pc:sldChg>
      <pc:sldChg chg="addSp delSp modSp mod">
        <pc:chgData name="Aung Kyaw Minn" userId="1c972065-e875-4e0f-a387-d58e9b5c49d2" providerId="ADAL" clId="{B571B501-ECC0-4CA3-9E98-AABBB4E7763E}" dt="2024-02-09T09:36:22.145" v="66" actId="1076"/>
        <pc:sldMkLst>
          <pc:docMk/>
          <pc:sldMk cId="1246521204" sldId="283"/>
        </pc:sldMkLst>
        <pc:spChg chg="mod">
          <ac:chgData name="Aung Kyaw Minn" userId="1c972065-e875-4e0f-a387-d58e9b5c49d2" providerId="ADAL" clId="{B571B501-ECC0-4CA3-9E98-AABBB4E7763E}" dt="2024-02-09T09:36:18.926" v="65" actId="1076"/>
          <ac:spMkLst>
            <pc:docMk/>
            <pc:sldMk cId="1246521204" sldId="283"/>
            <ac:spMk id="2" creationId="{486C58E7-8E51-E596-A462-F90CD5A158B1}"/>
          </ac:spMkLst>
        </pc:spChg>
        <pc:spChg chg="mod">
          <ac:chgData name="Aung Kyaw Minn" userId="1c972065-e875-4e0f-a387-d58e9b5c49d2" providerId="ADAL" clId="{B571B501-ECC0-4CA3-9E98-AABBB4E7763E}" dt="2024-02-09T09:36:22.145" v="66" actId="1076"/>
          <ac:spMkLst>
            <pc:docMk/>
            <pc:sldMk cId="1246521204" sldId="283"/>
            <ac:spMk id="3" creationId="{B42F0FD4-6EE4-F029-923C-0A92E9A1D6EF}"/>
          </ac:spMkLst>
        </pc:spChg>
        <pc:spChg chg="add del mod">
          <ac:chgData name="Aung Kyaw Minn" userId="1c972065-e875-4e0f-a387-d58e9b5c49d2" providerId="ADAL" clId="{B571B501-ECC0-4CA3-9E98-AABBB4E7763E}" dt="2024-02-09T09:35:28.786" v="57" actId="478"/>
          <ac:spMkLst>
            <pc:docMk/>
            <pc:sldMk cId="1246521204" sldId="283"/>
            <ac:spMk id="7" creationId="{F1BCF1EC-14F6-1C45-34FA-A305D126D57E}"/>
          </ac:spMkLst>
        </pc:spChg>
        <pc:graphicFrameChg chg="add mod ord">
          <ac:chgData name="Aung Kyaw Minn" userId="1c972065-e875-4e0f-a387-d58e9b5c49d2" providerId="ADAL" clId="{B571B501-ECC0-4CA3-9E98-AABBB4E7763E}" dt="2024-02-09T09:35:42.445" v="59" actId="167"/>
          <ac:graphicFrameMkLst>
            <pc:docMk/>
            <pc:sldMk cId="1246521204" sldId="283"/>
            <ac:graphicFrameMk id="4" creationId="{C191A0FD-C5B9-44D8-676A-99F4F97D0E9B}"/>
          </ac:graphicFrameMkLst>
        </pc:graphicFrameChg>
        <pc:graphicFrameChg chg="del">
          <ac:chgData name="Aung Kyaw Minn" userId="1c972065-e875-4e0f-a387-d58e9b5c49d2" providerId="ADAL" clId="{B571B501-ECC0-4CA3-9E98-AABBB4E7763E}" dt="2024-02-09T09:35:24.886" v="56" actId="478"/>
          <ac:graphicFrameMkLst>
            <pc:docMk/>
            <pc:sldMk cId="1246521204" sldId="283"/>
            <ac:graphicFrameMk id="10" creationId="{C7400B87-C9AC-6C08-B6A3-DCC5D976A535}"/>
          </ac:graphicFrameMkLst>
        </pc:graphicFrameChg>
      </pc:sldChg>
      <pc:sldChg chg="modSp mod">
        <pc:chgData name="Aung Kyaw Minn" userId="1c972065-e875-4e0f-a387-d58e9b5c49d2" providerId="ADAL" clId="{B571B501-ECC0-4CA3-9E98-AABBB4E7763E}" dt="2024-02-09T09:36:49.918" v="68" actId="27636"/>
        <pc:sldMkLst>
          <pc:docMk/>
          <pc:sldMk cId="4095013363" sldId="494"/>
        </pc:sldMkLst>
        <pc:spChg chg="mod">
          <ac:chgData name="Aung Kyaw Minn" userId="1c972065-e875-4e0f-a387-d58e9b5c49d2" providerId="ADAL" clId="{B571B501-ECC0-4CA3-9E98-AABBB4E7763E}" dt="2024-02-09T09:36:49.918" v="68" actId="27636"/>
          <ac:spMkLst>
            <pc:docMk/>
            <pc:sldMk cId="4095013363" sldId="494"/>
            <ac:spMk id="3" creationId="{8F5988F1-1DCB-0240-03C9-B2B6A55EC735}"/>
          </ac:spMkLst>
        </pc:spChg>
      </pc:sldChg>
      <pc:sldChg chg="addSp delSp modSp new mod modClrScheme chgLayout">
        <pc:chgData name="Aung Kyaw Minn" userId="1c972065-e875-4e0f-a387-d58e9b5c49d2" providerId="ADAL" clId="{B571B501-ECC0-4CA3-9E98-AABBB4E7763E}" dt="2024-02-09T09:51:57.263" v="157" actId="20577"/>
        <pc:sldMkLst>
          <pc:docMk/>
          <pc:sldMk cId="483643673" sldId="497"/>
        </pc:sldMkLst>
        <pc:spChg chg="del mod ord">
          <ac:chgData name="Aung Kyaw Minn" userId="1c972065-e875-4e0f-a387-d58e9b5c49d2" providerId="ADAL" clId="{B571B501-ECC0-4CA3-9E98-AABBB4E7763E}" dt="2024-02-09T09:50:59.928" v="115" actId="700"/>
          <ac:spMkLst>
            <pc:docMk/>
            <pc:sldMk cId="483643673" sldId="497"/>
            <ac:spMk id="2" creationId="{BE9105A2-7923-608D-9A2C-C9C860B394D0}"/>
          </ac:spMkLst>
        </pc:spChg>
        <pc:spChg chg="del mod ord">
          <ac:chgData name="Aung Kyaw Minn" userId="1c972065-e875-4e0f-a387-d58e9b5c49d2" providerId="ADAL" clId="{B571B501-ECC0-4CA3-9E98-AABBB4E7763E}" dt="2024-02-09T09:50:59.928" v="115" actId="700"/>
          <ac:spMkLst>
            <pc:docMk/>
            <pc:sldMk cId="483643673" sldId="497"/>
            <ac:spMk id="3" creationId="{0506263D-F28E-E70F-7719-54140B93DEA2}"/>
          </ac:spMkLst>
        </pc:spChg>
        <pc:spChg chg="add mod ord">
          <ac:chgData name="Aung Kyaw Minn" userId="1c972065-e875-4e0f-a387-d58e9b5c49d2" providerId="ADAL" clId="{B571B501-ECC0-4CA3-9E98-AABBB4E7763E}" dt="2024-02-09T09:51:57.263" v="157" actId="20577"/>
          <ac:spMkLst>
            <pc:docMk/>
            <pc:sldMk cId="483643673" sldId="497"/>
            <ac:spMk id="4" creationId="{23307D45-7E86-06C3-F724-33B0EA0EC2E6}"/>
          </ac:spMkLst>
        </pc:spChg>
        <pc:spChg chg="add mod ord">
          <ac:chgData name="Aung Kyaw Minn" userId="1c972065-e875-4e0f-a387-d58e9b5c49d2" providerId="ADAL" clId="{B571B501-ECC0-4CA3-9E98-AABBB4E7763E}" dt="2024-02-09T09:51:14.001" v="136" actId="20577"/>
          <ac:spMkLst>
            <pc:docMk/>
            <pc:sldMk cId="483643673" sldId="497"/>
            <ac:spMk id="5" creationId="{023D0E67-67EE-15B0-1A7B-B064F293F1BA}"/>
          </ac:spMkLst>
        </pc:spChg>
      </pc:sldChg>
      <pc:sldChg chg="addSp delSp modSp new mod modClrScheme chgLayout">
        <pc:chgData name="Aung Kyaw Minn" userId="1c972065-e875-4e0f-a387-d58e9b5c49d2" providerId="ADAL" clId="{B571B501-ECC0-4CA3-9E98-AABBB4E7763E}" dt="2024-02-09T09:53:54.439" v="202" actId="478"/>
        <pc:sldMkLst>
          <pc:docMk/>
          <pc:sldMk cId="2542161140" sldId="498"/>
        </pc:sldMkLst>
        <pc:spChg chg="del mod ord">
          <ac:chgData name="Aung Kyaw Minn" userId="1c972065-e875-4e0f-a387-d58e9b5c49d2" providerId="ADAL" clId="{B571B501-ECC0-4CA3-9E98-AABBB4E7763E}" dt="2024-02-09T09:51:27.905" v="138" actId="700"/>
          <ac:spMkLst>
            <pc:docMk/>
            <pc:sldMk cId="2542161140" sldId="498"/>
            <ac:spMk id="2" creationId="{D4BFBED1-E76F-A550-5A3E-B450438AC0D6}"/>
          </ac:spMkLst>
        </pc:spChg>
        <pc:spChg chg="del mod ord">
          <ac:chgData name="Aung Kyaw Minn" userId="1c972065-e875-4e0f-a387-d58e9b5c49d2" providerId="ADAL" clId="{B571B501-ECC0-4CA3-9E98-AABBB4E7763E}" dt="2024-02-09T09:51:27.905" v="138" actId="700"/>
          <ac:spMkLst>
            <pc:docMk/>
            <pc:sldMk cId="2542161140" sldId="498"/>
            <ac:spMk id="3" creationId="{498560AD-D623-138B-142B-84F9E1C160E1}"/>
          </ac:spMkLst>
        </pc:spChg>
        <pc:spChg chg="add mod ord">
          <ac:chgData name="Aung Kyaw Minn" userId="1c972065-e875-4e0f-a387-d58e9b5c49d2" providerId="ADAL" clId="{B571B501-ECC0-4CA3-9E98-AABBB4E7763E}" dt="2024-02-09T09:53:45.751" v="200" actId="20577"/>
          <ac:spMkLst>
            <pc:docMk/>
            <pc:sldMk cId="2542161140" sldId="498"/>
            <ac:spMk id="4" creationId="{6B9F47B8-56E4-0C2E-3BEC-E86629D676DE}"/>
          </ac:spMkLst>
        </pc:spChg>
        <pc:spChg chg="add del mod ord">
          <ac:chgData name="Aung Kyaw Minn" userId="1c972065-e875-4e0f-a387-d58e9b5c49d2" providerId="ADAL" clId="{B571B501-ECC0-4CA3-9E98-AABBB4E7763E}" dt="2024-02-09T09:53:52.598" v="201" actId="478"/>
          <ac:spMkLst>
            <pc:docMk/>
            <pc:sldMk cId="2542161140" sldId="498"/>
            <ac:spMk id="5" creationId="{B623CCB9-7D47-B6F1-E3F6-A8AF0C7D12AB}"/>
          </ac:spMkLst>
        </pc:spChg>
        <pc:spChg chg="add del mod">
          <ac:chgData name="Aung Kyaw Minn" userId="1c972065-e875-4e0f-a387-d58e9b5c49d2" providerId="ADAL" clId="{B571B501-ECC0-4CA3-9E98-AABBB4E7763E}" dt="2024-02-09T09:53:54.439" v="202" actId="478"/>
          <ac:spMkLst>
            <pc:docMk/>
            <pc:sldMk cId="2542161140" sldId="498"/>
            <ac:spMk id="7" creationId="{C7307C64-CA49-A536-C5DF-8F478A58A3A2}"/>
          </ac:spMkLst>
        </pc:spChg>
      </pc:sldChg>
    </pc:docChg>
  </pc:docChgLst>
  <pc:docChgLst>
    <pc:chgData name="Aung Kyaw Minn" userId="1c972065-e875-4e0f-a387-d58e9b5c49d2" providerId="ADAL" clId="{6E6856C4-41E9-4449-A595-7F4201B0FFB4}"/>
    <pc:docChg chg="undo custSel addSld delSld modSld sldOrd modMainMaster">
      <pc:chgData name="Aung Kyaw Minn" userId="1c972065-e875-4e0f-a387-d58e9b5c49d2" providerId="ADAL" clId="{6E6856C4-41E9-4449-A595-7F4201B0FFB4}" dt="2023-11-15T03:43:28.088" v="4951" actId="20577"/>
      <pc:docMkLst>
        <pc:docMk/>
      </pc:docMkLst>
      <pc:sldChg chg="modSp new mod ord">
        <pc:chgData name="Aung Kyaw Minn" userId="1c972065-e875-4e0f-a387-d58e9b5c49d2" providerId="ADAL" clId="{6E6856C4-41E9-4449-A595-7F4201B0FFB4}" dt="2023-11-15T02:52:01.566" v="4858" actId="20577"/>
        <pc:sldMkLst>
          <pc:docMk/>
          <pc:sldMk cId="4283750238" sldId="256"/>
        </pc:sldMkLst>
        <pc:spChg chg="mod">
          <ac:chgData name="Aung Kyaw Minn" userId="1c972065-e875-4e0f-a387-d58e9b5c49d2" providerId="ADAL" clId="{6E6856C4-41E9-4449-A595-7F4201B0FFB4}" dt="2023-11-15T02:51:56.725" v="4855" actId="20577"/>
          <ac:spMkLst>
            <pc:docMk/>
            <pc:sldMk cId="4283750238" sldId="256"/>
            <ac:spMk id="2" creationId="{3D20D7FC-06BE-F61F-587A-2C41387A9469}"/>
          </ac:spMkLst>
        </pc:spChg>
        <pc:spChg chg="mod">
          <ac:chgData name="Aung Kyaw Minn" userId="1c972065-e875-4e0f-a387-d58e9b5c49d2" providerId="ADAL" clId="{6E6856C4-41E9-4449-A595-7F4201B0FFB4}" dt="2023-11-15T02:52:01.566" v="4858" actId="20577"/>
          <ac:spMkLst>
            <pc:docMk/>
            <pc:sldMk cId="4283750238" sldId="256"/>
            <ac:spMk id="3" creationId="{CA93A659-BEC7-9CA9-0869-5D24DDF99F17}"/>
          </ac:spMkLst>
        </pc:spChg>
      </pc:sldChg>
      <pc:sldChg chg="addSp delSp modSp new mod modClrScheme chgLayout">
        <pc:chgData name="Aung Kyaw Minn" userId="1c972065-e875-4e0f-a387-d58e9b5c49d2" providerId="ADAL" clId="{6E6856C4-41E9-4449-A595-7F4201B0FFB4}" dt="2023-11-13T03:33:34.886" v="4529" actId="1076"/>
        <pc:sldMkLst>
          <pc:docMk/>
          <pc:sldMk cId="1189979535" sldId="257"/>
        </pc:sldMkLst>
        <pc:spChg chg="del">
          <ac:chgData name="Aung Kyaw Minn" userId="1c972065-e875-4e0f-a387-d58e9b5c49d2" providerId="ADAL" clId="{6E6856C4-41E9-4449-A595-7F4201B0FFB4}" dt="2023-11-02T08:57:52.055" v="76" actId="700"/>
          <ac:spMkLst>
            <pc:docMk/>
            <pc:sldMk cId="1189979535" sldId="257"/>
            <ac:spMk id="2" creationId="{7F03E092-44EC-FDB0-6425-4B0BFA20AEAC}"/>
          </ac:spMkLst>
        </pc:spChg>
        <pc:spChg chg="del">
          <ac:chgData name="Aung Kyaw Minn" userId="1c972065-e875-4e0f-a387-d58e9b5c49d2" providerId="ADAL" clId="{6E6856C4-41E9-4449-A595-7F4201B0FFB4}" dt="2023-11-02T08:57:52.055" v="76" actId="700"/>
          <ac:spMkLst>
            <pc:docMk/>
            <pc:sldMk cId="1189979535" sldId="257"/>
            <ac:spMk id="3" creationId="{819C4B19-F2E2-6F5A-B822-52E4C015BBE0}"/>
          </ac:spMkLst>
        </pc:spChg>
        <pc:spChg chg="add mod">
          <ac:chgData name="Aung Kyaw Minn" userId="1c972065-e875-4e0f-a387-d58e9b5c49d2" providerId="ADAL" clId="{6E6856C4-41E9-4449-A595-7F4201B0FFB4}" dt="2023-11-13T03:22:31.298" v="4337"/>
          <ac:spMkLst>
            <pc:docMk/>
            <pc:sldMk cId="1189979535" sldId="257"/>
            <ac:spMk id="3" creationId="{A168BE53-A1CA-70BA-1DD0-D8631B61FADB}"/>
          </ac:spMkLst>
        </pc:spChg>
        <pc:spChg chg="add mod">
          <ac:chgData name="Aung Kyaw Minn" userId="1c972065-e875-4e0f-a387-d58e9b5c49d2" providerId="ADAL" clId="{6E6856C4-41E9-4449-A595-7F4201B0FFB4}" dt="2023-11-13T03:22:31.298" v="4337"/>
          <ac:spMkLst>
            <pc:docMk/>
            <pc:sldMk cId="1189979535" sldId="257"/>
            <ac:spMk id="4" creationId="{3ABD3F36-3B53-3EC4-AF00-7EF097C4A661}"/>
          </ac:spMkLst>
        </pc:spChg>
        <pc:spChg chg="add del mod ord">
          <ac:chgData name="Aung Kyaw Minn" userId="1c972065-e875-4e0f-a387-d58e9b5c49d2" providerId="ADAL" clId="{6E6856C4-41E9-4449-A595-7F4201B0FFB4}" dt="2023-11-13T03:33:29.380" v="4527" actId="478"/>
          <ac:spMkLst>
            <pc:docMk/>
            <pc:sldMk cId="1189979535" sldId="257"/>
            <ac:spMk id="5" creationId="{BCE757C2-7F40-718E-F402-F85CA002253C}"/>
          </ac:spMkLst>
        </pc:spChg>
        <pc:spChg chg="add del mod ord">
          <ac:chgData name="Aung Kyaw Minn" userId="1c972065-e875-4e0f-a387-d58e9b5c49d2" providerId="ADAL" clId="{6E6856C4-41E9-4449-A595-7F4201B0FFB4}" dt="2023-11-02T09:01:07.442" v="138" actId="1032"/>
          <ac:spMkLst>
            <pc:docMk/>
            <pc:sldMk cId="1189979535" sldId="257"/>
            <ac:spMk id="6" creationId="{A3E9A9EF-E245-D949-37E0-29453A937F14}"/>
          </ac:spMkLst>
        </pc:spChg>
        <pc:spChg chg="add del mod">
          <ac:chgData name="Aung Kyaw Minn" userId="1c972065-e875-4e0f-a387-d58e9b5c49d2" providerId="ADAL" clId="{6E6856C4-41E9-4449-A595-7F4201B0FFB4}" dt="2023-11-13T03:22:41.252" v="4340" actId="478"/>
          <ac:spMkLst>
            <pc:docMk/>
            <pc:sldMk cId="1189979535" sldId="257"/>
            <ac:spMk id="7" creationId="{3A728023-A01F-1416-B44B-22DFD1E42C6C}"/>
          </ac:spMkLst>
        </pc:spChg>
        <pc:spChg chg="add del mod">
          <ac:chgData name="Aung Kyaw Minn" userId="1c972065-e875-4e0f-a387-d58e9b5c49d2" providerId="ADAL" clId="{6E6856C4-41E9-4449-A595-7F4201B0FFB4}" dt="2023-11-13T03:23:15.843" v="4349" actId="478"/>
          <ac:spMkLst>
            <pc:docMk/>
            <pc:sldMk cId="1189979535" sldId="257"/>
            <ac:spMk id="8" creationId="{E03EA763-3EF6-4018-C1CF-3F8BD47D2358}"/>
          </ac:spMkLst>
        </pc:spChg>
        <pc:spChg chg="add del mod">
          <ac:chgData name="Aung Kyaw Minn" userId="1c972065-e875-4e0f-a387-d58e9b5c49d2" providerId="ADAL" clId="{6E6856C4-41E9-4449-A595-7F4201B0FFB4}" dt="2023-11-13T03:26:15.625" v="4370" actId="478"/>
          <ac:spMkLst>
            <pc:docMk/>
            <pc:sldMk cId="1189979535" sldId="257"/>
            <ac:spMk id="9" creationId="{B736D20E-51A9-955E-718F-C6D1E7A04E74}"/>
          </ac:spMkLst>
        </pc:spChg>
        <pc:spChg chg="add del mod">
          <ac:chgData name="Aung Kyaw Minn" userId="1c972065-e875-4e0f-a387-d58e9b5c49d2" providerId="ADAL" clId="{6E6856C4-41E9-4449-A595-7F4201B0FFB4}" dt="2023-11-02T09:02:29.887" v="185" actId="1032"/>
          <ac:spMkLst>
            <pc:docMk/>
            <pc:sldMk cId="1189979535" sldId="257"/>
            <ac:spMk id="9" creationId="{BF7532CC-F227-55CB-C140-6E7792AA75FB}"/>
          </ac:spMkLst>
        </pc:spChg>
        <pc:spChg chg="add del mod">
          <ac:chgData name="Aung Kyaw Minn" userId="1c972065-e875-4e0f-a387-d58e9b5c49d2" providerId="ADAL" clId="{6E6856C4-41E9-4449-A595-7F4201B0FFB4}" dt="2023-11-13T03:26:15.625" v="4370" actId="478"/>
          <ac:spMkLst>
            <pc:docMk/>
            <pc:sldMk cId="1189979535" sldId="257"/>
            <ac:spMk id="11" creationId="{46688311-DED3-11A6-F4DF-AF5B83D1A135}"/>
          </ac:spMkLst>
        </pc:spChg>
        <pc:spChg chg="add del mod">
          <ac:chgData name="Aung Kyaw Minn" userId="1c972065-e875-4e0f-a387-d58e9b5c49d2" providerId="ADAL" clId="{6E6856C4-41E9-4449-A595-7F4201B0FFB4}" dt="2023-11-13T03:26:15.625" v="4370" actId="478"/>
          <ac:spMkLst>
            <pc:docMk/>
            <pc:sldMk cId="1189979535" sldId="257"/>
            <ac:spMk id="12" creationId="{4F099635-E2BB-3A64-EA89-E8ADBB56DBE9}"/>
          </ac:spMkLst>
        </pc:spChg>
        <pc:spChg chg="add del mod">
          <ac:chgData name="Aung Kyaw Minn" userId="1c972065-e875-4e0f-a387-d58e9b5c49d2" providerId="ADAL" clId="{6E6856C4-41E9-4449-A595-7F4201B0FFB4}" dt="2023-11-13T03:26:15.625" v="4370" actId="478"/>
          <ac:spMkLst>
            <pc:docMk/>
            <pc:sldMk cId="1189979535" sldId="257"/>
            <ac:spMk id="13" creationId="{F126232E-B948-4EAC-C754-58B0325AC646}"/>
          </ac:spMkLst>
        </pc:spChg>
        <pc:spChg chg="add del mod">
          <ac:chgData name="Aung Kyaw Minn" userId="1c972065-e875-4e0f-a387-d58e9b5c49d2" providerId="ADAL" clId="{6E6856C4-41E9-4449-A595-7F4201B0FFB4}" dt="2023-11-13T03:33:31.502" v="4528" actId="478"/>
          <ac:spMkLst>
            <pc:docMk/>
            <pc:sldMk cId="1189979535" sldId="257"/>
            <ac:spMk id="15" creationId="{68B4A1AF-E958-C641-1B30-760F68EFEB36}"/>
          </ac:spMkLst>
        </pc:spChg>
        <pc:grpChg chg="add mod">
          <ac:chgData name="Aung Kyaw Minn" userId="1c972065-e875-4e0f-a387-d58e9b5c49d2" providerId="ADAL" clId="{6E6856C4-41E9-4449-A595-7F4201B0FFB4}" dt="2023-11-13T03:22:31.298" v="4337"/>
          <ac:grpSpMkLst>
            <pc:docMk/>
            <pc:sldMk cId="1189979535" sldId="257"/>
            <ac:grpSpMk id="2" creationId="{BFCD0B61-31DE-BB34-A944-B876C463BBAE}"/>
          </ac:grpSpMkLst>
        </pc:grpChg>
        <pc:graphicFrameChg chg="add del mod modGraphic">
          <ac:chgData name="Aung Kyaw Minn" userId="1c972065-e875-4e0f-a387-d58e9b5c49d2" providerId="ADAL" clId="{6E6856C4-41E9-4449-A595-7F4201B0FFB4}" dt="2023-11-02T09:00:56.987" v="137" actId="478"/>
          <ac:graphicFrameMkLst>
            <pc:docMk/>
            <pc:sldMk cId="1189979535" sldId="257"/>
            <ac:graphicFrameMk id="4" creationId="{AF45CA51-7509-DAA2-4FD4-5EC40A7F84EE}"/>
          </ac:graphicFrameMkLst>
        </pc:graphicFrameChg>
        <pc:graphicFrameChg chg="add del mod modGraphic">
          <ac:chgData name="Aung Kyaw Minn" userId="1c972065-e875-4e0f-a387-d58e9b5c49d2" providerId="ADAL" clId="{6E6856C4-41E9-4449-A595-7F4201B0FFB4}" dt="2023-11-02T09:02:23.879" v="184" actId="478"/>
          <ac:graphicFrameMkLst>
            <pc:docMk/>
            <pc:sldMk cId="1189979535" sldId="257"/>
            <ac:graphicFrameMk id="7" creationId="{A3CD0192-BAB7-4AF4-1F80-62D7AF406131}"/>
          </ac:graphicFrameMkLst>
        </pc:graphicFrameChg>
        <pc:graphicFrameChg chg="add mod modGraphic">
          <ac:chgData name="Aung Kyaw Minn" userId="1c972065-e875-4e0f-a387-d58e9b5c49d2" providerId="ADAL" clId="{6E6856C4-41E9-4449-A595-7F4201B0FFB4}" dt="2023-11-13T03:33:34.886" v="4529" actId="1076"/>
          <ac:graphicFrameMkLst>
            <pc:docMk/>
            <pc:sldMk cId="1189979535" sldId="257"/>
            <ac:graphicFrameMk id="10" creationId="{C7400B87-C9AC-6C08-B6A3-DCC5D976A535}"/>
          </ac:graphicFrameMkLst>
        </pc:graphicFrameChg>
      </pc:sldChg>
      <pc:sldChg chg="modSp new del mod">
        <pc:chgData name="Aung Kyaw Minn" userId="1c972065-e875-4e0f-a387-d58e9b5c49d2" providerId="ADAL" clId="{6E6856C4-41E9-4449-A595-7F4201B0FFB4}" dt="2023-11-02T09:36:35.762" v="725" actId="47"/>
        <pc:sldMkLst>
          <pc:docMk/>
          <pc:sldMk cId="3655612999" sldId="258"/>
        </pc:sldMkLst>
        <pc:spChg chg="mod">
          <ac:chgData name="Aung Kyaw Minn" userId="1c972065-e875-4e0f-a387-d58e9b5c49d2" providerId="ADAL" clId="{6E6856C4-41E9-4449-A595-7F4201B0FFB4}" dt="2023-11-02T09:29:36.023" v="622" actId="20577"/>
          <ac:spMkLst>
            <pc:docMk/>
            <pc:sldMk cId="3655612999" sldId="258"/>
            <ac:spMk id="2" creationId="{4565BACF-488A-908B-E576-A8E9473AD0BF}"/>
          </ac:spMkLst>
        </pc:spChg>
        <pc:spChg chg="mod">
          <ac:chgData name="Aung Kyaw Minn" userId="1c972065-e875-4e0f-a387-d58e9b5c49d2" providerId="ADAL" clId="{6E6856C4-41E9-4449-A595-7F4201B0FFB4}" dt="2023-11-02T09:34:16.694" v="645" actId="20577"/>
          <ac:spMkLst>
            <pc:docMk/>
            <pc:sldMk cId="3655612999" sldId="258"/>
            <ac:spMk id="3" creationId="{2262E288-AC69-BBB9-DC19-1818D03E003C}"/>
          </ac:spMkLst>
        </pc:spChg>
      </pc:sldChg>
      <pc:sldChg chg="modSp add del mod ord">
        <pc:chgData name="Aung Kyaw Minn" userId="1c972065-e875-4e0f-a387-d58e9b5c49d2" providerId="ADAL" clId="{6E6856C4-41E9-4449-A595-7F4201B0FFB4}" dt="2023-11-02T09:27:54.364" v="616" actId="47"/>
        <pc:sldMkLst>
          <pc:docMk/>
          <pc:sldMk cId="2416694662" sldId="259"/>
        </pc:sldMkLst>
        <pc:spChg chg="mod">
          <ac:chgData name="Aung Kyaw Minn" userId="1c972065-e875-4e0f-a387-d58e9b5c49d2" providerId="ADAL" clId="{6E6856C4-41E9-4449-A595-7F4201B0FFB4}" dt="2023-11-02T09:13:07.705" v="371" actId="20577"/>
          <ac:spMkLst>
            <pc:docMk/>
            <pc:sldMk cId="2416694662" sldId="259"/>
            <ac:spMk id="2" creationId="{4565BACF-488A-908B-E576-A8E9473AD0BF}"/>
          </ac:spMkLst>
        </pc:spChg>
        <pc:spChg chg="mod">
          <ac:chgData name="Aung Kyaw Minn" userId="1c972065-e875-4e0f-a387-d58e9b5c49d2" providerId="ADAL" clId="{6E6856C4-41E9-4449-A595-7F4201B0FFB4}" dt="2023-11-02T09:25:19.485" v="519" actId="20577"/>
          <ac:spMkLst>
            <pc:docMk/>
            <pc:sldMk cId="2416694662" sldId="259"/>
            <ac:spMk id="3" creationId="{2262E288-AC69-BBB9-DC19-1818D03E003C}"/>
          </ac:spMkLst>
        </pc:spChg>
      </pc:sldChg>
      <pc:sldChg chg="modSp add mod modNotesTx">
        <pc:chgData name="Aung Kyaw Minn" userId="1c972065-e875-4e0f-a387-d58e9b5c49d2" providerId="ADAL" clId="{6E6856C4-41E9-4449-A595-7F4201B0FFB4}" dt="2023-11-15T02:54:27.916" v="4888"/>
        <pc:sldMkLst>
          <pc:docMk/>
          <pc:sldMk cId="1456487821" sldId="260"/>
        </pc:sldMkLst>
        <pc:spChg chg="mod">
          <ac:chgData name="Aung Kyaw Minn" userId="1c972065-e875-4e0f-a387-d58e9b5c49d2" providerId="ADAL" clId="{6E6856C4-41E9-4449-A595-7F4201B0FFB4}" dt="2023-11-02T09:38:22.722" v="834" actId="20577"/>
          <ac:spMkLst>
            <pc:docMk/>
            <pc:sldMk cId="1456487821" sldId="260"/>
            <ac:spMk id="2" creationId="{4565BACF-488A-908B-E576-A8E9473AD0BF}"/>
          </ac:spMkLst>
        </pc:spChg>
        <pc:spChg chg="mod">
          <ac:chgData name="Aung Kyaw Minn" userId="1c972065-e875-4e0f-a387-d58e9b5c49d2" providerId="ADAL" clId="{6E6856C4-41E9-4449-A595-7F4201B0FFB4}" dt="2023-11-15T02:54:27.916" v="4888"/>
          <ac:spMkLst>
            <pc:docMk/>
            <pc:sldMk cId="1456487821" sldId="260"/>
            <ac:spMk id="3" creationId="{2262E288-AC69-BBB9-DC19-1818D03E003C}"/>
          </ac:spMkLst>
        </pc:spChg>
      </pc:sldChg>
      <pc:sldChg chg="modSp add mod ord modNotesTx">
        <pc:chgData name="Aung Kyaw Minn" userId="1c972065-e875-4e0f-a387-d58e9b5c49d2" providerId="ADAL" clId="{6E6856C4-41E9-4449-A595-7F4201B0FFB4}" dt="2023-11-15T02:53:30.780" v="4873" actId="12"/>
        <pc:sldMkLst>
          <pc:docMk/>
          <pc:sldMk cId="962411577" sldId="261"/>
        </pc:sldMkLst>
        <pc:spChg chg="mod">
          <ac:chgData name="Aung Kyaw Minn" userId="1c972065-e875-4e0f-a387-d58e9b5c49d2" providerId="ADAL" clId="{6E6856C4-41E9-4449-A595-7F4201B0FFB4}" dt="2023-11-02T09:27:52.529" v="615" actId="20577"/>
          <ac:spMkLst>
            <pc:docMk/>
            <pc:sldMk cId="962411577" sldId="261"/>
            <ac:spMk id="2" creationId="{4565BACF-488A-908B-E576-A8E9473AD0BF}"/>
          </ac:spMkLst>
        </pc:spChg>
        <pc:spChg chg="mod">
          <ac:chgData name="Aung Kyaw Minn" userId="1c972065-e875-4e0f-a387-d58e9b5c49d2" providerId="ADAL" clId="{6E6856C4-41E9-4449-A595-7F4201B0FFB4}" dt="2023-11-15T02:53:30.780" v="4873" actId="12"/>
          <ac:spMkLst>
            <pc:docMk/>
            <pc:sldMk cId="962411577" sldId="261"/>
            <ac:spMk id="3" creationId="{2262E288-AC69-BBB9-DC19-1818D03E003C}"/>
          </ac:spMkLst>
        </pc:spChg>
      </pc:sldChg>
      <pc:sldChg chg="addSp delSp modSp new mod modClrScheme chgLayout">
        <pc:chgData name="Aung Kyaw Minn" userId="1c972065-e875-4e0f-a387-d58e9b5c49d2" providerId="ADAL" clId="{6E6856C4-41E9-4449-A595-7F4201B0FFB4}" dt="2023-11-02T09:27:36.491" v="599" actId="20577"/>
        <pc:sldMkLst>
          <pc:docMk/>
          <pc:sldMk cId="1266441838" sldId="262"/>
        </pc:sldMkLst>
        <pc:spChg chg="del mod ord">
          <ac:chgData name="Aung Kyaw Minn" userId="1c972065-e875-4e0f-a387-d58e9b5c49d2" providerId="ADAL" clId="{6E6856C4-41E9-4449-A595-7F4201B0FFB4}" dt="2023-11-02T09:27:11.834" v="521" actId="700"/>
          <ac:spMkLst>
            <pc:docMk/>
            <pc:sldMk cId="1266441838" sldId="262"/>
            <ac:spMk id="2" creationId="{8553E994-0736-1B10-B145-27BBF631B4C2}"/>
          </ac:spMkLst>
        </pc:spChg>
        <pc:spChg chg="del mod ord">
          <ac:chgData name="Aung Kyaw Minn" userId="1c972065-e875-4e0f-a387-d58e9b5c49d2" providerId="ADAL" clId="{6E6856C4-41E9-4449-A595-7F4201B0FFB4}" dt="2023-11-02T09:27:11.834" v="521" actId="700"/>
          <ac:spMkLst>
            <pc:docMk/>
            <pc:sldMk cId="1266441838" sldId="262"/>
            <ac:spMk id="3" creationId="{B0F1181F-5EDC-F2B7-8484-839DFF1E432E}"/>
          </ac:spMkLst>
        </pc:spChg>
        <pc:spChg chg="add mod ord">
          <ac:chgData name="Aung Kyaw Minn" userId="1c972065-e875-4e0f-a387-d58e9b5c49d2" providerId="ADAL" clId="{6E6856C4-41E9-4449-A595-7F4201B0FFB4}" dt="2023-11-02T09:27:18.072" v="531" actId="20577"/>
          <ac:spMkLst>
            <pc:docMk/>
            <pc:sldMk cId="1266441838" sldId="262"/>
            <ac:spMk id="4" creationId="{80FD16EC-7BD6-42EC-0E58-D2AD78D75C85}"/>
          </ac:spMkLst>
        </pc:spChg>
        <pc:spChg chg="add mod ord">
          <ac:chgData name="Aung Kyaw Minn" userId="1c972065-e875-4e0f-a387-d58e9b5c49d2" providerId="ADAL" clId="{6E6856C4-41E9-4449-A595-7F4201B0FFB4}" dt="2023-11-02T09:27:36.491" v="599" actId="20577"/>
          <ac:spMkLst>
            <pc:docMk/>
            <pc:sldMk cId="1266441838" sldId="262"/>
            <ac:spMk id="5" creationId="{505C0EEE-18C9-440A-3E5D-77A8CBD9C5B0}"/>
          </ac:spMkLst>
        </pc:spChg>
      </pc:sldChg>
      <pc:sldChg chg="modSp add mod ord modNotesTx">
        <pc:chgData name="Aung Kyaw Minn" userId="1c972065-e875-4e0f-a387-d58e9b5c49d2" providerId="ADAL" clId="{6E6856C4-41E9-4449-A595-7F4201B0FFB4}" dt="2023-11-02T09:37:57.307" v="813" actId="20577"/>
        <pc:sldMkLst>
          <pc:docMk/>
          <pc:sldMk cId="2879042881" sldId="263"/>
        </pc:sldMkLst>
        <pc:spChg chg="mod">
          <ac:chgData name="Aung Kyaw Minn" userId="1c972065-e875-4e0f-a387-d58e9b5c49d2" providerId="ADAL" clId="{6E6856C4-41E9-4449-A595-7F4201B0FFB4}" dt="2023-11-02T09:34:24.578" v="653" actId="20577"/>
          <ac:spMkLst>
            <pc:docMk/>
            <pc:sldMk cId="2879042881" sldId="263"/>
            <ac:spMk id="2" creationId="{4565BACF-488A-908B-E576-A8E9473AD0BF}"/>
          </ac:spMkLst>
        </pc:spChg>
        <pc:spChg chg="mod">
          <ac:chgData name="Aung Kyaw Minn" userId="1c972065-e875-4e0f-a387-d58e9b5c49d2" providerId="ADAL" clId="{6E6856C4-41E9-4449-A595-7F4201B0FFB4}" dt="2023-11-02T09:37:57.307" v="813" actId="20577"/>
          <ac:spMkLst>
            <pc:docMk/>
            <pc:sldMk cId="2879042881" sldId="263"/>
            <ac:spMk id="3" creationId="{2262E288-AC69-BBB9-DC19-1818D03E003C}"/>
          </ac:spMkLst>
        </pc:spChg>
      </pc:sldChg>
      <pc:sldChg chg="modSp add mod">
        <pc:chgData name="Aung Kyaw Minn" userId="1c972065-e875-4e0f-a387-d58e9b5c49d2" providerId="ADAL" clId="{6E6856C4-41E9-4449-A595-7F4201B0FFB4}" dt="2023-11-02T09:37:12.456" v="793" actId="6549"/>
        <pc:sldMkLst>
          <pc:docMk/>
          <pc:sldMk cId="876246962" sldId="264"/>
        </pc:sldMkLst>
        <pc:spChg chg="mod">
          <ac:chgData name="Aung Kyaw Minn" userId="1c972065-e875-4e0f-a387-d58e9b5c49d2" providerId="ADAL" clId="{6E6856C4-41E9-4449-A595-7F4201B0FFB4}" dt="2023-11-02T09:36:44.338" v="742" actId="20577"/>
          <ac:spMkLst>
            <pc:docMk/>
            <pc:sldMk cId="876246962" sldId="264"/>
            <ac:spMk id="2" creationId="{4565BACF-488A-908B-E576-A8E9473AD0BF}"/>
          </ac:spMkLst>
        </pc:spChg>
        <pc:spChg chg="mod">
          <ac:chgData name="Aung Kyaw Minn" userId="1c972065-e875-4e0f-a387-d58e9b5c49d2" providerId="ADAL" clId="{6E6856C4-41E9-4449-A595-7F4201B0FFB4}" dt="2023-11-02T09:37:12.456" v="793" actId="6549"/>
          <ac:spMkLst>
            <pc:docMk/>
            <pc:sldMk cId="876246962" sldId="264"/>
            <ac:spMk id="3" creationId="{2262E288-AC69-BBB9-DC19-1818D03E003C}"/>
          </ac:spMkLst>
        </pc:spChg>
      </pc:sldChg>
      <pc:sldChg chg="modSp add mod ord">
        <pc:chgData name="Aung Kyaw Minn" userId="1c972065-e875-4e0f-a387-d58e9b5c49d2" providerId="ADAL" clId="{6E6856C4-41E9-4449-A595-7F4201B0FFB4}" dt="2023-11-02T09:38:11.455" v="820" actId="20577"/>
        <pc:sldMkLst>
          <pc:docMk/>
          <pc:sldMk cId="2323045858" sldId="265"/>
        </pc:sldMkLst>
        <pc:spChg chg="mod">
          <ac:chgData name="Aung Kyaw Minn" userId="1c972065-e875-4e0f-a387-d58e9b5c49d2" providerId="ADAL" clId="{6E6856C4-41E9-4449-A595-7F4201B0FFB4}" dt="2023-11-02T09:38:11.455" v="820" actId="20577"/>
          <ac:spMkLst>
            <pc:docMk/>
            <pc:sldMk cId="2323045858" sldId="265"/>
            <ac:spMk id="4" creationId="{80FD16EC-7BD6-42EC-0E58-D2AD78D75C85}"/>
          </ac:spMkLst>
        </pc:spChg>
      </pc:sldChg>
      <pc:sldChg chg="modSp add mod modNotesTx">
        <pc:chgData name="Aung Kyaw Minn" userId="1c972065-e875-4e0f-a387-d58e9b5c49d2" providerId="ADAL" clId="{6E6856C4-41E9-4449-A595-7F4201B0FFB4}" dt="2023-11-02T09:50:25.491" v="919"/>
        <pc:sldMkLst>
          <pc:docMk/>
          <pc:sldMk cId="315384909" sldId="266"/>
        </pc:sldMkLst>
        <pc:spChg chg="mod">
          <ac:chgData name="Aung Kyaw Minn" userId="1c972065-e875-4e0f-a387-d58e9b5c49d2" providerId="ADAL" clId="{6E6856C4-41E9-4449-A595-7F4201B0FFB4}" dt="2023-11-02T09:44:00.259" v="840" actId="20577"/>
          <ac:spMkLst>
            <pc:docMk/>
            <pc:sldMk cId="315384909" sldId="266"/>
            <ac:spMk id="2" creationId="{4565BACF-488A-908B-E576-A8E9473AD0BF}"/>
          </ac:spMkLst>
        </pc:spChg>
        <pc:spChg chg="mod">
          <ac:chgData name="Aung Kyaw Minn" userId="1c972065-e875-4e0f-a387-d58e9b5c49d2" providerId="ADAL" clId="{6E6856C4-41E9-4449-A595-7F4201B0FFB4}" dt="2023-11-02T09:49:16.473" v="918"/>
          <ac:spMkLst>
            <pc:docMk/>
            <pc:sldMk cId="315384909" sldId="266"/>
            <ac:spMk id="3" creationId="{2262E288-AC69-BBB9-DC19-1818D03E003C}"/>
          </ac:spMkLst>
        </pc:spChg>
      </pc:sldChg>
      <pc:sldChg chg="modSp new mod modNotesTx">
        <pc:chgData name="Aung Kyaw Minn" userId="1c972065-e875-4e0f-a387-d58e9b5c49d2" providerId="ADAL" clId="{6E6856C4-41E9-4449-A595-7F4201B0FFB4}" dt="2023-11-02T09:51:06.771" v="951" actId="20577"/>
        <pc:sldMkLst>
          <pc:docMk/>
          <pc:sldMk cId="43951835" sldId="267"/>
        </pc:sldMkLst>
        <pc:spChg chg="mod">
          <ac:chgData name="Aung Kyaw Minn" userId="1c972065-e875-4e0f-a387-d58e9b5c49d2" providerId="ADAL" clId="{6E6856C4-41E9-4449-A595-7F4201B0FFB4}" dt="2023-11-02T09:50:38.488" v="936" actId="20577"/>
          <ac:spMkLst>
            <pc:docMk/>
            <pc:sldMk cId="43951835" sldId="267"/>
            <ac:spMk id="2" creationId="{8EF23FCA-72EB-6FC1-0E68-206DB99625E4}"/>
          </ac:spMkLst>
        </pc:spChg>
        <pc:spChg chg="mod">
          <ac:chgData name="Aung Kyaw Minn" userId="1c972065-e875-4e0f-a387-d58e9b5c49d2" providerId="ADAL" clId="{6E6856C4-41E9-4449-A595-7F4201B0FFB4}" dt="2023-11-02T09:51:06.771" v="951" actId="20577"/>
          <ac:spMkLst>
            <pc:docMk/>
            <pc:sldMk cId="43951835" sldId="267"/>
            <ac:spMk id="3" creationId="{64D48234-4F76-186B-447E-62DCA62C422B}"/>
          </ac:spMkLst>
        </pc:spChg>
      </pc:sldChg>
      <pc:sldChg chg="modSp add mod ord">
        <pc:chgData name="Aung Kyaw Minn" userId="1c972065-e875-4e0f-a387-d58e9b5c49d2" providerId="ADAL" clId="{6E6856C4-41E9-4449-A595-7F4201B0FFB4}" dt="2023-11-02T09:51:29.781" v="965" actId="20577"/>
        <pc:sldMkLst>
          <pc:docMk/>
          <pc:sldMk cId="2223674293" sldId="268"/>
        </pc:sldMkLst>
        <pc:spChg chg="mod">
          <ac:chgData name="Aung Kyaw Minn" userId="1c972065-e875-4e0f-a387-d58e9b5c49d2" providerId="ADAL" clId="{6E6856C4-41E9-4449-A595-7F4201B0FFB4}" dt="2023-11-02T09:51:29.781" v="965" actId="20577"/>
          <ac:spMkLst>
            <pc:docMk/>
            <pc:sldMk cId="2223674293" sldId="268"/>
            <ac:spMk id="4" creationId="{80FD16EC-7BD6-42EC-0E58-D2AD78D75C85}"/>
          </ac:spMkLst>
        </pc:spChg>
      </pc:sldChg>
      <pc:sldChg chg="modSp add mod ord modNotesTx">
        <pc:chgData name="Aung Kyaw Minn" userId="1c972065-e875-4e0f-a387-d58e9b5c49d2" providerId="ADAL" clId="{6E6856C4-41E9-4449-A595-7F4201B0FFB4}" dt="2023-11-15T02:55:40.964" v="4899"/>
        <pc:sldMkLst>
          <pc:docMk/>
          <pc:sldMk cId="1692423746" sldId="269"/>
        </pc:sldMkLst>
        <pc:spChg chg="mod">
          <ac:chgData name="Aung Kyaw Minn" userId="1c972065-e875-4e0f-a387-d58e9b5c49d2" providerId="ADAL" clId="{6E6856C4-41E9-4449-A595-7F4201B0FFB4}" dt="2023-11-15T02:55:40.964" v="4899"/>
          <ac:spMkLst>
            <pc:docMk/>
            <pc:sldMk cId="1692423746" sldId="269"/>
            <ac:spMk id="3" creationId="{2262E288-AC69-BBB9-DC19-1818D03E003C}"/>
          </ac:spMkLst>
        </pc:spChg>
      </pc:sldChg>
      <pc:sldChg chg="modSp add mod ord modNotesTx">
        <pc:chgData name="Aung Kyaw Minn" userId="1c972065-e875-4e0f-a387-d58e9b5c49d2" providerId="ADAL" clId="{6E6856C4-41E9-4449-A595-7F4201B0FFB4}" dt="2023-11-02T09:58:57.471" v="1169"/>
        <pc:sldMkLst>
          <pc:docMk/>
          <pc:sldMk cId="2542769359" sldId="270"/>
        </pc:sldMkLst>
        <pc:spChg chg="mod">
          <ac:chgData name="Aung Kyaw Minn" userId="1c972065-e875-4e0f-a387-d58e9b5c49d2" providerId="ADAL" clId="{6E6856C4-41E9-4449-A595-7F4201B0FFB4}" dt="2023-11-02T09:55:11.630" v="1168" actId="20577"/>
          <ac:spMkLst>
            <pc:docMk/>
            <pc:sldMk cId="2542769359" sldId="270"/>
            <ac:spMk id="3" creationId="{2262E288-AC69-BBB9-DC19-1818D03E003C}"/>
          </ac:spMkLst>
        </pc:spChg>
      </pc:sldChg>
      <pc:sldChg chg="modSp add mod ord">
        <pc:chgData name="Aung Kyaw Minn" userId="1c972065-e875-4e0f-a387-d58e9b5c49d2" providerId="ADAL" clId="{6E6856C4-41E9-4449-A595-7F4201B0FFB4}" dt="2023-11-02T09:59:07.897" v="1170"/>
        <pc:sldMkLst>
          <pc:docMk/>
          <pc:sldMk cId="4015082529" sldId="271"/>
        </pc:sldMkLst>
        <pc:spChg chg="mod">
          <ac:chgData name="Aung Kyaw Minn" userId="1c972065-e875-4e0f-a387-d58e9b5c49d2" providerId="ADAL" clId="{6E6856C4-41E9-4449-A595-7F4201B0FFB4}" dt="2023-11-02T09:59:07.897" v="1170"/>
          <ac:spMkLst>
            <pc:docMk/>
            <pc:sldMk cId="4015082529" sldId="271"/>
            <ac:spMk id="3" creationId="{64D48234-4F76-186B-447E-62DCA62C422B}"/>
          </ac:spMkLst>
        </pc:spChg>
      </pc:sldChg>
      <pc:sldChg chg="modSp add mod">
        <pc:chgData name="Aung Kyaw Minn" userId="1c972065-e875-4e0f-a387-d58e9b5c49d2" providerId="ADAL" clId="{6E6856C4-41E9-4449-A595-7F4201B0FFB4}" dt="2023-11-02T09:59:18.118" v="1181" actId="20577"/>
        <pc:sldMkLst>
          <pc:docMk/>
          <pc:sldMk cId="3960790280" sldId="272"/>
        </pc:sldMkLst>
        <pc:spChg chg="mod">
          <ac:chgData name="Aung Kyaw Minn" userId="1c972065-e875-4e0f-a387-d58e9b5c49d2" providerId="ADAL" clId="{6E6856C4-41E9-4449-A595-7F4201B0FFB4}" dt="2023-11-02T09:59:18.118" v="1181" actId="20577"/>
          <ac:spMkLst>
            <pc:docMk/>
            <pc:sldMk cId="3960790280" sldId="272"/>
            <ac:spMk id="4" creationId="{80FD16EC-7BD6-42EC-0E58-D2AD78D75C85}"/>
          </ac:spMkLst>
        </pc:spChg>
      </pc:sldChg>
      <pc:sldChg chg="modSp add mod modNotesTx">
        <pc:chgData name="Aung Kyaw Minn" userId="1c972065-e875-4e0f-a387-d58e9b5c49d2" providerId="ADAL" clId="{6E6856C4-41E9-4449-A595-7F4201B0FFB4}" dt="2023-11-15T03:07:58.392" v="4909"/>
        <pc:sldMkLst>
          <pc:docMk/>
          <pc:sldMk cId="127524256" sldId="273"/>
        </pc:sldMkLst>
        <pc:spChg chg="mod">
          <ac:chgData name="Aung Kyaw Minn" userId="1c972065-e875-4e0f-a387-d58e9b5c49d2" providerId="ADAL" clId="{6E6856C4-41E9-4449-A595-7F4201B0FFB4}" dt="2023-11-15T03:07:58.392" v="4909"/>
          <ac:spMkLst>
            <pc:docMk/>
            <pc:sldMk cId="127524256" sldId="273"/>
            <ac:spMk id="3" creationId="{2262E288-AC69-BBB9-DC19-1818D03E003C}"/>
          </ac:spMkLst>
        </pc:spChg>
      </pc:sldChg>
      <pc:sldChg chg="modSp add mod modNotesTx">
        <pc:chgData name="Aung Kyaw Minn" userId="1c972065-e875-4e0f-a387-d58e9b5c49d2" providerId="ADAL" clId="{6E6856C4-41E9-4449-A595-7F4201B0FFB4}" dt="2023-11-02T10:02:07.770" v="1352"/>
        <pc:sldMkLst>
          <pc:docMk/>
          <pc:sldMk cId="1520596586" sldId="274"/>
        </pc:sldMkLst>
        <pc:spChg chg="mod">
          <ac:chgData name="Aung Kyaw Minn" userId="1c972065-e875-4e0f-a387-d58e9b5c49d2" providerId="ADAL" clId="{6E6856C4-41E9-4449-A595-7F4201B0FFB4}" dt="2023-11-02T10:01:57.216" v="1351" actId="20577"/>
          <ac:spMkLst>
            <pc:docMk/>
            <pc:sldMk cId="1520596586" sldId="274"/>
            <ac:spMk id="3" creationId="{2262E288-AC69-BBB9-DC19-1818D03E003C}"/>
          </ac:spMkLst>
        </pc:spChg>
      </pc:sldChg>
      <pc:sldChg chg="modSp add mod">
        <pc:chgData name="Aung Kyaw Minn" userId="1c972065-e875-4e0f-a387-d58e9b5c49d2" providerId="ADAL" clId="{6E6856C4-41E9-4449-A595-7F4201B0FFB4}" dt="2023-11-02T10:02:27.701" v="1359" actId="20577"/>
        <pc:sldMkLst>
          <pc:docMk/>
          <pc:sldMk cId="3326164355" sldId="275"/>
        </pc:sldMkLst>
        <pc:spChg chg="mod">
          <ac:chgData name="Aung Kyaw Minn" userId="1c972065-e875-4e0f-a387-d58e9b5c49d2" providerId="ADAL" clId="{6E6856C4-41E9-4449-A595-7F4201B0FFB4}" dt="2023-11-02T10:02:27.701" v="1359" actId="20577"/>
          <ac:spMkLst>
            <pc:docMk/>
            <pc:sldMk cId="3326164355" sldId="275"/>
            <ac:spMk id="3" creationId="{64D48234-4F76-186B-447E-62DCA62C422B}"/>
          </ac:spMkLst>
        </pc:spChg>
      </pc:sldChg>
      <pc:sldChg chg="addSp delSp modSp new del mod modClrScheme chgLayout">
        <pc:chgData name="Aung Kyaw Minn" userId="1c972065-e875-4e0f-a387-d58e9b5c49d2" providerId="ADAL" clId="{6E6856C4-41E9-4449-A595-7F4201B0FFB4}" dt="2023-11-03T02:33:20.338" v="1413" actId="2696"/>
        <pc:sldMkLst>
          <pc:docMk/>
          <pc:sldMk cId="2445866834" sldId="276"/>
        </pc:sldMkLst>
        <pc:spChg chg="del mod ord">
          <ac:chgData name="Aung Kyaw Minn" userId="1c972065-e875-4e0f-a387-d58e9b5c49d2" providerId="ADAL" clId="{6E6856C4-41E9-4449-A595-7F4201B0FFB4}" dt="2023-11-03T02:32:14.611" v="1401" actId="700"/>
          <ac:spMkLst>
            <pc:docMk/>
            <pc:sldMk cId="2445866834" sldId="276"/>
            <ac:spMk id="2" creationId="{B79D3C54-A1B9-FE1E-E96C-45E5060DF5A9}"/>
          </ac:spMkLst>
        </pc:spChg>
        <pc:spChg chg="del mod ord">
          <ac:chgData name="Aung Kyaw Minn" userId="1c972065-e875-4e0f-a387-d58e9b5c49d2" providerId="ADAL" clId="{6E6856C4-41E9-4449-A595-7F4201B0FFB4}" dt="2023-11-03T02:32:14.611" v="1401" actId="700"/>
          <ac:spMkLst>
            <pc:docMk/>
            <pc:sldMk cId="2445866834" sldId="276"/>
            <ac:spMk id="3" creationId="{A3244D4B-4552-639E-66EC-EDE72CF7A858}"/>
          </ac:spMkLst>
        </pc:spChg>
        <pc:spChg chg="add mod ord">
          <ac:chgData name="Aung Kyaw Minn" userId="1c972065-e875-4e0f-a387-d58e9b5c49d2" providerId="ADAL" clId="{6E6856C4-41E9-4449-A595-7F4201B0FFB4}" dt="2023-11-03T02:32:14.611" v="1401" actId="700"/>
          <ac:spMkLst>
            <pc:docMk/>
            <pc:sldMk cId="2445866834" sldId="276"/>
            <ac:spMk id="4" creationId="{F6AC8084-4971-5E3E-BD50-5187B4A6C9D2}"/>
          </ac:spMkLst>
        </pc:spChg>
        <pc:spChg chg="add mod ord">
          <ac:chgData name="Aung Kyaw Minn" userId="1c972065-e875-4e0f-a387-d58e9b5c49d2" providerId="ADAL" clId="{6E6856C4-41E9-4449-A595-7F4201B0FFB4}" dt="2023-11-03T02:32:14.611" v="1401" actId="700"/>
          <ac:spMkLst>
            <pc:docMk/>
            <pc:sldMk cId="2445866834" sldId="276"/>
            <ac:spMk id="5" creationId="{C40D219C-E0A5-E84B-6FE3-1A86755790C0}"/>
          </ac:spMkLst>
        </pc:spChg>
      </pc:sldChg>
      <pc:sldChg chg="modSp add mod ord">
        <pc:chgData name="Aung Kyaw Minn" userId="1c972065-e875-4e0f-a387-d58e9b5c49d2" providerId="ADAL" clId="{6E6856C4-41E9-4449-A595-7F4201B0FFB4}" dt="2023-11-07T03:30:02.516" v="3538" actId="6549"/>
        <pc:sldMkLst>
          <pc:docMk/>
          <pc:sldMk cId="432532424" sldId="277"/>
        </pc:sldMkLst>
        <pc:spChg chg="mod">
          <ac:chgData name="Aung Kyaw Minn" userId="1c972065-e875-4e0f-a387-d58e9b5c49d2" providerId="ADAL" clId="{6E6856C4-41E9-4449-A595-7F4201B0FFB4}" dt="2023-11-07T03:30:02.516" v="3538" actId="6549"/>
          <ac:spMkLst>
            <pc:docMk/>
            <pc:sldMk cId="432532424" sldId="277"/>
            <ac:spMk id="2" creationId="{3D20D7FC-06BE-F61F-587A-2C41387A9469}"/>
          </ac:spMkLst>
        </pc:spChg>
      </pc:sldChg>
      <pc:sldChg chg="addSp delSp modSp new del mod modClrScheme chgLayout">
        <pc:chgData name="Aung Kyaw Minn" userId="1c972065-e875-4e0f-a387-d58e9b5c49d2" providerId="ADAL" clId="{6E6856C4-41E9-4449-A595-7F4201B0FFB4}" dt="2023-11-03T03:03:18.249" v="1844" actId="47"/>
        <pc:sldMkLst>
          <pc:docMk/>
          <pc:sldMk cId="3770500392" sldId="278"/>
        </pc:sldMkLst>
        <pc:spChg chg="del">
          <ac:chgData name="Aung Kyaw Minn" userId="1c972065-e875-4e0f-a387-d58e9b5c49d2" providerId="ADAL" clId="{6E6856C4-41E9-4449-A595-7F4201B0FFB4}" dt="2023-11-03T02:33:28.961" v="1415" actId="700"/>
          <ac:spMkLst>
            <pc:docMk/>
            <pc:sldMk cId="3770500392" sldId="278"/>
            <ac:spMk id="2" creationId="{92EAB618-35FC-96BB-20CF-0EDE9618EA1C}"/>
          </ac:spMkLst>
        </pc:spChg>
        <pc:spChg chg="del">
          <ac:chgData name="Aung Kyaw Minn" userId="1c972065-e875-4e0f-a387-d58e9b5c49d2" providerId="ADAL" clId="{6E6856C4-41E9-4449-A595-7F4201B0FFB4}" dt="2023-11-03T02:33:28.961" v="1415" actId="700"/>
          <ac:spMkLst>
            <pc:docMk/>
            <pc:sldMk cId="3770500392" sldId="278"/>
            <ac:spMk id="3" creationId="{6E0968B9-091B-6C1B-949C-B10D6B67ED4D}"/>
          </ac:spMkLst>
        </pc:spChg>
        <pc:spChg chg="mod topLvl">
          <ac:chgData name="Aung Kyaw Minn" userId="1c972065-e875-4e0f-a387-d58e9b5c49d2" providerId="ADAL" clId="{6E6856C4-41E9-4449-A595-7F4201B0FFB4}" dt="2023-11-03T02:53:48.731" v="1608" actId="18245"/>
          <ac:spMkLst>
            <pc:docMk/>
            <pc:sldMk cId="3770500392" sldId="278"/>
            <ac:spMk id="6" creationId="{78334786-5F17-0AF6-A9F1-1A91123B526E}"/>
          </ac:spMkLst>
        </pc:spChg>
        <pc:spChg chg="mod topLvl">
          <ac:chgData name="Aung Kyaw Minn" userId="1c972065-e875-4e0f-a387-d58e9b5c49d2" providerId="ADAL" clId="{6E6856C4-41E9-4449-A595-7F4201B0FFB4}" dt="2023-11-03T02:53:48.731" v="1608" actId="18245"/>
          <ac:spMkLst>
            <pc:docMk/>
            <pc:sldMk cId="3770500392" sldId="278"/>
            <ac:spMk id="7" creationId="{458C5A55-D797-8AD3-5BD1-2E36F5239630}"/>
          </ac:spMkLst>
        </pc:spChg>
        <pc:spChg chg="mod topLvl">
          <ac:chgData name="Aung Kyaw Minn" userId="1c972065-e875-4e0f-a387-d58e9b5c49d2" providerId="ADAL" clId="{6E6856C4-41E9-4449-A595-7F4201B0FFB4}" dt="2023-11-03T02:53:48.731" v="1608" actId="18245"/>
          <ac:spMkLst>
            <pc:docMk/>
            <pc:sldMk cId="3770500392" sldId="278"/>
            <ac:spMk id="8" creationId="{9360F168-211C-3944-AA60-4E8923D5FB99}"/>
          </ac:spMkLst>
        </pc:spChg>
        <pc:spChg chg="mod topLvl">
          <ac:chgData name="Aung Kyaw Minn" userId="1c972065-e875-4e0f-a387-d58e9b5c49d2" providerId="ADAL" clId="{6E6856C4-41E9-4449-A595-7F4201B0FFB4}" dt="2023-11-03T02:53:48.731" v="1608" actId="18245"/>
          <ac:spMkLst>
            <pc:docMk/>
            <pc:sldMk cId="3770500392" sldId="278"/>
            <ac:spMk id="9" creationId="{E944EAAB-805C-9A22-6EA9-3692995FF7F2}"/>
          </ac:spMkLst>
        </pc:spChg>
        <pc:spChg chg="mod topLvl">
          <ac:chgData name="Aung Kyaw Minn" userId="1c972065-e875-4e0f-a387-d58e9b5c49d2" providerId="ADAL" clId="{6E6856C4-41E9-4449-A595-7F4201B0FFB4}" dt="2023-11-03T02:53:48.731" v="1608" actId="18245"/>
          <ac:spMkLst>
            <pc:docMk/>
            <pc:sldMk cId="3770500392" sldId="278"/>
            <ac:spMk id="10" creationId="{28878813-15ED-C553-F713-9B0BABF4353B}"/>
          </ac:spMkLst>
        </pc:spChg>
        <pc:spChg chg="mod topLvl">
          <ac:chgData name="Aung Kyaw Minn" userId="1c972065-e875-4e0f-a387-d58e9b5c49d2" providerId="ADAL" clId="{6E6856C4-41E9-4449-A595-7F4201B0FFB4}" dt="2023-11-03T02:53:48.731" v="1608" actId="18245"/>
          <ac:spMkLst>
            <pc:docMk/>
            <pc:sldMk cId="3770500392" sldId="278"/>
            <ac:spMk id="11" creationId="{160A397E-A1D4-3493-22AD-E91044494122}"/>
          </ac:spMkLst>
        </pc:spChg>
        <pc:spChg chg="mod topLvl">
          <ac:chgData name="Aung Kyaw Minn" userId="1c972065-e875-4e0f-a387-d58e9b5c49d2" providerId="ADAL" clId="{6E6856C4-41E9-4449-A595-7F4201B0FFB4}" dt="2023-11-03T02:53:48.731" v="1608" actId="18245"/>
          <ac:spMkLst>
            <pc:docMk/>
            <pc:sldMk cId="3770500392" sldId="278"/>
            <ac:spMk id="12" creationId="{1FB1C141-048C-2AB9-6357-2A984BFAB905}"/>
          </ac:spMkLst>
        </pc:spChg>
        <pc:spChg chg="mod topLvl">
          <ac:chgData name="Aung Kyaw Minn" userId="1c972065-e875-4e0f-a387-d58e9b5c49d2" providerId="ADAL" clId="{6E6856C4-41E9-4449-A595-7F4201B0FFB4}" dt="2023-11-03T02:53:48.731" v="1608" actId="18245"/>
          <ac:spMkLst>
            <pc:docMk/>
            <pc:sldMk cId="3770500392" sldId="278"/>
            <ac:spMk id="13" creationId="{523450C0-864D-6BCB-42A0-844B78B567C9}"/>
          </ac:spMkLst>
        </pc:spChg>
        <pc:spChg chg="mod topLvl">
          <ac:chgData name="Aung Kyaw Minn" userId="1c972065-e875-4e0f-a387-d58e9b5c49d2" providerId="ADAL" clId="{6E6856C4-41E9-4449-A595-7F4201B0FFB4}" dt="2023-11-03T02:53:48.731" v="1608" actId="18245"/>
          <ac:spMkLst>
            <pc:docMk/>
            <pc:sldMk cId="3770500392" sldId="278"/>
            <ac:spMk id="14" creationId="{0C1FC624-AB1F-C469-143E-8E709B002188}"/>
          </ac:spMkLst>
        </pc:spChg>
        <pc:spChg chg="mod topLvl">
          <ac:chgData name="Aung Kyaw Minn" userId="1c972065-e875-4e0f-a387-d58e9b5c49d2" providerId="ADAL" clId="{6E6856C4-41E9-4449-A595-7F4201B0FFB4}" dt="2023-11-03T02:53:48.731" v="1608" actId="18245"/>
          <ac:spMkLst>
            <pc:docMk/>
            <pc:sldMk cId="3770500392" sldId="278"/>
            <ac:spMk id="15" creationId="{1FBF7BAA-D473-7EF3-3B90-5201D8FC3F1C}"/>
          </ac:spMkLst>
        </pc:spChg>
        <pc:spChg chg="mod topLvl">
          <ac:chgData name="Aung Kyaw Minn" userId="1c972065-e875-4e0f-a387-d58e9b5c49d2" providerId="ADAL" clId="{6E6856C4-41E9-4449-A595-7F4201B0FFB4}" dt="2023-11-03T02:53:48.151" v="1607" actId="165"/>
          <ac:spMkLst>
            <pc:docMk/>
            <pc:sldMk cId="3770500392" sldId="278"/>
            <ac:spMk id="16" creationId="{D8A55259-5EF4-AF2A-24BD-284EA6D570D6}"/>
          </ac:spMkLst>
        </pc:spChg>
        <pc:grpChg chg="add del mod">
          <ac:chgData name="Aung Kyaw Minn" userId="1c972065-e875-4e0f-a387-d58e9b5c49d2" providerId="ADAL" clId="{6E6856C4-41E9-4449-A595-7F4201B0FFB4}" dt="2023-11-03T02:53:48.731" v="1608" actId="18245"/>
          <ac:grpSpMkLst>
            <pc:docMk/>
            <pc:sldMk cId="3770500392" sldId="278"/>
            <ac:grpSpMk id="5" creationId="{4431248F-3143-D4AE-19F0-7D96270273B3}"/>
          </ac:grpSpMkLst>
        </pc:grpChg>
        <pc:graphicFrameChg chg="add del mod modGraphic">
          <ac:chgData name="Aung Kyaw Minn" userId="1c972065-e875-4e0f-a387-d58e9b5c49d2" providerId="ADAL" clId="{6E6856C4-41E9-4449-A595-7F4201B0FFB4}" dt="2023-11-03T02:57:56.481" v="1633" actId="1076"/>
          <ac:graphicFrameMkLst>
            <pc:docMk/>
            <pc:sldMk cId="3770500392" sldId="278"/>
            <ac:graphicFrameMk id="4" creationId="{F87E136A-9E6D-6784-01F1-CFA5D6C53F3D}"/>
          </ac:graphicFrameMkLst>
        </pc:graphicFrameChg>
      </pc:sldChg>
      <pc:sldChg chg="addSp delSp modSp new mod ord modClrScheme delCm chgLayout">
        <pc:chgData name="Aung Kyaw Minn" userId="1c972065-e875-4e0f-a387-d58e9b5c49d2" providerId="ADAL" clId="{6E6856C4-41E9-4449-A595-7F4201B0FFB4}" dt="2023-11-15T03:43:28.088" v="4951" actId="20577"/>
        <pc:sldMkLst>
          <pc:docMk/>
          <pc:sldMk cId="2420718230" sldId="279"/>
        </pc:sldMkLst>
        <pc:spChg chg="add mod">
          <ac:chgData name="Aung Kyaw Minn" userId="1c972065-e875-4e0f-a387-d58e9b5c49d2" providerId="ADAL" clId="{6E6856C4-41E9-4449-A595-7F4201B0FFB4}" dt="2023-11-07T03:24:33.250" v="3481" actId="20577"/>
          <ac:spMkLst>
            <pc:docMk/>
            <pc:sldMk cId="2420718230" sldId="279"/>
            <ac:spMk id="2" creationId="{1FA5DA32-57E1-A063-D68B-CA32E3C243E1}"/>
          </ac:spMkLst>
        </pc:spChg>
        <pc:spChg chg="add del mod">
          <ac:chgData name="Aung Kyaw Minn" userId="1c972065-e875-4e0f-a387-d58e9b5c49d2" providerId="ADAL" clId="{6E6856C4-41E9-4449-A595-7F4201B0FFB4}" dt="2023-11-03T02:58:30.817" v="1648" actId="3680"/>
          <ac:spMkLst>
            <pc:docMk/>
            <pc:sldMk cId="2420718230" sldId="279"/>
            <ac:spMk id="3" creationId="{DE9E9A38-8BE3-1730-4F23-1DD99B738DA6}"/>
          </ac:spMkLst>
        </pc:spChg>
        <pc:spChg chg="add del mod">
          <ac:chgData name="Aung Kyaw Minn" userId="1c972065-e875-4e0f-a387-d58e9b5c49d2" providerId="ADAL" clId="{6E6856C4-41E9-4449-A595-7F4201B0FFB4}" dt="2023-11-03T02:59:23.566" v="1681" actId="3680"/>
          <ac:spMkLst>
            <pc:docMk/>
            <pc:sldMk cId="2420718230" sldId="279"/>
            <ac:spMk id="6" creationId="{CB26810A-E48A-A047-738E-229F283D4557}"/>
          </ac:spMkLst>
        </pc:spChg>
        <pc:graphicFrameChg chg="add del mod ord modGraphic">
          <ac:chgData name="Aung Kyaw Minn" userId="1c972065-e875-4e0f-a387-d58e9b5c49d2" providerId="ADAL" clId="{6E6856C4-41E9-4449-A595-7F4201B0FFB4}" dt="2023-11-03T02:59:18.267" v="1680" actId="478"/>
          <ac:graphicFrameMkLst>
            <pc:docMk/>
            <pc:sldMk cId="2420718230" sldId="279"/>
            <ac:graphicFrameMk id="4" creationId="{A55387E9-02A2-9859-16E1-F381AF70A91F}"/>
          </ac:graphicFrameMkLst>
        </pc:graphicFrameChg>
        <pc:graphicFrameChg chg="add mod ord modGraphic">
          <ac:chgData name="Aung Kyaw Minn" userId="1c972065-e875-4e0f-a387-d58e9b5c49d2" providerId="ADAL" clId="{6E6856C4-41E9-4449-A595-7F4201B0FFB4}" dt="2023-11-15T03:43:28.088" v="4951" actId="20577"/>
          <ac:graphicFrameMkLst>
            <pc:docMk/>
            <pc:sldMk cId="2420718230" sldId="279"/>
            <ac:graphicFrameMk id="7" creationId="{CF787A96-47B4-EC68-E9E1-5332B6ABF00B}"/>
          </ac:graphicFrameMkLst>
        </pc:graphicFrameChg>
        <pc:extLst>
          <p:ext xmlns:p="http://schemas.openxmlformats.org/presentationml/2006/main" uri="{D6D511B9-2390-475A-947B-AFAB55BFBCF1}">
            <pc226:cmChg xmlns:pc226="http://schemas.microsoft.com/office/powerpoint/2022/06/main/command" chg="del">
              <pc226:chgData name="Aung Kyaw Minn" userId="1c972065-e875-4e0f-a387-d58e9b5c49d2" providerId="ADAL" clId="{6E6856C4-41E9-4449-A595-7F4201B0FFB4}" dt="2023-11-15T03:08:15.121" v="4910"/>
              <pc2:cmMkLst xmlns:pc2="http://schemas.microsoft.com/office/powerpoint/2019/9/main/command">
                <pc:docMk/>
                <pc:sldMk cId="2420718230" sldId="279"/>
                <pc2:cmMk id="{8EFF534C-6FC5-46DE-A3C5-4BA5425A78FA}"/>
              </pc2:cmMkLst>
            </pc226:cmChg>
          </p:ext>
        </pc:extLst>
      </pc:sldChg>
      <pc:sldChg chg="modSp add mod modCm">
        <pc:chgData name="Aung Kyaw Minn" userId="1c972065-e875-4e0f-a387-d58e9b5c49d2" providerId="ADAL" clId="{6E6856C4-41E9-4449-A595-7F4201B0FFB4}" dt="2023-11-15T03:42:41.790" v="4932" actId="6549"/>
        <pc:sldMkLst>
          <pc:docMk/>
          <pc:sldMk cId="1033990045" sldId="280"/>
        </pc:sldMkLst>
        <pc:spChg chg="mod">
          <ac:chgData name="Aung Kyaw Minn" userId="1c972065-e875-4e0f-a387-d58e9b5c49d2" providerId="ADAL" clId="{6E6856C4-41E9-4449-A595-7F4201B0FFB4}" dt="2023-11-07T03:35:51.104" v="3659" actId="5793"/>
          <ac:spMkLst>
            <pc:docMk/>
            <pc:sldMk cId="1033990045" sldId="280"/>
            <ac:spMk id="2" creationId="{1FA5DA32-57E1-A063-D68B-CA32E3C243E1}"/>
          </ac:spMkLst>
        </pc:spChg>
        <pc:graphicFrameChg chg="mod modGraphic">
          <ac:chgData name="Aung Kyaw Minn" userId="1c972065-e875-4e0f-a387-d58e9b5c49d2" providerId="ADAL" clId="{6E6856C4-41E9-4449-A595-7F4201B0FFB4}" dt="2023-11-15T03:42:41.790" v="4932" actId="6549"/>
          <ac:graphicFrameMkLst>
            <pc:docMk/>
            <pc:sldMk cId="1033990045" sldId="280"/>
            <ac:graphicFrameMk id="7" creationId="{CF787A96-47B4-EC68-E9E1-5332B6ABF00B}"/>
          </ac:graphicFrameMkLst>
        </pc:graphicFrameChg>
        <pc:extLst>
          <p:ext xmlns:p="http://schemas.openxmlformats.org/presentationml/2006/main" uri="{D6D511B9-2390-475A-947B-AFAB55BFBCF1}">
            <pc226:cmChg xmlns:pc226="http://schemas.microsoft.com/office/powerpoint/2022/06/main/command" chg="">
              <pc226:chgData name="Aung Kyaw Minn" userId="1c972065-e875-4e0f-a387-d58e9b5c49d2" providerId="ADAL" clId="{6E6856C4-41E9-4449-A595-7F4201B0FFB4}" dt="2023-11-14T08:17:36.948" v="4812"/>
              <pc2:cmMkLst xmlns:pc2="http://schemas.microsoft.com/office/powerpoint/2019/9/main/command">
                <pc:docMk/>
                <pc:sldMk cId="1033990045" sldId="280"/>
                <pc2:cmMk id="{FF4181AC-8ABD-4E21-BB4D-7B04AEF0926C}"/>
              </pc2:cmMkLst>
              <pc226:cmRplyChg chg="add">
                <pc226:chgData name="Aung Kyaw Minn" userId="1c972065-e875-4e0f-a387-d58e9b5c49d2" providerId="ADAL" clId="{6E6856C4-41E9-4449-A595-7F4201B0FFB4}" dt="2023-11-14T08:17:36.948" v="4812"/>
                <pc2:cmRplyMkLst xmlns:pc2="http://schemas.microsoft.com/office/powerpoint/2019/9/main/command">
                  <pc:docMk/>
                  <pc:sldMk cId="1033990045" sldId="280"/>
                  <pc2:cmMk id="{FF4181AC-8ABD-4E21-BB4D-7B04AEF0926C}"/>
                  <pc2:cmRplyMk id="{385FE6A6-BEC3-42A9-8742-53D92684F8B4}"/>
                </pc2:cmRplyMkLst>
              </pc226:cmRplyChg>
            </pc226:cmChg>
          </p:ext>
        </pc:extLst>
      </pc:sldChg>
      <pc:sldChg chg="modSp add del mod">
        <pc:chgData name="Aung Kyaw Minn" userId="1c972065-e875-4e0f-a387-d58e9b5c49d2" providerId="ADAL" clId="{6E6856C4-41E9-4449-A595-7F4201B0FFB4}" dt="2023-11-06T07:08:13.769" v="3097" actId="47"/>
        <pc:sldMkLst>
          <pc:docMk/>
          <pc:sldMk cId="2144660598" sldId="281"/>
        </pc:sldMkLst>
        <pc:spChg chg="mod">
          <ac:chgData name="Aung Kyaw Minn" userId="1c972065-e875-4e0f-a387-d58e9b5c49d2" providerId="ADAL" clId="{6E6856C4-41E9-4449-A595-7F4201B0FFB4}" dt="2023-11-03T08:46:08.737" v="3001" actId="20577"/>
          <ac:spMkLst>
            <pc:docMk/>
            <pc:sldMk cId="2144660598" sldId="281"/>
            <ac:spMk id="2" creationId="{1FA5DA32-57E1-A063-D68B-CA32E3C243E1}"/>
          </ac:spMkLst>
        </pc:spChg>
        <pc:graphicFrameChg chg="modGraphic">
          <ac:chgData name="Aung Kyaw Minn" userId="1c972065-e875-4e0f-a387-d58e9b5c49d2" providerId="ADAL" clId="{6E6856C4-41E9-4449-A595-7F4201B0FFB4}" dt="2023-11-03T08:47:28.394" v="3006" actId="2161"/>
          <ac:graphicFrameMkLst>
            <pc:docMk/>
            <pc:sldMk cId="2144660598" sldId="281"/>
            <ac:graphicFrameMk id="7" creationId="{CF787A96-47B4-EC68-E9E1-5332B6ABF00B}"/>
          </ac:graphicFrameMkLst>
        </pc:graphicFrameChg>
      </pc:sldChg>
      <pc:sldChg chg="addSp delSp modSp add del mod ord">
        <pc:chgData name="Aung Kyaw Minn" userId="1c972065-e875-4e0f-a387-d58e9b5c49d2" providerId="ADAL" clId="{6E6856C4-41E9-4449-A595-7F4201B0FFB4}" dt="2023-11-06T08:01:33.796" v="3395" actId="47"/>
        <pc:sldMkLst>
          <pc:docMk/>
          <pc:sldMk cId="3668525887" sldId="281"/>
        </pc:sldMkLst>
        <pc:spChg chg="add del mod">
          <ac:chgData name="Aung Kyaw Minn" userId="1c972065-e875-4e0f-a387-d58e9b5c49d2" providerId="ADAL" clId="{6E6856C4-41E9-4449-A595-7F4201B0FFB4}" dt="2023-11-06T07:56:20.676" v="3306" actId="478"/>
          <ac:spMkLst>
            <pc:docMk/>
            <pc:sldMk cId="3668525887" sldId="281"/>
            <ac:spMk id="2" creationId="{DF886808-B43B-C103-5F56-D8A12AAE73F2}"/>
          </ac:spMkLst>
        </pc:spChg>
        <pc:spChg chg="add del mod">
          <ac:chgData name="Aung Kyaw Minn" userId="1c972065-e875-4e0f-a387-d58e9b5c49d2" providerId="ADAL" clId="{6E6856C4-41E9-4449-A595-7F4201B0FFB4}" dt="2023-11-06T07:58:20.832" v="3377" actId="478"/>
          <ac:spMkLst>
            <pc:docMk/>
            <pc:sldMk cId="3668525887" sldId="281"/>
            <ac:spMk id="3" creationId="{ED1DB67D-D2F2-5BED-660E-EA7401378515}"/>
          </ac:spMkLst>
        </pc:spChg>
        <pc:spChg chg="add del mod">
          <ac:chgData name="Aung Kyaw Minn" userId="1c972065-e875-4e0f-a387-d58e9b5c49d2" providerId="ADAL" clId="{6E6856C4-41E9-4449-A595-7F4201B0FFB4}" dt="2023-11-06T07:55:42.035" v="3304" actId="478"/>
          <ac:spMkLst>
            <pc:docMk/>
            <pc:sldMk cId="3668525887" sldId="281"/>
            <ac:spMk id="4" creationId="{356E1DDD-1321-1FB5-523D-689D7B62A6F9}"/>
          </ac:spMkLst>
        </pc:spChg>
        <pc:spChg chg="mod">
          <ac:chgData name="Aung Kyaw Minn" userId="1c972065-e875-4e0f-a387-d58e9b5c49d2" providerId="ADAL" clId="{6E6856C4-41E9-4449-A595-7F4201B0FFB4}" dt="2023-11-06T07:53:59.260" v="3289" actId="20577"/>
          <ac:spMkLst>
            <pc:docMk/>
            <pc:sldMk cId="3668525887" sldId="281"/>
            <ac:spMk id="5" creationId="{BCE757C2-7F40-718E-F402-F85CA002253C}"/>
          </ac:spMkLst>
        </pc:spChg>
        <pc:spChg chg="add del mod">
          <ac:chgData name="Aung Kyaw Minn" userId="1c972065-e875-4e0f-a387-d58e9b5c49d2" providerId="ADAL" clId="{6E6856C4-41E9-4449-A595-7F4201B0FFB4}" dt="2023-11-06T07:56:33.926" v="3307" actId="3680"/>
          <ac:spMkLst>
            <pc:docMk/>
            <pc:sldMk cId="3668525887" sldId="281"/>
            <ac:spMk id="7" creationId="{C5E09A1F-2ADE-3DC5-1127-CFA9C54606C3}"/>
          </ac:spMkLst>
        </pc:spChg>
        <pc:spChg chg="add del mod">
          <ac:chgData name="Aung Kyaw Minn" userId="1c972065-e875-4e0f-a387-d58e9b5c49d2" providerId="ADAL" clId="{6E6856C4-41E9-4449-A595-7F4201B0FFB4}" dt="2023-11-06T08:00:35.645" v="3381" actId="478"/>
          <ac:spMkLst>
            <pc:docMk/>
            <pc:sldMk cId="3668525887" sldId="281"/>
            <ac:spMk id="11" creationId="{80475AE6-EB62-6605-6FAC-F3139F955178}"/>
          </ac:spMkLst>
        </pc:spChg>
        <pc:graphicFrameChg chg="add del mod ord modGraphic">
          <ac:chgData name="Aung Kyaw Minn" userId="1c972065-e875-4e0f-a387-d58e9b5c49d2" providerId="ADAL" clId="{6E6856C4-41E9-4449-A595-7F4201B0FFB4}" dt="2023-11-06T07:58:40.993" v="3378" actId="478"/>
          <ac:graphicFrameMkLst>
            <pc:docMk/>
            <pc:sldMk cId="3668525887" sldId="281"/>
            <ac:graphicFrameMk id="8" creationId="{16B5BEA2-5986-BE4E-6CC2-D4BAC01A0524}"/>
          </ac:graphicFrameMkLst>
        </pc:graphicFrameChg>
        <pc:graphicFrameChg chg="del">
          <ac:chgData name="Aung Kyaw Minn" userId="1c972065-e875-4e0f-a387-d58e9b5c49d2" providerId="ADAL" clId="{6E6856C4-41E9-4449-A595-7F4201B0FFB4}" dt="2023-11-06T07:56:19.520" v="3305" actId="478"/>
          <ac:graphicFrameMkLst>
            <pc:docMk/>
            <pc:sldMk cId="3668525887" sldId="281"/>
            <ac:graphicFrameMk id="10" creationId="{C7400B87-C9AC-6C08-B6A3-DCC5D976A535}"/>
          </ac:graphicFrameMkLst>
        </pc:graphicFrameChg>
        <pc:graphicFrameChg chg="add del mod">
          <ac:chgData name="Aung Kyaw Minn" userId="1c972065-e875-4e0f-a387-d58e9b5c49d2" providerId="ADAL" clId="{6E6856C4-41E9-4449-A595-7F4201B0FFB4}" dt="2023-11-06T08:00:14.792" v="3380"/>
          <ac:graphicFrameMkLst>
            <pc:docMk/>
            <pc:sldMk cId="3668525887" sldId="281"/>
            <ac:graphicFrameMk id="12" creationId="{FDADE661-77E3-DC3E-D62D-A9FB83B9FDF1}"/>
          </ac:graphicFrameMkLst>
        </pc:graphicFrameChg>
        <pc:graphicFrameChg chg="add del">
          <ac:chgData name="Aung Kyaw Minn" userId="1c972065-e875-4e0f-a387-d58e9b5c49d2" providerId="ADAL" clId="{6E6856C4-41E9-4449-A595-7F4201B0FFB4}" dt="2023-11-06T08:00:40.119" v="3383" actId="478"/>
          <ac:graphicFrameMkLst>
            <pc:docMk/>
            <pc:sldMk cId="3668525887" sldId="281"/>
            <ac:graphicFrameMk id="13" creationId="{319B92C3-A46A-97F5-9C73-6949AA6B5610}"/>
          </ac:graphicFrameMkLst>
        </pc:graphicFrameChg>
      </pc:sldChg>
      <pc:sldChg chg="modSp add mod ord">
        <pc:chgData name="Aung Kyaw Minn" userId="1c972065-e875-4e0f-a387-d58e9b5c49d2" providerId="ADAL" clId="{6E6856C4-41E9-4449-A595-7F4201B0FFB4}" dt="2023-11-13T03:32:32.366" v="4469" actId="6549"/>
        <pc:sldMkLst>
          <pc:docMk/>
          <pc:sldMk cId="3613639284" sldId="282"/>
        </pc:sldMkLst>
        <pc:spChg chg="mod">
          <ac:chgData name="Aung Kyaw Minn" userId="1c972065-e875-4e0f-a387-d58e9b5c49d2" providerId="ADAL" clId="{6E6856C4-41E9-4449-A595-7F4201B0FFB4}" dt="2023-11-13T03:32:32.366" v="4469" actId="6549"/>
          <ac:spMkLst>
            <pc:docMk/>
            <pc:sldMk cId="3613639284" sldId="282"/>
            <ac:spMk id="2" creationId="{3D20D7FC-06BE-F61F-587A-2C41387A9469}"/>
          </ac:spMkLst>
        </pc:spChg>
      </pc:sldChg>
      <pc:sldChg chg="addSp delSp modSp add mod ord">
        <pc:chgData name="Aung Kyaw Minn" userId="1c972065-e875-4e0f-a387-d58e9b5c49d2" providerId="ADAL" clId="{6E6856C4-41E9-4449-A595-7F4201B0FFB4}" dt="2023-11-07T04:08:57.289" v="3828" actId="20577"/>
        <pc:sldMkLst>
          <pc:docMk/>
          <pc:sldMk cId="1246521204" sldId="283"/>
        </pc:sldMkLst>
        <pc:spChg chg="add mod">
          <ac:chgData name="Aung Kyaw Minn" userId="1c972065-e875-4e0f-a387-d58e9b5c49d2" providerId="ADAL" clId="{6E6856C4-41E9-4449-A595-7F4201B0FFB4}" dt="2023-11-07T04:08:48.025" v="3827" actId="1076"/>
          <ac:spMkLst>
            <pc:docMk/>
            <pc:sldMk cId="1246521204" sldId="283"/>
            <ac:spMk id="2" creationId="{486C58E7-8E51-E596-A462-F90CD5A158B1}"/>
          </ac:spMkLst>
        </pc:spChg>
        <pc:spChg chg="add mod">
          <ac:chgData name="Aung Kyaw Minn" userId="1c972065-e875-4e0f-a387-d58e9b5c49d2" providerId="ADAL" clId="{6E6856C4-41E9-4449-A595-7F4201B0FFB4}" dt="2023-11-07T04:08:48.025" v="3827" actId="1076"/>
          <ac:spMkLst>
            <pc:docMk/>
            <pc:sldMk cId="1246521204" sldId="283"/>
            <ac:spMk id="3" creationId="{B42F0FD4-6EE4-F029-923C-0A92E9A1D6EF}"/>
          </ac:spMkLst>
        </pc:spChg>
        <pc:spChg chg="mod">
          <ac:chgData name="Aung Kyaw Minn" userId="1c972065-e875-4e0f-a387-d58e9b5c49d2" providerId="ADAL" clId="{6E6856C4-41E9-4449-A595-7F4201B0FFB4}" dt="2023-11-07T04:08:57.289" v="3828" actId="20577"/>
          <ac:spMkLst>
            <pc:docMk/>
            <pc:sldMk cId="1246521204" sldId="283"/>
            <ac:spMk id="5" creationId="{BCE757C2-7F40-718E-F402-F85CA002253C}"/>
          </ac:spMkLst>
        </pc:spChg>
        <pc:spChg chg="add del">
          <ac:chgData name="Aung Kyaw Minn" userId="1c972065-e875-4e0f-a387-d58e9b5c49d2" providerId="ADAL" clId="{6E6856C4-41E9-4449-A595-7F4201B0FFB4}" dt="2023-11-06T08:04:21.592" v="3420" actId="22"/>
          <ac:spMkLst>
            <pc:docMk/>
            <pc:sldMk cId="1246521204" sldId="283"/>
            <ac:spMk id="6" creationId="{75A790D8-21A2-FD3A-DDEC-D869B61AD009}"/>
          </ac:spMkLst>
        </pc:spChg>
        <pc:graphicFrameChg chg="mod">
          <ac:chgData name="Aung Kyaw Minn" userId="1c972065-e875-4e0f-a387-d58e9b5c49d2" providerId="ADAL" clId="{6E6856C4-41E9-4449-A595-7F4201B0FFB4}" dt="2023-11-07T04:08:48.025" v="3827" actId="1076"/>
          <ac:graphicFrameMkLst>
            <pc:docMk/>
            <pc:sldMk cId="1246521204" sldId="283"/>
            <ac:graphicFrameMk id="10" creationId="{C7400B87-C9AC-6C08-B6A3-DCC5D976A535}"/>
          </ac:graphicFrameMkLst>
        </pc:graphicFrameChg>
      </pc:sldChg>
      <pc:sldChg chg="modSp add mod">
        <pc:chgData name="Aung Kyaw Minn" userId="1c972065-e875-4e0f-a387-d58e9b5c49d2" providerId="ADAL" clId="{6E6856C4-41E9-4449-A595-7F4201B0FFB4}" dt="2023-11-13T03:37:26.638" v="4651" actId="20577"/>
        <pc:sldMkLst>
          <pc:docMk/>
          <pc:sldMk cId="2471860802" sldId="284"/>
        </pc:sldMkLst>
        <pc:spChg chg="mod">
          <ac:chgData name="Aung Kyaw Minn" userId="1c972065-e875-4e0f-a387-d58e9b5c49d2" providerId="ADAL" clId="{6E6856C4-41E9-4449-A595-7F4201B0FFB4}" dt="2023-11-13T03:37:26.638" v="4651" actId="20577"/>
          <ac:spMkLst>
            <pc:docMk/>
            <pc:sldMk cId="2471860802" sldId="284"/>
            <ac:spMk id="2" creationId="{3D20D7FC-06BE-F61F-587A-2C41387A9469}"/>
          </ac:spMkLst>
        </pc:spChg>
        <pc:spChg chg="mod">
          <ac:chgData name="Aung Kyaw Minn" userId="1c972065-e875-4e0f-a387-d58e9b5c49d2" providerId="ADAL" clId="{6E6856C4-41E9-4449-A595-7F4201B0FFB4}" dt="2023-11-07T03:26:50.251" v="3524" actId="5793"/>
          <ac:spMkLst>
            <pc:docMk/>
            <pc:sldMk cId="2471860802" sldId="284"/>
            <ac:spMk id="3" creationId="{CA93A659-BEC7-9CA9-0869-5D24DDF99F17}"/>
          </ac:spMkLst>
        </pc:spChg>
      </pc:sldChg>
      <pc:sldChg chg="modSp new mod">
        <pc:chgData name="Aung Kyaw Minn" userId="1c972065-e875-4e0f-a387-d58e9b5c49d2" providerId="ADAL" clId="{6E6856C4-41E9-4449-A595-7F4201B0FFB4}" dt="2023-11-13T03:40:54.966" v="4735" actId="20577"/>
        <pc:sldMkLst>
          <pc:docMk/>
          <pc:sldMk cId="352661204" sldId="285"/>
        </pc:sldMkLst>
        <pc:spChg chg="mod">
          <ac:chgData name="Aung Kyaw Minn" userId="1c972065-e875-4e0f-a387-d58e9b5c49d2" providerId="ADAL" clId="{6E6856C4-41E9-4449-A595-7F4201B0FFB4}" dt="2023-11-07T03:30:21.191" v="3546" actId="20577"/>
          <ac:spMkLst>
            <pc:docMk/>
            <pc:sldMk cId="352661204" sldId="285"/>
            <ac:spMk id="2" creationId="{4FD4EC6C-592D-7684-B3D8-78296A307D21}"/>
          </ac:spMkLst>
        </pc:spChg>
        <pc:spChg chg="mod">
          <ac:chgData name="Aung Kyaw Minn" userId="1c972065-e875-4e0f-a387-d58e9b5c49d2" providerId="ADAL" clId="{6E6856C4-41E9-4449-A595-7F4201B0FFB4}" dt="2023-11-13T03:40:54.966" v="4735" actId="20577"/>
          <ac:spMkLst>
            <pc:docMk/>
            <pc:sldMk cId="352661204" sldId="285"/>
            <ac:spMk id="3" creationId="{C60C26E4-8A48-7EC1-7692-3ECBF443E0AB}"/>
          </ac:spMkLst>
        </pc:spChg>
      </pc:sldChg>
      <pc:sldChg chg="modSp add mod ord">
        <pc:chgData name="Aung Kyaw Minn" userId="1c972065-e875-4e0f-a387-d58e9b5c49d2" providerId="ADAL" clId="{6E6856C4-41E9-4449-A595-7F4201B0FFB4}" dt="2023-11-07T03:38:56.349" v="3663" actId="13822"/>
        <pc:sldMkLst>
          <pc:docMk/>
          <pc:sldMk cId="368893810" sldId="493"/>
        </pc:sldMkLst>
        <pc:spChg chg="mod">
          <ac:chgData name="Aung Kyaw Minn" userId="1c972065-e875-4e0f-a387-d58e9b5c49d2" providerId="ADAL" clId="{6E6856C4-41E9-4449-A595-7F4201B0FFB4}" dt="2023-11-07T03:38:56.349" v="3663" actId="13822"/>
          <ac:spMkLst>
            <pc:docMk/>
            <pc:sldMk cId="368893810" sldId="493"/>
            <ac:spMk id="38" creationId="{D8E5D9C9-0C36-5C6A-3900-07CC57BEBC84}"/>
          </ac:spMkLst>
        </pc:spChg>
      </pc:sldChg>
      <pc:sldChg chg="modSp new mod modNotesTx">
        <pc:chgData name="Aung Kyaw Minn" userId="1c972065-e875-4e0f-a387-d58e9b5c49d2" providerId="ADAL" clId="{6E6856C4-41E9-4449-A595-7F4201B0FFB4}" dt="2023-11-07T04:26:11.492" v="4220" actId="20577"/>
        <pc:sldMkLst>
          <pc:docMk/>
          <pc:sldMk cId="4095013363" sldId="494"/>
        </pc:sldMkLst>
        <pc:spChg chg="mod">
          <ac:chgData name="Aung Kyaw Minn" userId="1c972065-e875-4e0f-a387-d58e9b5c49d2" providerId="ADAL" clId="{6E6856C4-41E9-4449-A595-7F4201B0FFB4}" dt="2023-11-07T04:09:45.731" v="3845" actId="20577"/>
          <ac:spMkLst>
            <pc:docMk/>
            <pc:sldMk cId="4095013363" sldId="494"/>
            <ac:spMk id="2" creationId="{C709B239-3D03-7219-105C-37805B5C7602}"/>
          </ac:spMkLst>
        </pc:spChg>
        <pc:spChg chg="mod">
          <ac:chgData name="Aung Kyaw Minn" userId="1c972065-e875-4e0f-a387-d58e9b5c49d2" providerId="ADAL" clId="{6E6856C4-41E9-4449-A595-7F4201B0FFB4}" dt="2023-11-07T04:26:11.492" v="4220" actId="20577"/>
          <ac:spMkLst>
            <pc:docMk/>
            <pc:sldMk cId="4095013363" sldId="494"/>
            <ac:spMk id="3" creationId="{8F5988F1-1DCB-0240-03C9-B2B6A55EC735}"/>
          </ac:spMkLst>
        </pc:spChg>
      </pc:sldChg>
      <pc:sldChg chg="addSp modSp add mod ord">
        <pc:chgData name="Aung Kyaw Minn" userId="1c972065-e875-4e0f-a387-d58e9b5c49d2" providerId="ADAL" clId="{6E6856C4-41E9-4449-A595-7F4201B0FFB4}" dt="2023-11-13T03:40:45.563" v="4734" actId="20577"/>
        <pc:sldMkLst>
          <pc:docMk/>
          <pc:sldMk cId="2954191259" sldId="495"/>
        </pc:sldMkLst>
        <pc:spChg chg="add mod">
          <ac:chgData name="Aung Kyaw Minn" userId="1c972065-e875-4e0f-a387-d58e9b5c49d2" providerId="ADAL" clId="{6E6856C4-41E9-4449-A595-7F4201B0FFB4}" dt="2023-11-13T03:28:55.266" v="4413" actId="14100"/>
          <ac:spMkLst>
            <pc:docMk/>
            <pc:sldMk cId="2954191259" sldId="495"/>
            <ac:spMk id="2" creationId="{4AAFA1C0-34D6-D60C-F900-3F08542810F6}"/>
          </ac:spMkLst>
        </pc:spChg>
        <pc:spChg chg="add mod">
          <ac:chgData name="Aung Kyaw Minn" userId="1c972065-e875-4e0f-a387-d58e9b5c49d2" providerId="ADAL" clId="{6E6856C4-41E9-4449-A595-7F4201B0FFB4}" dt="2023-11-13T03:29:52.269" v="4425" actId="1076"/>
          <ac:spMkLst>
            <pc:docMk/>
            <pc:sldMk cId="2954191259" sldId="495"/>
            <ac:spMk id="3" creationId="{CB47BEC1-7C24-4FC9-DAE0-D4BF64512B60}"/>
          </ac:spMkLst>
        </pc:spChg>
        <pc:spChg chg="add mod">
          <ac:chgData name="Aung Kyaw Minn" userId="1c972065-e875-4e0f-a387-d58e9b5c49d2" providerId="ADAL" clId="{6E6856C4-41E9-4449-A595-7F4201B0FFB4}" dt="2023-11-13T03:30:27.153" v="4431" actId="14100"/>
          <ac:spMkLst>
            <pc:docMk/>
            <pc:sldMk cId="2954191259" sldId="495"/>
            <ac:spMk id="4" creationId="{0C253AB6-9787-3F98-DA29-BE979DAB10B9}"/>
          </ac:spMkLst>
        </pc:spChg>
        <pc:spChg chg="mod">
          <ac:chgData name="Aung Kyaw Minn" userId="1c972065-e875-4e0f-a387-d58e9b5c49d2" providerId="ADAL" clId="{6E6856C4-41E9-4449-A595-7F4201B0FFB4}" dt="2023-11-13T03:40:45.563" v="4734" actId="20577"/>
          <ac:spMkLst>
            <pc:docMk/>
            <pc:sldMk cId="2954191259" sldId="495"/>
            <ac:spMk id="5" creationId="{BCE757C2-7F40-718E-F402-F85CA002253C}"/>
          </ac:spMkLst>
        </pc:spChg>
        <pc:spChg chg="add mod">
          <ac:chgData name="Aung Kyaw Minn" userId="1c972065-e875-4e0f-a387-d58e9b5c49d2" providerId="ADAL" clId="{6E6856C4-41E9-4449-A595-7F4201B0FFB4}" dt="2023-11-13T03:30:49.652" v="4442" actId="20577"/>
          <ac:spMkLst>
            <pc:docMk/>
            <pc:sldMk cId="2954191259" sldId="495"/>
            <ac:spMk id="6" creationId="{474A7DB4-1184-92F9-5082-965F599CEC58}"/>
          </ac:spMkLst>
        </pc:spChg>
        <pc:spChg chg="add mod">
          <ac:chgData name="Aung Kyaw Minn" userId="1c972065-e875-4e0f-a387-d58e9b5c49d2" providerId="ADAL" clId="{6E6856C4-41E9-4449-A595-7F4201B0FFB4}" dt="2023-11-13T03:31:18.934" v="4445" actId="14100"/>
          <ac:spMkLst>
            <pc:docMk/>
            <pc:sldMk cId="2954191259" sldId="495"/>
            <ac:spMk id="7" creationId="{5C1E5154-BA72-83B4-109C-92304825C9ED}"/>
          </ac:spMkLst>
        </pc:spChg>
        <pc:spChg chg="add mod">
          <ac:chgData name="Aung Kyaw Minn" userId="1c972065-e875-4e0f-a387-d58e9b5c49d2" providerId="ADAL" clId="{6E6856C4-41E9-4449-A595-7F4201B0FFB4}" dt="2023-11-13T03:31:36.180" v="4448" actId="20577"/>
          <ac:spMkLst>
            <pc:docMk/>
            <pc:sldMk cId="2954191259" sldId="495"/>
            <ac:spMk id="8" creationId="{C8911161-E260-24CB-57A2-6E1417EA766E}"/>
          </ac:spMkLst>
        </pc:spChg>
        <pc:spChg chg="mod">
          <ac:chgData name="Aung Kyaw Minn" userId="1c972065-e875-4e0f-a387-d58e9b5c49d2" providerId="ADAL" clId="{6E6856C4-41E9-4449-A595-7F4201B0FFB4}" dt="2023-11-13T03:30:07.814" v="4426" actId="14100"/>
          <ac:spMkLst>
            <pc:docMk/>
            <pc:sldMk cId="2954191259" sldId="495"/>
            <ac:spMk id="9" creationId="{B736D20E-51A9-955E-718F-C6D1E7A04E74}"/>
          </ac:spMkLst>
        </pc:spChg>
        <pc:spChg chg="mod">
          <ac:chgData name="Aung Kyaw Minn" userId="1c972065-e875-4e0f-a387-d58e9b5c49d2" providerId="ADAL" clId="{6E6856C4-41E9-4449-A595-7F4201B0FFB4}" dt="2023-11-13T03:29:03.732" v="4415" actId="14100"/>
          <ac:spMkLst>
            <pc:docMk/>
            <pc:sldMk cId="2954191259" sldId="495"/>
            <ac:spMk id="11" creationId="{46688311-DED3-11A6-F4DF-AF5B83D1A135}"/>
          </ac:spMkLst>
        </pc:spChg>
        <pc:spChg chg="mod">
          <ac:chgData name="Aung Kyaw Minn" userId="1c972065-e875-4e0f-a387-d58e9b5c49d2" providerId="ADAL" clId="{6E6856C4-41E9-4449-A595-7F4201B0FFB4}" dt="2023-11-13T03:30:13.489" v="4427" actId="1076"/>
          <ac:spMkLst>
            <pc:docMk/>
            <pc:sldMk cId="2954191259" sldId="495"/>
            <ac:spMk id="12" creationId="{4F099635-E2BB-3A64-EA89-E8ADBB56DBE9}"/>
          </ac:spMkLst>
        </pc:spChg>
        <pc:spChg chg="mod">
          <ac:chgData name="Aung Kyaw Minn" userId="1c972065-e875-4e0f-a387-d58e9b5c49d2" providerId="ADAL" clId="{6E6856C4-41E9-4449-A595-7F4201B0FFB4}" dt="2023-11-13T03:29:50.516" v="4424" actId="1076"/>
          <ac:spMkLst>
            <pc:docMk/>
            <pc:sldMk cId="2954191259" sldId="495"/>
            <ac:spMk id="13" creationId="{F126232E-B948-4EAC-C754-58B0325AC646}"/>
          </ac:spMkLst>
        </pc:spChg>
        <pc:graphicFrameChg chg="mod">
          <ac:chgData name="Aung Kyaw Minn" userId="1c972065-e875-4e0f-a387-d58e9b5c49d2" providerId="ADAL" clId="{6E6856C4-41E9-4449-A595-7F4201B0FFB4}" dt="2023-11-13T03:29:12.395" v="4417" actId="255"/>
          <ac:graphicFrameMkLst>
            <pc:docMk/>
            <pc:sldMk cId="2954191259" sldId="495"/>
            <ac:graphicFrameMk id="10" creationId="{C7400B87-C9AC-6C08-B6A3-DCC5D976A535}"/>
          </ac:graphicFrameMkLst>
        </pc:graphicFrameChg>
      </pc:sldChg>
      <pc:sldChg chg="modSp add mod ord">
        <pc:chgData name="Aung Kyaw Minn" userId="1c972065-e875-4e0f-a387-d58e9b5c49d2" providerId="ADAL" clId="{6E6856C4-41E9-4449-A595-7F4201B0FFB4}" dt="2023-11-13T03:40:41.926" v="4733" actId="20577"/>
        <pc:sldMkLst>
          <pc:docMk/>
          <pc:sldMk cId="443657242" sldId="496"/>
        </pc:sldMkLst>
        <pc:spChg chg="mod">
          <ac:chgData name="Aung Kyaw Minn" userId="1c972065-e875-4e0f-a387-d58e9b5c49d2" providerId="ADAL" clId="{6E6856C4-41E9-4449-A595-7F4201B0FFB4}" dt="2023-11-13T03:40:41.926" v="4733" actId="20577"/>
          <ac:spMkLst>
            <pc:docMk/>
            <pc:sldMk cId="443657242" sldId="496"/>
            <ac:spMk id="2" creationId="{3D20D7FC-06BE-F61F-587A-2C41387A9469}"/>
          </ac:spMkLst>
        </pc:spChg>
      </pc:sldChg>
      <pc:sldMasterChg chg="modSp">
        <pc:chgData name="Aung Kyaw Minn" userId="1c972065-e875-4e0f-a387-d58e9b5c49d2" providerId="ADAL" clId="{6E6856C4-41E9-4449-A595-7F4201B0FFB4}" dt="2023-11-02T09:33:13.799" v="634" actId="2711"/>
        <pc:sldMasterMkLst>
          <pc:docMk/>
          <pc:sldMasterMk cId="726217504" sldId="2147483648"/>
        </pc:sldMasterMkLst>
        <pc:spChg chg="mod">
          <ac:chgData name="Aung Kyaw Minn" userId="1c972065-e875-4e0f-a387-d58e9b5c49d2" providerId="ADAL" clId="{6E6856C4-41E9-4449-A595-7F4201B0FFB4}" dt="2023-11-02T09:33:08.528" v="633" actId="2711"/>
          <ac:spMkLst>
            <pc:docMk/>
            <pc:sldMasterMk cId="726217504" sldId="2147483648"/>
            <ac:spMk id="2" creationId="{EF2A0DFA-5DF2-0EBC-3732-525BF945AF53}"/>
          </ac:spMkLst>
        </pc:spChg>
        <pc:spChg chg="mod">
          <ac:chgData name="Aung Kyaw Minn" userId="1c972065-e875-4e0f-a387-d58e9b5c49d2" providerId="ADAL" clId="{6E6856C4-41E9-4449-A595-7F4201B0FFB4}" dt="2023-11-02T09:33:13.799" v="634" actId="2711"/>
          <ac:spMkLst>
            <pc:docMk/>
            <pc:sldMasterMk cId="726217504" sldId="2147483648"/>
            <ac:spMk id="3" creationId="{37FB4FD9-A6FA-5CB7-C85E-05BB13F05E9E}"/>
          </ac:spMkLst>
        </pc:spChg>
      </pc:sldMasterChg>
    </pc:docChg>
  </pc:docChgLst>
  <pc:docChgLst>
    <pc:chgData name="Nay Thu Khant" userId="S::naythukhant@onenex.co::ac13742d-33bd-4ef9-b421-7f539b8ee7e6" providerId="AD" clId="Web-{CDEE636F-89F5-469D-A52D-42ECCFAB101D}"/>
    <pc:docChg chg="modSld">
      <pc:chgData name="Nay Thu Khant" userId="S::naythukhant@onenex.co::ac13742d-33bd-4ef9-b421-7f539b8ee7e6" providerId="AD" clId="Web-{CDEE636F-89F5-469D-A52D-42ECCFAB101D}" dt="2023-11-13T08:54:49.581" v="5"/>
      <pc:docMkLst>
        <pc:docMk/>
      </pc:docMkLst>
      <pc:sldChg chg="modSp">
        <pc:chgData name="Nay Thu Khant" userId="S::naythukhant@onenex.co::ac13742d-33bd-4ef9-b421-7f539b8ee7e6" providerId="AD" clId="Web-{CDEE636F-89F5-469D-A52D-42ECCFAB101D}" dt="2023-11-13T08:54:49.581" v="5"/>
        <pc:sldMkLst>
          <pc:docMk/>
          <pc:sldMk cId="2420718230" sldId="279"/>
        </pc:sldMkLst>
        <pc:graphicFrameChg chg="mod modGraphic">
          <ac:chgData name="Nay Thu Khant" userId="S::naythukhant@onenex.co::ac13742d-33bd-4ef9-b421-7f539b8ee7e6" providerId="AD" clId="Web-{CDEE636F-89F5-469D-A52D-42ECCFAB101D}" dt="2023-11-13T08:54:49.581" v="5"/>
          <ac:graphicFrameMkLst>
            <pc:docMk/>
            <pc:sldMk cId="2420718230" sldId="279"/>
            <ac:graphicFrameMk id="7" creationId="{CF787A96-47B4-EC68-E9E1-5332B6ABF00B}"/>
          </ac:graphicFrameMkLst>
        </pc:graphicFrameChg>
      </pc:sldChg>
    </pc:docChg>
  </pc:docChgLst>
  <pc:docChgLst>
    <pc:chgData name="Aung Kyaw Minn" userId="1c972065-e875-4e0f-a387-d58e9b5c49d2" providerId="ADAL" clId="{B583932D-4A32-4FDE-9A32-E2796C6AECA3}"/>
    <pc:docChg chg="undo redo custSel addSld delSld modSld sldOrd modMainMaster">
      <pc:chgData name="Aung Kyaw Minn" userId="1c972065-e875-4e0f-a387-d58e9b5c49d2" providerId="ADAL" clId="{B583932D-4A32-4FDE-9A32-E2796C6AECA3}" dt="2024-06-10T06:32:28.267" v="18966" actId="20578"/>
      <pc:docMkLst>
        <pc:docMk/>
      </pc:docMkLst>
      <pc:sldChg chg="addSp delSp modSp mod">
        <pc:chgData name="Aung Kyaw Minn" userId="1c972065-e875-4e0f-a387-d58e9b5c49d2" providerId="ADAL" clId="{B583932D-4A32-4FDE-9A32-E2796C6AECA3}" dt="2024-05-20T04:03:38.776" v="17177" actId="20577"/>
        <pc:sldMkLst>
          <pc:docMk/>
          <pc:sldMk cId="4283750238" sldId="256"/>
        </pc:sldMkLst>
        <pc:spChg chg="mod">
          <ac:chgData name="Aung Kyaw Minn" userId="1c972065-e875-4e0f-a387-d58e9b5c49d2" providerId="ADAL" clId="{B583932D-4A32-4FDE-9A32-E2796C6AECA3}" dt="2024-05-20T04:03:38.776" v="17177" actId="20577"/>
          <ac:spMkLst>
            <pc:docMk/>
            <pc:sldMk cId="4283750238" sldId="256"/>
            <ac:spMk id="2" creationId="{3D20D7FC-06BE-F61F-587A-2C41387A9469}"/>
          </ac:spMkLst>
        </pc:spChg>
        <pc:spChg chg="mod">
          <ac:chgData name="Aung Kyaw Minn" userId="1c972065-e875-4e0f-a387-d58e9b5c49d2" providerId="ADAL" clId="{B583932D-4A32-4FDE-9A32-E2796C6AECA3}" dt="2024-05-16T06:35:37.539" v="12482" actId="20577"/>
          <ac:spMkLst>
            <pc:docMk/>
            <pc:sldMk cId="4283750238" sldId="256"/>
            <ac:spMk id="3" creationId="{CA93A659-BEC7-9CA9-0869-5D24DDF99F17}"/>
          </ac:spMkLst>
        </pc:spChg>
        <pc:picChg chg="add del mod">
          <ac:chgData name="Aung Kyaw Minn" userId="1c972065-e875-4e0f-a387-d58e9b5c49d2" providerId="ADAL" clId="{B583932D-4A32-4FDE-9A32-E2796C6AECA3}" dt="2024-05-16T06:27:22.932" v="12419" actId="478"/>
          <ac:picMkLst>
            <pc:docMk/>
            <pc:sldMk cId="4283750238" sldId="256"/>
            <ac:picMk id="5" creationId="{EF84E0F1-721B-3234-78C6-A73EF3EEF5D0}"/>
          </ac:picMkLst>
        </pc:picChg>
        <pc:picChg chg="add mod">
          <ac:chgData name="Aung Kyaw Minn" userId="1c972065-e875-4e0f-a387-d58e9b5c49d2" providerId="ADAL" clId="{B583932D-4A32-4FDE-9A32-E2796C6AECA3}" dt="2024-05-16T06:27:28.525" v="12421" actId="1076"/>
          <ac:picMkLst>
            <pc:docMk/>
            <pc:sldMk cId="4283750238" sldId="256"/>
            <ac:picMk id="7" creationId="{CC8C9B34-7FD9-ABCD-9F48-7B9524E2C572}"/>
          </ac:picMkLst>
        </pc:picChg>
      </pc:sldChg>
      <pc:sldChg chg="addSp delSp modSp mod modClrScheme chgLayout">
        <pc:chgData name="Aung Kyaw Minn" userId="1c972065-e875-4e0f-a387-d58e9b5c49d2" providerId="ADAL" clId="{B583932D-4A32-4FDE-9A32-E2796C6AECA3}" dt="2024-04-26T03:20:36.466" v="1103" actId="1076"/>
        <pc:sldMkLst>
          <pc:docMk/>
          <pc:sldMk cId="1189979535" sldId="257"/>
        </pc:sldMkLst>
        <pc:spChg chg="add del mod ord">
          <ac:chgData name="Aung Kyaw Minn" userId="1c972065-e875-4e0f-a387-d58e9b5c49d2" providerId="ADAL" clId="{B583932D-4A32-4FDE-9A32-E2796C6AECA3}" dt="2024-04-25T09:57:37.696" v="743" actId="700"/>
          <ac:spMkLst>
            <pc:docMk/>
            <pc:sldMk cId="1189979535" sldId="257"/>
            <ac:spMk id="2" creationId="{FB664E35-6CBD-CAD0-9D48-EC3BF13AC32D}"/>
          </ac:spMkLst>
        </pc:spChg>
        <pc:spChg chg="add mod ord">
          <ac:chgData name="Aung Kyaw Minn" userId="1c972065-e875-4e0f-a387-d58e9b5c49d2" providerId="ADAL" clId="{B583932D-4A32-4FDE-9A32-E2796C6AECA3}" dt="2024-04-25T09:58:13.293" v="754" actId="113"/>
          <ac:spMkLst>
            <pc:docMk/>
            <pc:sldMk cId="1189979535" sldId="257"/>
            <ac:spMk id="3" creationId="{1697F434-8648-FDD9-5B02-8501C21F33F9}"/>
          </ac:spMkLst>
        </pc:spChg>
        <pc:graphicFrameChg chg="mod ord modGraphic">
          <ac:chgData name="Aung Kyaw Minn" userId="1c972065-e875-4e0f-a387-d58e9b5c49d2" providerId="ADAL" clId="{B583932D-4A32-4FDE-9A32-E2796C6AECA3}" dt="2024-04-26T03:20:36.466" v="1103" actId="1076"/>
          <ac:graphicFrameMkLst>
            <pc:docMk/>
            <pc:sldMk cId="1189979535" sldId="257"/>
            <ac:graphicFrameMk id="10" creationId="{C7400B87-C9AC-6C08-B6A3-DCC5D976A535}"/>
          </ac:graphicFrameMkLst>
        </pc:graphicFrameChg>
      </pc:sldChg>
      <pc:sldChg chg="modSp add mod">
        <pc:chgData name="Aung Kyaw Minn" userId="1c972065-e875-4e0f-a387-d58e9b5c49d2" providerId="ADAL" clId="{B583932D-4A32-4FDE-9A32-E2796C6AECA3}" dt="2024-05-17T08:12:25.640" v="14525" actId="2711"/>
        <pc:sldMkLst>
          <pc:docMk/>
          <pc:sldMk cId="3613732529" sldId="258"/>
        </pc:sldMkLst>
        <pc:graphicFrameChg chg="modGraphic">
          <ac:chgData name="Aung Kyaw Minn" userId="1c972065-e875-4e0f-a387-d58e9b5c49d2" providerId="ADAL" clId="{B583932D-4A32-4FDE-9A32-E2796C6AECA3}" dt="2024-05-17T08:12:25.640" v="14525" actId="2711"/>
          <ac:graphicFrameMkLst>
            <pc:docMk/>
            <pc:sldMk cId="3613732529" sldId="258"/>
            <ac:graphicFrameMk id="7" creationId="{5F57C6E8-4D09-E6BA-98A9-233789214CF4}"/>
          </ac:graphicFrameMkLst>
        </pc:graphicFrameChg>
      </pc:sldChg>
      <pc:sldChg chg="add">
        <pc:chgData name="Aung Kyaw Minn" userId="1c972065-e875-4e0f-a387-d58e9b5c49d2" providerId="ADAL" clId="{B583932D-4A32-4FDE-9A32-E2796C6AECA3}" dt="2024-05-17T08:10:23.598" v="14517"/>
        <pc:sldMkLst>
          <pc:docMk/>
          <pc:sldMk cId="600678489" sldId="259"/>
        </pc:sldMkLst>
      </pc:sldChg>
      <pc:sldChg chg="modSp mod">
        <pc:chgData name="Aung Kyaw Minn" userId="1c972065-e875-4e0f-a387-d58e9b5c49d2" providerId="ADAL" clId="{B583932D-4A32-4FDE-9A32-E2796C6AECA3}" dt="2024-04-25T04:15:22.276" v="1" actId="1076"/>
        <pc:sldMkLst>
          <pc:docMk/>
          <pc:sldMk cId="962411577" sldId="261"/>
        </pc:sldMkLst>
        <pc:spChg chg="mod">
          <ac:chgData name="Aung Kyaw Minn" userId="1c972065-e875-4e0f-a387-d58e9b5c49d2" providerId="ADAL" clId="{B583932D-4A32-4FDE-9A32-E2796C6AECA3}" dt="2024-04-25T04:15:22.276" v="1" actId="1076"/>
          <ac:spMkLst>
            <pc:docMk/>
            <pc:sldMk cId="962411577" sldId="261"/>
            <ac:spMk id="3" creationId="{2262E288-AC69-BBB9-DC19-1818D03E003C}"/>
          </ac:spMkLst>
        </pc:spChg>
      </pc:sldChg>
      <pc:sldChg chg="modSp mod">
        <pc:chgData name="Aung Kyaw Minn" userId="1c972065-e875-4e0f-a387-d58e9b5c49d2" providerId="ADAL" clId="{B583932D-4A32-4FDE-9A32-E2796C6AECA3}" dt="2024-05-08T09:28:47.104" v="6848"/>
        <pc:sldMkLst>
          <pc:docMk/>
          <pc:sldMk cId="2542769359" sldId="270"/>
        </pc:sldMkLst>
        <pc:spChg chg="mod">
          <ac:chgData name="Aung Kyaw Minn" userId="1c972065-e875-4e0f-a387-d58e9b5c49d2" providerId="ADAL" clId="{B583932D-4A32-4FDE-9A32-E2796C6AECA3}" dt="2024-05-08T09:28:47.104" v="6848"/>
          <ac:spMkLst>
            <pc:docMk/>
            <pc:sldMk cId="2542769359" sldId="270"/>
            <ac:spMk id="3" creationId="{2262E288-AC69-BBB9-DC19-1818D03E003C}"/>
          </ac:spMkLst>
        </pc:spChg>
      </pc:sldChg>
      <pc:sldChg chg="modSp mod">
        <pc:chgData name="Aung Kyaw Minn" userId="1c972065-e875-4e0f-a387-d58e9b5c49d2" providerId="ADAL" clId="{B583932D-4A32-4FDE-9A32-E2796C6AECA3}" dt="2024-05-24T06:30:54.986" v="18745" actId="20577"/>
        <pc:sldMkLst>
          <pc:docMk/>
          <pc:sldMk cId="4015082529" sldId="271"/>
        </pc:sldMkLst>
        <pc:spChg chg="mod">
          <ac:chgData name="Aung Kyaw Minn" userId="1c972065-e875-4e0f-a387-d58e9b5c49d2" providerId="ADAL" clId="{B583932D-4A32-4FDE-9A32-E2796C6AECA3}" dt="2024-05-24T06:30:54.986" v="18745" actId="20577"/>
          <ac:spMkLst>
            <pc:docMk/>
            <pc:sldMk cId="4015082529" sldId="271"/>
            <ac:spMk id="3" creationId="{64D48234-4F76-186B-447E-62DCA62C422B}"/>
          </ac:spMkLst>
        </pc:spChg>
      </pc:sldChg>
      <pc:sldChg chg="modSp mod">
        <pc:chgData name="Aung Kyaw Minn" userId="1c972065-e875-4e0f-a387-d58e9b5c49d2" providerId="ADAL" clId="{B583932D-4A32-4FDE-9A32-E2796C6AECA3}" dt="2024-05-20T06:36:09.052" v="17205" actId="20577"/>
        <pc:sldMkLst>
          <pc:docMk/>
          <pc:sldMk cId="127524256" sldId="273"/>
        </pc:sldMkLst>
        <pc:spChg chg="mod">
          <ac:chgData name="Aung Kyaw Minn" userId="1c972065-e875-4e0f-a387-d58e9b5c49d2" providerId="ADAL" clId="{B583932D-4A32-4FDE-9A32-E2796C6AECA3}" dt="2024-05-20T06:36:09.052" v="17205" actId="20577"/>
          <ac:spMkLst>
            <pc:docMk/>
            <pc:sldMk cId="127524256" sldId="273"/>
            <ac:spMk id="3" creationId="{2262E288-AC69-BBB9-DC19-1818D03E003C}"/>
          </ac:spMkLst>
        </pc:spChg>
      </pc:sldChg>
      <pc:sldChg chg="modSp mod">
        <pc:chgData name="Aung Kyaw Minn" userId="1c972065-e875-4e0f-a387-d58e9b5c49d2" providerId="ADAL" clId="{B583932D-4A32-4FDE-9A32-E2796C6AECA3}" dt="2024-05-08T09:28:38.325" v="6845" actId="20577"/>
        <pc:sldMkLst>
          <pc:docMk/>
          <pc:sldMk cId="1520596586" sldId="274"/>
        </pc:sldMkLst>
        <pc:spChg chg="mod">
          <ac:chgData name="Aung Kyaw Minn" userId="1c972065-e875-4e0f-a387-d58e9b5c49d2" providerId="ADAL" clId="{B583932D-4A32-4FDE-9A32-E2796C6AECA3}" dt="2024-05-08T09:28:38.325" v="6845" actId="20577"/>
          <ac:spMkLst>
            <pc:docMk/>
            <pc:sldMk cId="1520596586" sldId="274"/>
            <ac:spMk id="3" creationId="{2262E288-AC69-BBB9-DC19-1818D03E003C}"/>
          </ac:spMkLst>
        </pc:spChg>
      </pc:sldChg>
      <pc:sldChg chg="modSp mod modClrScheme chgLayout">
        <pc:chgData name="Aung Kyaw Minn" userId="1c972065-e875-4e0f-a387-d58e9b5c49d2" providerId="ADAL" clId="{B583932D-4A32-4FDE-9A32-E2796C6AECA3}" dt="2024-04-26T03:43:14.834" v="1220" actId="700"/>
        <pc:sldMkLst>
          <pc:docMk/>
          <pc:sldMk cId="432532424" sldId="277"/>
        </pc:sldMkLst>
        <pc:spChg chg="mod ord">
          <ac:chgData name="Aung Kyaw Minn" userId="1c972065-e875-4e0f-a387-d58e9b5c49d2" providerId="ADAL" clId="{B583932D-4A32-4FDE-9A32-E2796C6AECA3}" dt="2024-04-26T03:43:14.834" v="1220" actId="700"/>
          <ac:spMkLst>
            <pc:docMk/>
            <pc:sldMk cId="432532424" sldId="277"/>
            <ac:spMk id="2" creationId="{3D20D7FC-06BE-F61F-587A-2C41387A9469}"/>
          </ac:spMkLst>
        </pc:spChg>
        <pc:spChg chg="mod ord">
          <ac:chgData name="Aung Kyaw Minn" userId="1c972065-e875-4e0f-a387-d58e9b5c49d2" providerId="ADAL" clId="{B583932D-4A32-4FDE-9A32-E2796C6AECA3}" dt="2024-04-26T03:43:14.834" v="1220" actId="700"/>
          <ac:spMkLst>
            <pc:docMk/>
            <pc:sldMk cId="432532424" sldId="277"/>
            <ac:spMk id="3" creationId="{CA93A659-BEC7-9CA9-0869-5D24DDF99F17}"/>
          </ac:spMkLst>
        </pc:spChg>
      </pc:sldChg>
      <pc:sldChg chg="modSp mod">
        <pc:chgData name="Aung Kyaw Minn" userId="1c972065-e875-4e0f-a387-d58e9b5c49d2" providerId="ADAL" clId="{B583932D-4A32-4FDE-9A32-E2796C6AECA3}" dt="2024-05-17T08:11:42.725" v="14520" actId="2711"/>
        <pc:sldMkLst>
          <pc:docMk/>
          <pc:sldMk cId="2420718230" sldId="279"/>
        </pc:sldMkLst>
        <pc:spChg chg="mod">
          <ac:chgData name="Aung Kyaw Minn" userId="1c972065-e875-4e0f-a387-d58e9b5c49d2" providerId="ADAL" clId="{B583932D-4A32-4FDE-9A32-E2796C6AECA3}" dt="2024-05-16T04:05:04.482" v="11284" actId="20577"/>
          <ac:spMkLst>
            <pc:docMk/>
            <pc:sldMk cId="2420718230" sldId="279"/>
            <ac:spMk id="2" creationId="{1FA5DA32-57E1-A063-D68B-CA32E3C243E1}"/>
          </ac:spMkLst>
        </pc:spChg>
        <pc:graphicFrameChg chg="mod modGraphic">
          <ac:chgData name="Aung Kyaw Minn" userId="1c972065-e875-4e0f-a387-d58e9b5c49d2" providerId="ADAL" clId="{B583932D-4A32-4FDE-9A32-E2796C6AECA3}" dt="2024-05-17T08:11:42.725" v="14520" actId="2711"/>
          <ac:graphicFrameMkLst>
            <pc:docMk/>
            <pc:sldMk cId="2420718230" sldId="279"/>
            <ac:graphicFrameMk id="7" creationId="{CF787A96-47B4-EC68-E9E1-5332B6ABF00B}"/>
          </ac:graphicFrameMkLst>
        </pc:graphicFrameChg>
      </pc:sldChg>
      <pc:sldChg chg="modSp del mod ord">
        <pc:chgData name="Aung Kyaw Minn" userId="1c972065-e875-4e0f-a387-d58e9b5c49d2" providerId="ADAL" clId="{B583932D-4A32-4FDE-9A32-E2796C6AECA3}" dt="2024-05-16T03:53:05.006" v="11070" actId="47"/>
        <pc:sldMkLst>
          <pc:docMk/>
          <pc:sldMk cId="1033990045" sldId="280"/>
        </pc:sldMkLst>
        <pc:spChg chg="mod">
          <ac:chgData name="Aung Kyaw Minn" userId="1c972065-e875-4e0f-a387-d58e9b5c49d2" providerId="ADAL" clId="{B583932D-4A32-4FDE-9A32-E2796C6AECA3}" dt="2024-04-26T07:01:36.873" v="1745" actId="20577"/>
          <ac:spMkLst>
            <pc:docMk/>
            <pc:sldMk cId="1033990045" sldId="280"/>
            <ac:spMk id="2" creationId="{1FA5DA32-57E1-A063-D68B-CA32E3C243E1}"/>
          </ac:spMkLst>
        </pc:spChg>
        <pc:graphicFrameChg chg="modGraphic">
          <ac:chgData name="Aung Kyaw Minn" userId="1c972065-e875-4e0f-a387-d58e9b5c49d2" providerId="ADAL" clId="{B583932D-4A32-4FDE-9A32-E2796C6AECA3}" dt="2024-04-26T07:20:51.434" v="1854" actId="20577"/>
          <ac:graphicFrameMkLst>
            <pc:docMk/>
            <pc:sldMk cId="1033990045" sldId="280"/>
            <ac:graphicFrameMk id="7" creationId="{CF787A96-47B4-EC68-E9E1-5332B6ABF00B}"/>
          </ac:graphicFrameMkLst>
        </pc:graphicFrameChg>
      </pc:sldChg>
      <pc:sldChg chg="modSp mod modClrScheme chgLayout">
        <pc:chgData name="Aung Kyaw Minn" userId="1c972065-e875-4e0f-a387-d58e9b5c49d2" providerId="ADAL" clId="{B583932D-4A32-4FDE-9A32-E2796C6AECA3}" dt="2024-05-10T08:18:38.447" v="7964" actId="20577"/>
        <pc:sldMkLst>
          <pc:docMk/>
          <pc:sldMk cId="3613639284" sldId="282"/>
        </pc:sldMkLst>
        <pc:spChg chg="mod ord">
          <ac:chgData name="Aung Kyaw Minn" userId="1c972065-e875-4e0f-a387-d58e9b5c49d2" providerId="ADAL" clId="{B583932D-4A32-4FDE-9A32-E2796C6AECA3}" dt="2024-04-26T03:44:38.603" v="1228" actId="20577"/>
          <ac:spMkLst>
            <pc:docMk/>
            <pc:sldMk cId="3613639284" sldId="282"/>
            <ac:spMk id="2" creationId="{3D20D7FC-06BE-F61F-587A-2C41387A9469}"/>
          </ac:spMkLst>
        </pc:spChg>
        <pc:spChg chg="mod ord">
          <ac:chgData name="Aung Kyaw Minn" userId="1c972065-e875-4e0f-a387-d58e9b5c49d2" providerId="ADAL" clId="{B583932D-4A32-4FDE-9A32-E2796C6AECA3}" dt="2024-05-10T08:18:38.447" v="7964" actId="20577"/>
          <ac:spMkLst>
            <pc:docMk/>
            <pc:sldMk cId="3613639284" sldId="282"/>
            <ac:spMk id="3" creationId="{CA93A659-BEC7-9CA9-0869-5D24DDF99F17}"/>
          </ac:spMkLst>
        </pc:spChg>
      </pc:sldChg>
      <pc:sldChg chg="modSp mod">
        <pc:chgData name="Aung Kyaw Minn" userId="1c972065-e875-4e0f-a387-d58e9b5c49d2" providerId="ADAL" clId="{B583932D-4A32-4FDE-9A32-E2796C6AECA3}" dt="2024-04-26T07:23:58.382" v="1858" actId="1076"/>
        <pc:sldMkLst>
          <pc:docMk/>
          <pc:sldMk cId="1246521204" sldId="283"/>
        </pc:sldMkLst>
        <pc:spChg chg="mod">
          <ac:chgData name="Aung Kyaw Minn" userId="1c972065-e875-4e0f-a387-d58e9b5c49d2" providerId="ADAL" clId="{B583932D-4A32-4FDE-9A32-E2796C6AECA3}" dt="2024-04-26T07:23:58.382" v="1858" actId="1076"/>
          <ac:spMkLst>
            <pc:docMk/>
            <pc:sldMk cId="1246521204" sldId="283"/>
            <ac:spMk id="2" creationId="{486C58E7-8E51-E596-A462-F90CD5A158B1}"/>
          </ac:spMkLst>
        </pc:spChg>
        <pc:graphicFrameChg chg="mod">
          <ac:chgData name="Aung Kyaw Minn" userId="1c972065-e875-4e0f-a387-d58e9b5c49d2" providerId="ADAL" clId="{B583932D-4A32-4FDE-9A32-E2796C6AECA3}" dt="2024-04-26T07:23:46.957" v="1856" actId="1076"/>
          <ac:graphicFrameMkLst>
            <pc:docMk/>
            <pc:sldMk cId="1246521204" sldId="283"/>
            <ac:graphicFrameMk id="4" creationId="{C191A0FD-C5B9-44D8-676A-99F4F97D0E9B}"/>
          </ac:graphicFrameMkLst>
        </pc:graphicFrameChg>
      </pc:sldChg>
      <pc:sldChg chg="modSp mod modClrScheme chgLayout">
        <pc:chgData name="Aung Kyaw Minn" userId="1c972065-e875-4e0f-a387-d58e9b5c49d2" providerId="ADAL" clId="{B583932D-4A32-4FDE-9A32-E2796C6AECA3}" dt="2024-04-26T03:22:56.869" v="1134" actId="20577"/>
        <pc:sldMkLst>
          <pc:docMk/>
          <pc:sldMk cId="2471860802" sldId="284"/>
        </pc:sldMkLst>
        <pc:spChg chg="mod ord">
          <ac:chgData name="Aung Kyaw Minn" userId="1c972065-e875-4e0f-a387-d58e9b5c49d2" providerId="ADAL" clId="{B583932D-4A32-4FDE-9A32-E2796C6AECA3}" dt="2024-04-26T03:22:31.217" v="1104" actId="6549"/>
          <ac:spMkLst>
            <pc:docMk/>
            <pc:sldMk cId="2471860802" sldId="284"/>
            <ac:spMk id="2" creationId="{3D20D7FC-06BE-F61F-587A-2C41387A9469}"/>
          </ac:spMkLst>
        </pc:spChg>
        <pc:spChg chg="mod ord">
          <ac:chgData name="Aung Kyaw Minn" userId="1c972065-e875-4e0f-a387-d58e9b5c49d2" providerId="ADAL" clId="{B583932D-4A32-4FDE-9A32-E2796C6AECA3}" dt="2024-04-26T03:22:56.869" v="1134" actId="20577"/>
          <ac:spMkLst>
            <pc:docMk/>
            <pc:sldMk cId="2471860802" sldId="284"/>
            <ac:spMk id="3" creationId="{CA93A659-BEC7-9CA9-0869-5D24DDF99F17}"/>
          </ac:spMkLst>
        </pc:spChg>
      </pc:sldChg>
      <pc:sldChg chg="modSp mod ord">
        <pc:chgData name="Aung Kyaw Minn" userId="1c972065-e875-4e0f-a387-d58e9b5c49d2" providerId="ADAL" clId="{B583932D-4A32-4FDE-9A32-E2796C6AECA3}" dt="2024-05-20T04:45:07.439" v="17179"/>
        <pc:sldMkLst>
          <pc:docMk/>
          <pc:sldMk cId="352661204" sldId="285"/>
        </pc:sldMkLst>
        <pc:spChg chg="mod">
          <ac:chgData name="Aung Kyaw Minn" userId="1c972065-e875-4e0f-a387-d58e9b5c49d2" providerId="ADAL" clId="{B583932D-4A32-4FDE-9A32-E2796C6AECA3}" dt="2024-05-20T03:34:37.489" v="17147" actId="20577"/>
          <ac:spMkLst>
            <pc:docMk/>
            <pc:sldMk cId="352661204" sldId="285"/>
            <ac:spMk id="2" creationId="{4FD4EC6C-592D-7684-B3D8-78296A307D21}"/>
          </ac:spMkLst>
        </pc:spChg>
        <pc:spChg chg="mod">
          <ac:chgData name="Aung Kyaw Minn" userId="1c972065-e875-4e0f-a387-d58e9b5c49d2" providerId="ADAL" clId="{B583932D-4A32-4FDE-9A32-E2796C6AECA3}" dt="2024-05-20T04:45:07.439" v="17179"/>
          <ac:spMkLst>
            <pc:docMk/>
            <pc:sldMk cId="352661204" sldId="285"/>
            <ac:spMk id="3" creationId="{C60C26E4-8A48-7EC1-7692-3ECBF443E0AB}"/>
          </ac:spMkLst>
        </pc:spChg>
      </pc:sldChg>
      <pc:sldChg chg="addSp delSp modSp mod ord">
        <pc:chgData name="Aung Kyaw Minn" userId="1c972065-e875-4e0f-a387-d58e9b5c49d2" providerId="ADAL" clId="{B583932D-4A32-4FDE-9A32-E2796C6AECA3}" dt="2024-05-17T08:11:50.765" v="14521" actId="2711"/>
        <pc:sldMkLst>
          <pc:docMk/>
          <pc:sldMk cId="368893810" sldId="493"/>
        </pc:sldMkLst>
        <pc:spChg chg="mod">
          <ac:chgData name="Aung Kyaw Minn" userId="1c972065-e875-4e0f-a387-d58e9b5c49d2" providerId="ADAL" clId="{B583932D-4A32-4FDE-9A32-E2796C6AECA3}" dt="2024-05-17T08:11:50.765" v="14521" actId="2711"/>
          <ac:spMkLst>
            <pc:docMk/>
            <pc:sldMk cId="368893810" sldId="493"/>
            <ac:spMk id="2" creationId="{D7DA62AD-51CC-9C84-3ACD-6AFF148A7CC2}"/>
          </ac:spMkLst>
        </pc:spChg>
        <pc:spChg chg="mod topLvl">
          <ac:chgData name="Aung Kyaw Minn" userId="1c972065-e875-4e0f-a387-d58e9b5c49d2" providerId="ADAL" clId="{B583932D-4A32-4FDE-9A32-E2796C6AECA3}" dt="2024-05-17T08:11:50.765" v="14521" actId="2711"/>
          <ac:spMkLst>
            <pc:docMk/>
            <pc:sldMk cId="368893810" sldId="493"/>
            <ac:spMk id="3" creationId="{CDBA2429-5CCE-28B2-5D50-B6B15CD7A1FB}"/>
          </ac:spMkLst>
        </pc:spChg>
        <pc:spChg chg="mod topLvl">
          <ac:chgData name="Aung Kyaw Minn" userId="1c972065-e875-4e0f-a387-d58e9b5c49d2" providerId="ADAL" clId="{B583932D-4A32-4FDE-9A32-E2796C6AECA3}" dt="2024-05-17T08:11:50.765" v="14521" actId="2711"/>
          <ac:spMkLst>
            <pc:docMk/>
            <pc:sldMk cId="368893810" sldId="493"/>
            <ac:spMk id="4" creationId="{4EF0CC4B-E085-B0F7-7FA4-9A7FAB3C49CB}"/>
          </ac:spMkLst>
        </pc:spChg>
        <pc:spChg chg="mod topLvl">
          <ac:chgData name="Aung Kyaw Minn" userId="1c972065-e875-4e0f-a387-d58e9b5c49d2" providerId="ADAL" clId="{B583932D-4A32-4FDE-9A32-E2796C6AECA3}" dt="2024-05-17T08:11:50.765" v="14521" actId="2711"/>
          <ac:spMkLst>
            <pc:docMk/>
            <pc:sldMk cId="368893810" sldId="493"/>
            <ac:spMk id="5" creationId="{28510DCC-822B-8AE0-7B83-AB89ACF613A2}"/>
          </ac:spMkLst>
        </pc:spChg>
        <pc:spChg chg="mod topLvl">
          <ac:chgData name="Aung Kyaw Minn" userId="1c972065-e875-4e0f-a387-d58e9b5c49d2" providerId="ADAL" clId="{B583932D-4A32-4FDE-9A32-E2796C6AECA3}" dt="2024-05-17T08:11:50.765" v="14521" actId="2711"/>
          <ac:spMkLst>
            <pc:docMk/>
            <pc:sldMk cId="368893810" sldId="493"/>
            <ac:spMk id="6" creationId="{3768AB1A-8A7B-B216-5B7B-5090EF4B6D02}"/>
          </ac:spMkLst>
        </pc:spChg>
        <pc:spChg chg="mod topLvl">
          <ac:chgData name="Aung Kyaw Minn" userId="1c972065-e875-4e0f-a387-d58e9b5c49d2" providerId="ADAL" clId="{B583932D-4A32-4FDE-9A32-E2796C6AECA3}" dt="2024-05-17T08:11:50.765" v="14521" actId="2711"/>
          <ac:spMkLst>
            <pc:docMk/>
            <pc:sldMk cId="368893810" sldId="493"/>
            <ac:spMk id="7" creationId="{1A8D3224-8924-BBA6-BD28-79960C36469E}"/>
          </ac:spMkLst>
        </pc:spChg>
        <pc:spChg chg="mod topLvl">
          <ac:chgData name="Aung Kyaw Minn" userId="1c972065-e875-4e0f-a387-d58e9b5c49d2" providerId="ADAL" clId="{B583932D-4A32-4FDE-9A32-E2796C6AECA3}" dt="2024-05-17T08:11:50.765" v="14521" actId="2711"/>
          <ac:spMkLst>
            <pc:docMk/>
            <pc:sldMk cId="368893810" sldId="493"/>
            <ac:spMk id="15" creationId="{D88EBEAD-89F9-DA9C-2DD6-EDD39821CE6A}"/>
          </ac:spMkLst>
        </pc:spChg>
        <pc:spChg chg="mod topLvl">
          <ac:chgData name="Aung Kyaw Minn" userId="1c972065-e875-4e0f-a387-d58e9b5c49d2" providerId="ADAL" clId="{B583932D-4A32-4FDE-9A32-E2796C6AECA3}" dt="2024-05-17T08:11:50.765" v="14521" actId="2711"/>
          <ac:spMkLst>
            <pc:docMk/>
            <pc:sldMk cId="368893810" sldId="493"/>
            <ac:spMk id="16" creationId="{96D0755B-98C5-D581-320D-A89F9C9DAB30}"/>
          </ac:spMkLst>
        </pc:spChg>
        <pc:spChg chg="mod topLvl">
          <ac:chgData name="Aung Kyaw Minn" userId="1c972065-e875-4e0f-a387-d58e9b5c49d2" providerId="ADAL" clId="{B583932D-4A32-4FDE-9A32-E2796C6AECA3}" dt="2024-05-17T08:11:50.765" v="14521" actId="2711"/>
          <ac:spMkLst>
            <pc:docMk/>
            <pc:sldMk cId="368893810" sldId="493"/>
            <ac:spMk id="18" creationId="{BC1809DF-B419-FD2E-9FF8-8C2B10601875}"/>
          </ac:spMkLst>
        </pc:spChg>
        <pc:spChg chg="mod topLvl">
          <ac:chgData name="Aung Kyaw Minn" userId="1c972065-e875-4e0f-a387-d58e9b5c49d2" providerId="ADAL" clId="{B583932D-4A32-4FDE-9A32-E2796C6AECA3}" dt="2024-05-17T08:11:50.765" v="14521" actId="2711"/>
          <ac:spMkLst>
            <pc:docMk/>
            <pc:sldMk cId="368893810" sldId="493"/>
            <ac:spMk id="20" creationId="{D1CE9759-8E7C-1300-28D4-61CFEC2C999E}"/>
          </ac:spMkLst>
        </pc:spChg>
        <pc:spChg chg="mod topLvl">
          <ac:chgData name="Aung Kyaw Minn" userId="1c972065-e875-4e0f-a387-d58e9b5c49d2" providerId="ADAL" clId="{B583932D-4A32-4FDE-9A32-E2796C6AECA3}" dt="2024-05-17T08:11:50.765" v="14521" actId="2711"/>
          <ac:spMkLst>
            <pc:docMk/>
            <pc:sldMk cId="368893810" sldId="493"/>
            <ac:spMk id="21" creationId="{04866CD8-5EFB-3C1F-6101-A77F8156973C}"/>
          </ac:spMkLst>
        </pc:spChg>
        <pc:spChg chg="mod topLvl">
          <ac:chgData name="Aung Kyaw Minn" userId="1c972065-e875-4e0f-a387-d58e9b5c49d2" providerId="ADAL" clId="{B583932D-4A32-4FDE-9A32-E2796C6AECA3}" dt="2024-05-17T08:11:50.765" v="14521" actId="2711"/>
          <ac:spMkLst>
            <pc:docMk/>
            <pc:sldMk cId="368893810" sldId="493"/>
            <ac:spMk id="31" creationId="{E542FDD3-F3DC-3FEF-8091-B8A3570745FE}"/>
          </ac:spMkLst>
        </pc:spChg>
        <pc:spChg chg="mod topLvl">
          <ac:chgData name="Aung Kyaw Minn" userId="1c972065-e875-4e0f-a387-d58e9b5c49d2" providerId="ADAL" clId="{B583932D-4A32-4FDE-9A32-E2796C6AECA3}" dt="2024-05-17T08:11:50.765" v="14521" actId="2711"/>
          <ac:spMkLst>
            <pc:docMk/>
            <pc:sldMk cId="368893810" sldId="493"/>
            <ac:spMk id="35" creationId="{3ED59DF1-4459-D283-8460-B30CA324BA64}"/>
          </ac:spMkLst>
        </pc:spChg>
        <pc:spChg chg="mod topLvl">
          <ac:chgData name="Aung Kyaw Minn" userId="1c972065-e875-4e0f-a387-d58e9b5c49d2" providerId="ADAL" clId="{B583932D-4A32-4FDE-9A32-E2796C6AECA3}" dt="2024-05-17T08:11:50.765" v="14521" actId="2711"/>
          <ac:spMkLst>
            <pc:docMk/>
            <pc:sldMk cId="368893810" sldId="493"/>
            <ac:spMk id="36" creationId="{A32E492D-3DAE-5DAD-C754-4F5E041A05D9}"/>
          </ac:spMkLst>
        </pc:spChg>
        <pc:spChg chg="mod topLvl">
          <ac:chgData name="Aung Kyaw Minn" userId="1c972065-e875-4e0f-a387-d58e9b5c49d2" providerId="ADAL" clId="{B583932D-4A32-4FDE-9A32-E2796C6AECA3}" dt="2024-05-17T08:11:50.765" v="14521" actId="2711"/>
          <ac:spMkLst>
            <pc:docMk/>
            <pc:sldMk cId="368893810" sldId="493"/>
            <ac:spMk id="37" creationId="{5F98F43D-9C6E-DFA0-1F37-786A2F5A36EF}"/>
          </ac:spMkLst>
        </pc:spChg>
        <pc:spChg chg="mod topLvl">
          <ac:chgData name="Aung Kyaw Minn" userId="1c972065-e875-4e0f-a387-d58e9b5c49d2" providerId="ADAL" clId="{B583932D-4A32-4FDE-9A32-E2796C6AECA3}" dt="2024-05-17T08:11:50.765" v="14521" actId="2711"/>
          <ac:spMkLst>
            <pc:docMk/>
            <pc:sldMk cId="368893810" sldId="493"/>
            <ac:spMk id="38" creationId="{D8E5D9C9-0C36-5C6A-3900-07CC57BEBC84}"/>
          </ac:spMkLst>
        </pc:spChg>
        <pc:spChg chg="mod topLvl">
          <ac:chgData name="Aung Kyaw Minn" userId="1c972065-e875-4e0f-a387-d58e9b5c49d2" providerId="ADAL" clId="{B583932D-4A32-4FDE-9A32-E2796C6AECA3}" dt="2024-05-17T08:11:50.765" v="14521" actId="2711"/>
          <ac:spMkLst>
            <pc:docMk/>
            <pc:sldMk cId="368893810" sldId="493"/>
            <ac:spMk id="40" creationId="{097AFC2D-E625-3C77-1C43-E432CEE0AE57}"/>
          </ac:spMkLst>
        </pc:spChg>
        <pc:spChg chg="mod topLvl">
          <ac:chgData name="Aung Kyaw Minn" userId="1c972065-e875-4e0f-a387-d58e9b5c49d2" providerId="ADAL" clId="{B583932D-4A32-4FDE-9A32-E2796C6AECA3}" dt="2024-05-17T08:11:50.765" v="14521" actId="2711"/>
          <ac:spMkLst>
            <pc:docMk/>
            <pc:sldMk cId="368893810" sldId="493"/>
            <ac:spMk id="41" creationId="{0C621019-4380-FD47-5336-93367EEE9133}"/>
          </ac:spMkLst>
        </pc:spChg>
        <pc:spChg chg="mod topLvl">
          <ac:chgData name="Aung Kyaw Minn" userId="1c972065-e875-4e0f-a387-d58e9b5c49d2" providerId="ADAL" clId="{B583932D-4A32-4FDE-9A32-E2796C6AECA3}" dt="2024-05-17T08:11:50.765" v="14521" actId="2711"/>
          <ac:spMkLst>
            <pc:docMk/>
            <pc:sldMk cId="368893810" sldId="493"/>
            <ac:spMk id="42" creationId="{8779474F-C55F-A134-B879-F518B905BEEE}"/>
          </ac:spMkLst>
        </pc:spChg>
        <pc:grpChg chg="add del mod">
          <ac:chgData name="Aung Kyaw Minn" userId="1c972065-e875-4e0f-a387-d58e9b5c49d2" providerId="ADAL" clId="{B583932D-4A32-4FDE-9A32-E2796C6AECA3}" dt="2024-04-26T06:37:33.481" v="1398" actId="165"/>
          <ac:grpSpMkLst>
            <pc:docMk/>
            <pc:sldMk cId="368893810" sldId="493"/>
            <ac:grpSpMk id="29" creationId="{A13B9793-27A5-4214-2141-10F6510C507E}"/>
          </ac:grpSpMkLst>
        </pc:grpChg>
        <pc:grpChg chg="del">
          <ac:chgData name="Aung Kyaw Minn" userId="1c972065-e875-4e0f-a387-d58e9b5c49d2" providerId="ADAL" clId="{B583932D-4A32-4FDE-9A32-E2796C6AECA3}" dt="2024-04-26T06:34:01.917" v="1372" actId="165"/>
          <ac:grpSpMkLst>
            <pc:docMk/>
            <pc:sldMk cId="368893810" sldId="493"/>
            <ac:grpSpMk id="43" creationId="{27ACB49E-00B7-1F6D-3C28-12F82893F32D}"/>
          </ac:grpSpMkLst>
        </pc:grpChg>
        <pc:grpChg chg="add mod">
          <ac:chgData name="Aung Kyaw Minn" userId="1c972065-e875-4e0f-a387-d58e9b5c49d2" providerId="ADAL" clId="{B583932D-4A32-4FDE-9A32-E2796C6AECA3}" dt="2024-04-26T06:42:32.709" v="1450" actId="1036"/>
          <ac:grpSpMkLst>
            <pc:docMk/>
            <pc:sldMk cId="368893810" sldId="493"/>
            <ac:grpSpMk id="60" creationId="{E493EE33-D981-538B-9C99-C11B812D84F5}"/>
          </ac:grpSpMkLst>
        </pc:grpChg>
        <pc:cxnChg chg="mod topLvl">
          <ac:chgData name="Aung Kyaw Minn" userId="1c972065-e875-4e0f-a387-d58e9b5c49d2" providerId="ADAL" clId="{B583932D-4A32-4FDE-9A32-E2796C6AECA3}" dt="2024-04-26T06:38:04.284" v="1401" actId="164"/>
          <ac:cxnSpMkLst>
            <pc:docMk/>
            <pc:sldMk cId="368893810" sldId="493"/>
            <ac:cxnSpMk id="8" creationId="{D032C81B-80FD-CEA7-B2EA-7661E3DE9F87}"/>
          </ac:cxnSpMkLst>
        </pc:cxnChg>
        <pc:cxnChg chg="mod topLvl">
          <ac:chgData name="Aung Kyaw Minn" userId="1c972065-e875-4e0f-a387-d58e9b5c49d2" providerId="ADAL" clId="{B583932D-4A32-4FDE-9A32-E2796C6AECA3}" dt="2024-04-26T06:38:04.284" v="1401" actId="164"/>
          <ac:cxnSpMkLst>
            <pc:docMk/>
            <pc:sldMk cId="368893810" sldId="493"/>
            <ac:cxnSpMk id="9" creationId="{9ACEB722-CCAB-F53C-8A2E-A74092249877}"/>
          </ac:cxnSpMkLst>
        </pc:cxnChg>
        <pc:cxnChg chg="mod topLvl">
          <ac:chgData name="Aung Kyaw Minn" userId="1c972065-e875-4e0f-a387-d58e9b5c49d2" providerId="ADAL" clId="{B583932D-4A32-4FDE-9A32-E2796C6AECA3}" dt="2024-04-26T06:38:04.284" v="1401" actId="164"/>
          <ac:cxnSpMkLst>
            <pc:docMk/>
            <pc:sldMk cId="368893810" sldId="493"/>
            <ac:cxnSpMk id="10" creationId="{49E8D652-2C0E-E1D3-9772-D06C2262F70A}"/>
          </ac:cxnSpMkLst>
        </pc:cxnChg>
        <pc:cxnChg chg="mod topLvl">
          <ac:chgData name="Aung Kyaw Minn" userId="1c972065-e875-4e0f-a387-d58e9b5c49d2" providerId="ADAL" clId="{B583932D-4A32-4FDE-9A32-E2796C6AECA3}" dt="2024-04-26T06:38:04.284" v="1401" actId="164"/>
          <ac:cxnSpMkLst>
            <pc:docMk/>
            <pc:sldMk cId="368893810" sldId="493"/>
            <ac:cxnSpMk id="11" creationId="{D65E4B83-FE05-1D54-1921-E2A989C013DA}"/>
          </ac:cxnSpMkLst>
        </pc:cxnChg>
        <pc:cxnChg chg="mod topLvl">
          <ac:chgData name="Aung Kyaw Minn" userId="1c972065-e875-4e0f-a387-d58e9b5c49d2" providerId="ADAL" clId="{B583932D-4A32-4FDE-9A32-E2796C6AECA3}" dt="2024-04-26T06:38:04.284" v="1401" actId="164"/>
          <ac:cxnSpMkLst>
            <pc:docMk/>
            <pc:sldMk cId="368893810" sldId="493"/>
            <ac:cxnSpMk id="13" creationId="{389A989C-D47A-CC71-29D5-C6A9108154EE}"/>
          </ac:cxnSpMkLst>
        </pc:cxnChg>
        <pc:cxnChg chg="mod topLvl">
          <ac:chgData name="Aung Kyaw Minn" userId="1c972065-e875-4e0f-a387-d58e9b5c49d2" providerId="ADAL" clId="{B583932D-4A32-4FDE-9A32-E2796C6AECA3}" dt="2024-04-26T06:38:04.284" v="1401" actId="164"/>
          <ac:cxnSpMkLst>
            <pc:docMk/>
            <pc:sldMk cId="368893810" sldId="493"/>
            <ac:cxnSpMk id="14" creationId="{FF94D7E7-3F81-8A7E-38BD-B159ECE7AEC9}"/>
          </ac:cxnSpMkLst>
        </pc:cxnChg>
        <pc:cxnChg chg="mod topLvl">
          <ac:chgData name="Aung Kyaw Minn" userId="1c972065-e875-4e0f-a387-d58e9b5c49d2" providerId="ADAL" clId="{B583932D-4A32-4FDE-9A32-E2796C6AECA3}" dt="2024-04-26T06:38:04.284" v="1401" actId="164"/>
          <ac:cxnSpMkLst>
            <pc:docMk/>
            <pc:sldMk cId="368893810" sldId="493"/>
            <ac:cxnSpMk id="17" creationId="{6881B0DD-C0AD-527D-FDF2-49AEA79C6B48}"/>
          </ac:cxnSpMkLst>
        </pc:cxnChg>
        <pc:cxnChg chg="mod topLvl">
          <ac:chgData name="Aung Kyaw Minn" userId="1c972065-e875-4e0f-a387-d58e9b5c49d2" providerId="ADAL" clId="{B583932D-4A32-4FDE-9A32-E2796C6AECA3}" dt="2024-04-26T06:38:04.284" v="1401" actId="164"/>
          <ac:cxnSpMkLst>
            <pc:docMk/>
            <pc:sldMk cId="368893810" sldId="493"/>
            <ac:cxnSpMk id="19" creationId="{84261FD7-B864-81BF-3408-ED209BC640AF}"/>
          </ac:cxnSpMkLst>
        </pc:cxnChg>
        <pc:cxnChg chg="mod topLvl">
          <ac:chgData name="Aung Kyaw Minn" userId="1c972065-e875-4e0f-a387-d58e9b5c49d2" providerId="ADAL" clId="{B583932D-4A32-4FDE-9A32-E2796C6AECA3}" dt="2024-04-26T06:38:04.284" v="1401" actId="164"/>
          <ac:cxnSpMkLst>
            <pc:docMk/>
            <pc:sldMk cId="368893810" sldId="493"/>
            <ac:cxnSpMk id="23" creationId="{C98F965D-55B9-1C23-03DD-BEEBD7211E57}"/>
          </ac:cxnSpMkLst>
        </pc:cxnChg>
        <pc:cxnChg chg="add mod topLvl">
          <ac:chgData name="Aung Kyaw Minn" userId="1c972065-e875-4e0f-a387-d58e9b5c49d2" providerId="ADAL" clId="{B583932D-4A32-4FDE-9A32-E2796C6AECA3}" dt="2024-04-26T06:38:14.574" v="1402" actId="1076"/>
          <ac:cxnSpMkLst>
            <pc:docMk/>
            <pc:sldMk cId="368893810" sldId="493"/>
            <ac:cxnSpMk id="25" creationId="{C13AC627-6173-9AAA-F69F-AC420D1BF2AC}"/>
          </ac:cxnSpMkLst>
        </pc:cxnChg>
        <pc:cxnChg chg="mod topLvl">
          <ac:chgData name="Aung Kyaw Minn" userId="1c972065-e875-4e0f-a387-d58e9b5c49d2" providerId="ADAL" clId="{B583932D-4A32-4FDE-9A32-E2796C6AECA3}" dt="2024-04-26T06:38:04.284" v="1401" actId="164"/>
          <ac:cxnSpMkLst>
            <pc:docMk/>
            <pc:sldMk cId="368893810" sldId="493"/>
            <ac:cxnSpMk id="26" creationId="{E9CCCACC-5F23-B67B-4198-D242325DA7A6}"/>
          </ac:cxnSpMkLst>
        </pc:cxnChg>
        <pc:cxnChg chg="add del mod">
          <ac:chgData name="Aung Kyaw Minn" userId="1c972065-e875-4e0f-a387-d58e9b5c49d2" providerId="ADAL" clId="{B583932D-4A32-4FDE-9A32-E2796C6AECA3}" dt="2024-04-26T06:35:13.655" v="1382" actId="478"/>
          <ac:cxnSpMkLst>
            <pc:docMk/>
            <pc:sldMk cId="368893810" sldId="493"/>
            <ac:cxnSpMk id="32" creationId="{4C413F97-A1AC-695F-C11A-64024C3EC8A8}"/>
          </ac:cxnSpMkLst>
        </pc:cxnChg>
        <pc:cxnChg chg="mod topLvl">
          <ac:chgData name="Aung Kyaw Minn" userId="1c972065-e875-4e0f-a387-d58e9b5c49d2" providerId="ADAL" clId="{B583932D-4A32-4FDE-9A32-E2796C6AECA3}" dt="2024-04-26T06:38:17.204" v="1403" actId="1076"/>
          <ac:cxnSpMkLst>
            <pc:docMk/>
            <pc:sldMk cId="368893810" sldId="493"/>
            <ac:cxnSpMk id="33" creationId="{3DC5F5E5-7481-84C7-9521-1E7DB86936D9}"/>
          </ac:cxnSpMkLst>
        </pc:cxnChg>
        <pc:cxnChg chg="add del mod">
          <ac:chgData name="Aung Kyaw Minn" userId="1c972065-e875-4e0f-a387-d58e9b5c49d2" providerId="ADAL" clId="{B583932D-4A32-4FDE-9A32-E2796C6AECA3}" dt="2024-04-26T06:35:14.492" v="1383" actId="478"/>
          <ac:cxnSpMkLst>
            <pc:docMk/>
            <pc:sldMk cId="368893810" sldId="493"/>
            <ac:cxnSpMk id="34" creationId="{E66D77C2-F066-75B2-2A9D-0CC505F3DA6A}"/>
          </ac:cxnSpMkLst>
        </pc:cxnChg>
        <pc:cxnChg chg="mod topLvl">
          <ac:chgData name="Aung Kyaw Minn" userId="1c972065-e875-4e0f-a387-d58e9b5c49d2" providerId="ADAL" clId="{B583932D-4A32-4FDE-9A32-E2796C6AECA3}" dt="2024-04-26T06:38:17.204" v="1403" actId="1076"/>
          <ac:cxnSpMkLst>
            <pc:docMk/>
            <pc:sldMk cId="368893810" sldId="493"/>
            <ac:cxnSpMk id="39" creationId="{2EC265AE-D68F-C03D-FA62-79D8FF0690AB}"/>
          </ac:cxnSpMkLst>
        </pc:cxnChg>
        <pc:cxnChg chg="add mod">
          <ac:chgData name="Aung Kyaw Minn" userId="1c972065-e875-4e0f-a387-d58e9b5c49d2" providerId="ADAL" clId="{B583932D-4A32-4FDE-9A32-E2796C6AECA3}" dt="2024-04-26T06:42:41.832" v="1451" actId="14100"/>
          <ac:cxnSpMkLst>
            <pc:docMk/>
            <pc:sldMk cId="368893810" sldId="493"/>
            <ac:cxnSpMk id="47" creationId="{654683A7-50C4-45B4-2414-4A53647A6863}"/>
          </ac:cxnSpMkLst>
        </pc:cxnChg>
        <pc:cxnChg chg="add mod">
          <ac:chgData name="Aung Kyaw Minn" userId="1c972065-e875-4e0f-a387-d58e9b5c49d2" providerId="ADAL" clId="{B583932D-4A32-4FDE-9A32-E2796C6AECA3}" dt="2024-04-26T06:42:45.239" v="1452" actId="14100"/>
          <ac:cxnSpMkLst>
            <pc:docMk/>
            <pc:sldMk cId="368893810" sldId="493"/>
            <ac:cxnSpMk id="49" creationId="{FCA7FA08-E632-983F-433C-3D787E0672F1}"/>
          </ac:cxnSpMkLst>
        </pc:cxnChg>
        <pc:cxnChg chg="add mod">
          <ac:chgData name="Aung Kyaw Minn" userId="1c972065-e875-4e0f-a387-d58e9b5c49d2" providerId="ADAL" clId="{B583932D-4A32-4FDE-9A32-E2796C6AECA3}" dt="2024-04-26T06:42:32.709" v="1450" actId="1036"/>
          <ac:cxnSpMkLst>
            <pc:docMk/>
            <pc:sldMk cId="368893810" sldId="493"/>
            <ac:cxnSpMk id="51" creationId="{2D74C761-6A7C-20EF-7154-4DD0AC36F90F}"/>
          </ac:cxnSpMkLst>
        </pc:cxnChg>
        <pc:cxnChg chg="add mod">
          <ac:chgData name="Aung Kyaw Minn" userId="1c972065-e875-4e0f-a387-d58e9b5c49d2" providerId="ADAL" clId="{B583932D-4A32-4FDE-9A32-E2796C6AECA3}" dt="2024-04-26T06:42:51.184" v="1453" actId="14100"/>
          <ac:cxnSpMkLst>
            <pc:docMk/>
            <pc:sldMk cId="368893810" sldId="493"/>
            <ac:cxnSpMk id="65" creationId="{1EA59AC6-FBBE-790D-633B-520EA965E35B}"/>
          </ac:cxnSpMkLst>
        </pc:cxnChg>
        <pc:cxnChg chg="add mod">
          <ac:chgData name="Aung Kyaw Minn" userId="1c972065-e875-4e0f-a387-d58e9b5c49d2" providerId="ADAL" clId="{B583932D-4A32-4FDE-9A32-E2796C6AECA3}" dt="2024-04-26T06:42:55.190" v="1454" actId="14100"/>
          <ac:cxnSpMkLst>
            <pc:docMk/>
            <pc:sldMk cId="368893810" sldId="493"/>
            <ac:cxnSpMk id="68" creationId="{DCF19ADC-E476-B0E9-91C3-895DA537B077}"/>
          </ac:cxnSpMkLst>
        </pc:cxnChg>
      </pc:sldChg>
      <pc:sldChg chg="modSp mod">
        <pc:chgData name="Aung Kyaw Minn" userId="1c972065-e875-4e0f-a387-d58e9b5c49d2" providerId="ADAL" clId="{B583932D-4A32-4FDE-9A32-E2796C6AECA3}" dt="2024-04-26T09:48:59.988" v="6547" actId="20577"/>
        <pc:sldMkLst>
          <pc:docMk/>
          <pc:sldMk cId="4095013363" sldId="494"/>
        </pc:sldMkLst>
        <pc:spChg chg="mod">
          <ac:chgData name="Aung Kyaw Minn" userId="1c972065-e875-4e0f-a387-d58e9b5c49d2" providerId="ADAL" clId="{B583932D-4A32-4FDE-9A32-E2796C6AECA3}" dt="2024-04-26T09:48:59.988" v="6547" actId="20577"/>
          <ac:spMkLst>
            <pc:docMk/>
            <pc:sldMk cId="4095013363" sldId="494"/>
            <ac:spMk id="3" creationId="{8F5988F1-1DCB-0240-03C9-B2B6A55EC735}"/>
          </ac:spMkLst>
        </pc:spChg>
      </pc:sldChg>
      <pc:sldChg chg="addSp delSp modSp del mod ord">
        <pc:chgData name="Aung Kyaw Minn" userId="1c972065-e875-4e0f-a387-d58e9b5c49d2" providerId="ADAL" clId="{B583932D-4A32-4FDE-9A32-E2796C6AECA3}" dt="2024-04-26T03:49:26.974" v="1305" actId="47"/>
        <pc:sldMkLst>
          <pc:docMk/>
          <pc:sldMk cId="2954191259" sldId="495"/>
        </pc:sldMkLst>
        <pc:spChg chg="mod">
          <ac:chgData name="Aung Kyaw Minn" userId="1c972065-e875-4e0f-a387-d58e9b5c49d2" providerId="ADAL" clId="{B583932D-4A32-4FDE-9A32-E2796C6AECA3}" dt="2024-04-25T09:55:08.022" v="722" actId="1076"/>
          <ac:spMkLst>
            <pc:docMk/>
            <pc:sldMk cId="2954191259" sldId="495"/>
            <ac:spMk id="2" creationId="{4AAFA1C0-34D6-D60C-F900-3F08542810F6}"/>
          </ac:spMkLst>
        </pc:spChg>
        <pc:spChg chg="mod">
          <ac:chgData name="Aung Kyaw Minn" userId="1c972065-e875-4e0f-a387-d58e9b5c49d2" providerId="ADAL" clId="{B583932D-4A32-4FDE-9A32-E2796C6AECA3}" dt="2024-04-25T09:55:26.574" v="725" actId="552"/>
          <ac:spMkLst>
            <pc:docMk/>
            <pc:sldMk cId="2954191259" sldId="495"/>
            <ac:spMk id="3" creationId="{CB47BEC1-7C24-4FC9-DAE0-D4BF64512B60}"/>
          </ac:spMkLst>
        </pc:spChg>
        <pc:spChg chg="mod">
          <ac:chgData name="Aung Kyaw Minn" userId="1c972065-e875-4e0f-a387-d58e9b5c49d2" providerId="ADAL" clId="{B583932D-4A32-4FDE-9A32-E2796C6AECA3}" dt="2024-04-25T09:54:00.833" v="713" actId="14100"/>
          <ac:spMkLst>
            <pc:docMk/>
            <pc:sldMk cId="2954191259" sldId="495"/>
            <ac:spMk id="4" creationId="{0C253AB6-9787-3F98-DA29-BE979DAB10B9}"/>
          </ac:spMkLst>
        </pc:spChg>
        <pc:spChg chg="mod">
          <ac:chgData name="Aung Kyaw Minn" userId="1c972065-e875-4e0f-a387-d58e9b5c49d2" providerId="ADAL" clId="{B583932D-4A32-4FDE-9A32-E2796C6AECA3}" dt="2024-04-25T09:52:14.392" v="702" actId="20577"/>
          <ac:spMkLst>
            <pc:docMk/>
            <pc:sldMk cId="2954191259" sldId="495"/>
            <ac:spMk id="5" creationId="{BCE757C2-7F40-718E-F402-F85CA002253C}"/>
          </ac:spMkLst>
        </pc:spChg>
        <pc:spChg chg="mod">
          <ac:chgData name="Aung Kyaw Minn" userId="1c972065-e875-4e0f-a387-d58e9b5c49d2" providerId="ADAL" clId="{B583932D-4A32-4FDE-9A32-E2796C6AECA3}" dt="2024-04-25T09:55:26.574" v="725" actId="552"/>
          <ac:spMkLst>
            <pc:docMk/>
            <pc:sldMk cId="2954191259" sldId="495"/>
            <ac:spMk id="6" creationId="{474A7DB4-1184-92F9-5082-965F599CEC58}"/>
          </ac:spMkLst>
        </pc:spChg>
        <pc:spChg chg="del">
          <ac:chgData name="Aung Kyaw Minn" userId="1c972065-e875-4e0f-a387-d58e9b5c49d2" providerId="ADAL" clId="{B583932D-4A32-4FDE-9A32-E2796C6AECA3}" dt="2024-04-26T03:45:08.084" v="1229" actId="478"/>
          <ac:spMkLst>
            <pc:docMk/>
            <pc:sldMk cId="2954191259" sldId="495"/>
            <ac:spMk id="7" creationId="{5C1E5154-BA72-83B4-109C-92304825C9ED}"/>
          </ac:spMkLst>
        </pc:spChg>
        <pc:spChg chg="del">
          <ac:chgData name="Aung Kyaw Minn" userId="1c972065-e875-4e0f-a387-d58e9b5c49d2" providerId="ADAL" clId="{B583932D-4A32-4FDE-9A32-E2796C6AECA3}" dt="2024-04-26T03:45:09.574" v="1230" actId="478"/>
          <ac:spMkLst>
            <pc:docMk/>
            <pc:sldMk cId="2954191259" sldId="495"/>
            <ac:spMk id="8" creationId="{C8911161-E260-24CB-57A2-6E1417EA766E}"/>
          </ac:spMkLst>
        </pc:spChg>
        <pc:spChg chg="mod">
          <ac:chgData name="Aung Kyaw Minn" userId="1c972065-e875-4e0f-a387-d58e9b5c49d2" providerId="ADAL" clId="{B583932D-4A32-4FDE-9A32-E2796C6AECA3}" dt="2024-04-26T03:47:41.246" v="1249" actId="1076"/>
          <ac:spMkLst>
            <pc:docMk/>
            <pc:sldMk cId="2954191259" sldId="495"/>
            <ac:spMk id="9" creationId="{B736D20E-51A9-955E-718F-C6D1E7A04E74}"/>
          </ac:spMkLst>
        </pc:spChg>
        <pc:spChg chg="mod">
          <ac:chgData name="Aung Kyaw Minn" userId="1c972065-e875-4e0f-a387-d58e9b5c49d2" providerId="ADAL" clId="{B583932D-4A32-4FDE-9A32-E2796C6AECA3}" dt="2024-04-25T09:55:05.793" v="721" actId="14100"/>
          <ac:spMkLst>
            <pc:docMk/>
            <pc:sldMk cId="2954191259" sldId="495"/>
            <ac:spMk id="11" creationId="{46688311-DED3-11A6-F4DF-AF5B83D1A135}"/>
          </ac:spMkLst>
        </pc:spChg>
        <pc:spChg chg="mod">
          <ac:chgData name="Aung Kyaw Minn" userId="1c972065-e875-4e0f-a387-d58e9b5c49d2" providerId="ADAL" clId="{B583932D-4A32-4FDE-9A32-E2796C6AECA3}" dt="2024-04-25T09:55:26.574" v="725" actId="552"/>
          <ac:spMkLst>
            <pc:docMk/>
            <pc:sldMk cId="2954191259" sldId="495"/>
            <ac:spMk id="12" creationId="{4F099635-E2BB-3A64-EA89-E8ADBB56DBE9}"/>
          </ac:spMkLst>
        </pc:spChg>
        <pc:spChg chg="mod">
          <ac:chgData name="Aung Kyaw Minn" userId="1c972065-e875-4e0f-a387-d58e9b5c49d2" providerId="ADAL" clId="{B583932D-4A32-4FDE-9A32-E2796C6AECA3}" dt="2024-04-25T09:55:26.574" v="725" actId="552"/>
          <ac:spMkLst>
            <pc:docMk/>
            <pc:sldMk cId="2954191259" sldId="495"/>
            <ac:spMk id="13" creationId="{F126232E-B948-4EAC-C754-58B0325AC646}"/>
          </ac:spMkLst>
        </pc:spChg>
        <pc:spChg chg="add mod">
          <ac:chgData name="Aung Kyaw Minn" userId="1c972065-e875-4e0f-a387-d58e9b5c49d2" providerId="ADAL" clId="{B583932D-4A32-4FDE-9A32-E2796C6AECA3}" dt="2024-04-25T09:53:56.085" v="712" actId="1076"/>
          <ac:spMkLst>
            <pc:docMk/>
            <pc:sldMk cId="2954191259" sldId="495"/>
            <ac:spMk id="14" creationId="{79B9E622-C308-5F78-AF4C-379EF02DA888}"/>
          </ac:spMkLst>
        </pc:spChg>
        <pc:spChg chg="add mod">
          <ac:chgData name="Aung Kyaw Minn" userId="1c972065-e875-4e0f-a387-d58e9b5c49d2" providerId="ADAL" clId="{B583932D-4A32-4FDE-9A32-E2796C6AECA3}" dt="2024-04-25T09:54:05.442" v="715" actId="571"/>
          <ac:spMkLst>
            <pc:docMk/>
            <pc:sldMk cId="2954191259" sldId="495"/>
            <ac:spMk id="15" creationId="{0D041776-0332-FAF1-3C42-9CFC7F3511B7}"/>
          </ac:spMkLst>
        </pc:spChg>
        <pc:spChg chg="add mod">
          <ac:chgData name="Aung Kyaw Minn" userId="1c972065-e875-4e0f-a387-d58e9b5c49d2" providerId="ADAL" clId="{B583932D-4A32-4FDE-9A32-E2796C6AECA3}" dt="2024-04-26T03:47:41.246" v="1249" actId="1076"/>
          <ac:spMkLst>
            <pc:docMk/>
            <pc:sldMk cId="2954191259" sldId="495"/>
            <ac:spMk id="16" creationId="{4CEDAF33-D514-01AE-32D8-5E51F0EF24D9}"/>
          </ac:spMkLst>
        </pc:spChg>
        <pc:graphicFrameChg chg="mod">
          <ac:chgData name="Aung Kyaw Minn" userId="1c972065-e875-4e0f-a387-d58e9b5c49d2" providerId="ADAL" clId="{B583932D-4A32-4FDE-9A32-E2796C6AECA3}" dt="2024-04-25T09:56:25.850" v="729" actId="20577"/>
          <ac:graphicFrameMkLst>
            <pc:docMk/>
            <pc:sldMk cId="2954191259" sldId="495"/>
            <ac:graphicFrameMk id="10" creationId="{C7400B87-C9AC-6C08-B6A3-DCC5D976A535}"/>
          </ac:graphicFrameMkLst>
        </pc:graphicFrameChg>
      </pc:sldChg>
      <pc:sldChg chg="modSp del mod modClrScheme chgLayout">
        <pc:chgData name="Aung Kyaw Minn" userId="1c972065-e875-4e0f-a387-d58e9b5c49d2" providerId="ADAL" clId="{B583932D-4A32-4FDE-9A32-E2796C6AECA3}" dt="2024-04-26T07:37:10.784" v="1911" actId="47"/>
        <pc:sldMkLst>
          <pc:docMk/>
          <pc:sldMk cId="443657242" sldId="496"/>
        </pc:sldMkLst>
        <pc:spChg chg="mod ord">
          <ac:chgData name="Aung Kyaw Minn" userId="1c972065-e875-4e0f-a387-d58e9b5c49d2" providerId="ADAL" clId="{B583932D-4A32-4FDE-9A32-E2796C6AECA3}" dt="2024-04-26T07:33:55.860" v="1889" actId="20577"/>
          <ac:spMkLst>
            <pc:docMk/>
            <pc:sldMk cId="443657242" sldId="496"/>
            <ac:spMk id="2" creationId="{3D20D7FC-06BE-F61F-587A-2C41387A9469}"/>
          </ac:spMkLst>
        </pc:spChg>
        <pc:spChg chg="mod ord">
          <ac:chgData name="Aung Kyaw Minn" userId="1c972065-e875-4e0f-a387-d58e9b5c49d2" providerId="ADAL" clId="{B583932D-4A32-4FDE-9A32-E2796C6AECA3}" dt="2024-04-26T07:35:08.008" v="1910" actId="20577"/>
          <ac:spMkLst>
            <pc:docMk/>
            <pc:sldMk cId="443657242" sldId="496"/>
            <ac:spMk id="3" creationId="{CA93A659-BEC7-9CA9-0869-5D24DDF99F17}"/>
          </ac:spMkLst>
        </pc:spChg>
      </pc:sldChg>
      <pc:sldChg chg="modSp mod">
        <pc:chgData name="Aung Kyaw Minn" userId="1c972065-e875-4e0f-a387-d58e9b5c49d2" providerId="ADAL" clId="{B583932D-4A32-4FDE-9A32-E2796C6AECA3}" dt="2024-05-10T08:20:49.918" v="8048" actId="20577"/>
        <pc:sldMkLst>
          <pc:docMk/>
          <pc:sldMk cId="483643673" sldId="497"/>
        </pc:sldMkLst>
        <pc:spChg chg="mod">
          <ac:chgData name="Aung Kyaw Minn" userId="1c972065-e875-4e0f-a387-d58e9b5c49d2" providerId="ADAL" clId="{B583932D-4A32-4FDE-9A32-E2796C6AECA3}" dt="2024-05-09T08:29:34.343" v="7121" actId="20577"/>
          <ac:spMkLst>
            <pc:docMk/>
            <pc:sldMk cId="483643673" sldId="497"/>
            <ac:spMk id="4" creationId="{23307D45-7E86-06C3-F724-33B0EA0EC2E6}"/>
          </ac:spMkLst>
        </pc:spChg>
        <pc:spChg chg="mod">
          <ac:chgData name="Aung Kyaw Minn" userId="1c972065-e875-4e0f-a387-d58e9b5c49d2" providerId="ADAL" clId="{B583932D-4A32-4FDE-9A32-E2796C6AECA3}" dt="2024-05-10T08:20:49.918" v="8048" actId="20577"/>
          <ac:spMkLst>
            <pc:docMk/>
            <pc:sldMk cId="483643673" sldId="497"/>
            <ac:spMk id="5" creationId="{023D0E67-67EE-15B0-1A7B-B064F293F1BA}"/>
          </ac:spMkLst>
        </pc:spChg>
      </pc:sldChg>
      <pc:sldChg chg="addSp modSp mod chgLayout">
        <pc:chgData name="Aung Kyaw Minn" userId="1c972065-e875-4e0f-a387-d58e9b5c49d2" providerId="ADAL" clId="{B583932D-4A32-4FDE-9A32-E2796C6AECA3}" dt="2024-05-10T04:43:00.622" v="7933" actId="27636"/>
        <pc:sldMkLst>
          <pc:docMk/>
          <pc:sldMk cId="2542161140" sldId="498"/>
        </pc:sldMkLst>
        <pc:spChg chg="add mod ord">
          <ac:chgData name="Aung Kyaw Minn" userId="1c972065-e875-4e0f-a387-d58e9b5c49d2" providerId="ADAL" clId="{B583932D-4A32-4FDE-9A32-E2796C6AECA3}" dt="2024-05-10T04:43:00.622" v="7933" actId="27636"/>
          <ac:spMkLst>
            <pc:docMk/>
            <pc:sldMk cId="2542161140" sldId="498"/>
            <ac:spMk id="2" creationId="{D94E6448-ABB4-FD18-28CE-79CAA8DDD8D3}"/>
          </ac:spMkLst>
        </pc:spChg>
        <pc:spChg chg="mod ord">
          <ac:chgData name="Aung Kyaw Minn" userId="1c972065-e875-4e0f-a387-d58e9b5c49d2" providerId="ADAL" clId="{B583932D-4A32-4FDE-9A32-E2796C6AECA3}" dt="2024-05-10T03:27:06.869" v="7527" actId="20577"/>
          <ac:spMkLst>
            <pc:docMk/>
            <pc:sldMk cId="2542161140" sldId="498"/>
            <ac:spMk id="4" creationId="{6B9F47B8-56E4-0C2E-3BEC-E86629D676DE}"/>
          </ac:spMkLst>
        </pc:spChg>
      </pc:sldChg>
      <pc:sldChg chg="addSp modSp new del mod ord">
        <pc:chgData name="Aung Kyaw Minn" userId="1c972065-e875-4e0f-a387-d58e9b5c49d2" providerId="ADAL" clId="{B583932D-4A32-4FDE-9A32-E2796C6AECA3}" dt="2024-04-25T09:09:16.697" v="307" actId="47"/>
        <pc:sldMkLst>
          <pc:docMk/>
          <pc:sldMk cId="935708528" sldId="499"/>
        </pc:sldMkLst>
        <pc:spChg chg="mod">
          <ac:chgData name="Aung Kyaw Minn" userId="1c972065-e875-4e0f-a387-d58e9b5c49d2" providerId="ADAL" clId="{B583932D-4A32-4FDE-9A32-E2796C6AECA3}" dt="2024-04-25T08:20:07.660" v="72" actId="20577"/>
          <ac:spMkLst>
            <pc:docMk/>
            <pc:sldMk cId="935708528" sldId="499"/>
            <ac:spMk id="2" creationId="{FC583B5C-DD41-292E-C181-68F86A991EB5}"/>
          </ac:spMkLst>
        </pc:spChg>
        <pc:spChg chg="mod">
          <ac:chgData name="Aung Kyaw Minn" userId="1c972065-e875-4e0f-a387-d58e9b5c49d2" providerId="ADAL" clId="{B583932D-4A32-4FDE-9A32-E2796C6AECA3}" dt="2024-04-25T09:08:22.659" v="306" actId="6549"/>
          <ac:spMkLst>
            <pc:docMk/>
            <pc:sldMk cId="935708528" sldId="499"/>
            <ac:spMk id="3" creationId="{5A6585D3-8C2B-9ED5-A90A-96237D6C4B7A}"/>
          </ac:spMkLst>
        </pc:spChg>
        <pc:spChg chg="add mod">
          <ac:chgData name="Aung Kyaw Minn" userId="1c972065-e875-4e0f-a387-d58e9b5c49d2" providerId="ADAL" clId="{B583932D-4A32-4FDE-9A32-E2796C6AECA3}" dt="2024-04-25T08:27:51.985" v="246" actId="14100"/>
          <ac:spMkLst>
            <pc:docMk/>
            <pc:sldMk cId="935708528" sldId="499"/>
            <ac:spMk id="4" creationId="{77090A3F-1A29-F920-DDC6-0593D9E08CCA}"/>
          </ac:spMkLst>
        </pc:spChg>
      </pc:sldChg>
      <pc:sldChg chg="addSp delSp modSp new mod ord">
        <pc:chgData name="Aung Kyaw Minn" userId="1c972065-e875-4e0f-a387-d58e9b5c49d2" providerId="ADAL" clId="{B583932D-4A32-4FDE-9A32-E2796C6AECA3}" dt="2024-05-08T09:36:47.047" v="7036" actId="1076"/>
        <pc:sldMkLst>
          <pc:docMk/>
          <pc:sldMk cId="1607074777" sldId="499"/>
        </pc:sldMkLst>
        <pc:spChg chg="mod">
          <ac:chgData name="Aung Kyaw Minn" userId="1c972065-e875-4e0f-a387-d58e9b5c49d2" providerId="ADAL" clId="{B583932D-4A32-4FDE-9A32-E2796C6AECA3}" dt="2024-04-26T03:46:30.006" v="1248" actId="20577"/>
          <ac:spMkLst>
            <pc:docMk/>
            <pc:sldMk cId="1607074777" sldId="499"/>
            <ac:spMk id="2" creationId="{CBBA9531-FE70-D159-9FD0-169176D98308}"/>
          </ac:spMkLst>
        </pc:spChg>
        <pc:spChg chg="del">
          <ac:chgData name="Aung Kyaw Minn" userId="1c972065-e875-4e0f-a387-d58e9b5c49d2" providerId="ADAL" clId="{B583932D-4A32-4FDE-9A32-E2796C6AECA3}" dt="2024-04-25T09:10:34.957" v="309" actId="1032"/>
          <ac:spMkLst>
            <pc:docMk/>
            <pc:sldMk cId="1607074777" sldId="499"/>
            <ac:spMk id="3" creationId="{43655DE0-32A9-1F66-3130-90AB01289265}"/>
          </ac:spMkLst>
        </pc:spChg>
        <pc:spChg chg="add del mod">
          <ac:chgData name="Aung Kyaw Minn" userId="1c972065-e875-4e0f-a387-d58e9b5c49d2" providerId="ADAL" clId="{B583932D-4A32-4FDE-9A32-E2796C6AECA3}" dt="2024-05-08T09:30:17.855" v="6851" actId="478"/>
          <ac:spMkLst>
            <pc:docMk/>
            <pc:sldMk cId="1607074777" sldId="499"/>
            <ac:spMk id="3" creationId="{514B3867-6EEE-7B58-AB41-1BD37680CFA1}"/>
          </ac:spMkLst>
        </pc:spChg>
        <pc:spChg chg="add del">
          <ac:chgData name="Aung Kyaw Minn" userId="1c972065-e875-4e0f-a387-d58e9b5c49d2" providerId="ADAL" clId="{B583932D-4A32-4FDE-9A32-E2796C6AECA3}" dt="2024-05-08T09:30:59.115" v="6853" actId="478"/>
          <ac:spMkLst>
            <pc:docMk/>
            <pc:sldMk cId="1607074777" sldId="499"/>
            <ac:spMk id="5" creationId="{D9D0A281-2105-64DC-4293-1307CA945E8C}"/>
          </ac:spMkLst>
        </pc:spChg>
        <pc:spChg chg="add mod">
          <ac:chgData name="Aung Kyaw Minn" userId="1c972065-e875-4e0f-a387-d58e9b5c49d2" providerId="ADAL" clId="{B583932D-4A32-4FDE-9A32-E2796C6AECA3}" dt="2024-05-08T09:34:43.062" v="6972" actId="20577"/>
          <ac:spMkLst>
            <pc:docMk/>
            <pc:sldMk cId="1607074777" sldId="499"/>
            <ac:spMk id="11" creationId="{7B24BD11-E3E6-D3DF-7FE5-007FBCAE90AC}"/>
          </ac:spMkLst>
        </pc:spChg>
        <pc:spChg chg="add mod">
          <ac:chgData name="Aung Kyaw Minn" userId="1c972065-e875-4e0f-a387-d58e9b5c49d2" providerId="ADAL" clId="{B583932D-4A32-4FDE-9A32-E2796C6AECA3}" dt="2024-04-25T09:48:06.572" v="657" actId="164"/>
          <ac:spMkLst>
            <pc:docMk/>
            <pc:sldMk cId="1607074777" sldId="499"/>
            <ac:spMk id="12" creationId="{14698904-6B3C-E86D-5FA0-5C764A2C4378}"/>
          </ac:spMkLst>
        </pc:spChg>
        <pc:spChg chg="add mod">
          <ac:chgData name="Aung Kyaw Minn" userId="1c972065-e875-4e0f-a387-d58e9b5c49d2" providerId="ADAL" clId="{B583932D-4A32-4FDE-9A32-E2796C6AECA3}" dt="2024-05-08T09:33:27.024" v="6897" actId="1076"/>
          <ac:spMkLst>
            <pc:docMk/>
            <pc:sldMk cId="1607074777" sldId="499"/>
            <ac:spMk id="19" creationId="{E6040D69-B17D-A44E-209D-CA02802840F8}"/>
          </ac:spMkLst>
        </pc:spChg>
        <pc:spChg chg="add mod">
          <ac:chgData name="Aung Kyaw Minn" userId="1c972065-e875-4e0f-a387-d58e9b5c49d2" providerId="ADAL" clId="{B583932D-4A32-4FDE-9A32-E2796C6AECA3}" dt="2024-05-08T09:36:47.047" v="7036" actId="1076"/>
          <ac:spMkLst>
            <pc:docMk/>
            <pc:sldMk cId="1607074777" sldId="499"/>
            <ac:spMk id="28" creationId="{A3D6CE67-D6FA-FA8F-53E2-7F241BC50DFA}"/>
          </ac:spMkLst>
        </pc:spChg>
        <pc:spChg chg="mod">
          <ac:chgData name="Aung Kyaw Minn" userId="1c972065-e875-4e0f-a387-d58e9b5c49d2" providerId="ADAL" clId="{B583932D-4A32-4FDE-9A32-E2796C6AECA3}" dt="2024-05-08T09:34:21.565" v="6924"/>
          <ac:spMkLst>
            <pc:docMk/>
            <pc:sldMk cId="1607074777" sldId="499"/>
            <ac:spMk id="31" creationId="{4848D616-CFAA-2F68-EA2D-EC5FB7FEF3F5}"/>
          </ac:spMkLst>
        </pc:spChg>
        <pc:spChg chg="add mod">
          <ac:chgData name="Aung Kyaw Minn" userId="1c972065-e875-4e0f-a387-d58e9b5c49d2" providerId="ADAL" clId="{B583932D-4A32-4FDE-9A32-E2796C6AECA3}" dt="2024-05-08T09:35:22.084" v="6986" actId="164"/>
          <ac:spMkLst>
            <pc:docMk/>
            <pc:sldMk cId="1607074777" sldId="499"/>
            <ac:spMk id="33" creationId="{92471F53-6F63-A681-B772-1D6AB7B07FF5}"/>
          </ac:spMkLst>
        </pc:spChg>
        <pc:grpChg chg="add mod">
          <ac:chgData name="Aung Kyaw Minn" userId="1c972065-e875-4e0f-a387-d58e9b5c49d2" providerId="ADAL" clId="{B583932D-4A32-4FDE-9A32-E2796C6AECA3}" dt="2024-04-25T09:48:30.633" v="662" actId="1076"/>
          <ac:grpSpMkLst>
            <pc:docMk/>
            <pc:sldMk cId="1607074777" sldId="499"/>
            <ac:grpSpMk id="13" creationId="{9A2ED5D3-1207-F345-3E24-0582D4A8C174}"/>
          </ac:grpSpMkLst>
        </pc:grpChg>
        <pc:grpChg chg="add mod">
          <ac:chgData name="Aung Kyaw Minn" userId="1c972065-e875-4e0f-a387-d58e9b5c49d2" providerId="ADAL" clId="{B583932D-4A32-4FDE-9A32-E2796C6AECA3}" dt="2024-05-08T09:34:43.394" v="6973" actId="1076"/>
          <ac:grpSpMkLst>
            <pc:docMk/>
            <pc:sldMk cId="1607074777" sldId="499"/>
            <ac:grpSpMk id="14" creationId="{D7472AFD-45B7-1628-F2CF-AF4BC421FC49}"/>
          </ac:grpSpMkLst>
        </pc:grpChg>
        <pc:grpChg chg="add mod">
          <ac:chgData name="Aung Kyaw Minn" userId="1c972065-e875-4e0f-a387-d58e9b5c49d2" providerId="ADAL" clId="{B583932D-4A32-4FDE-9A32-E2796C6AECA3}" dt="2024-05-08T09:34:21.565" v="6924"/>
          <ac:grpSpMkLst>
            <pc:docMk/>
            <pc:sldMk cId="1607074777" sldId="499"/>
            <ac:grpSpMk id="29" creationId="{EA632CDB-73E9-6F8F-C226-A4583A00DFA5}"/>
          </ac:grpSpMkLst>
        </pc:grpChg>
        <pc:grpChg chg="add mod">
          <ac:chgData name="Aung Kyaw Minn" userId="1c972065-e875-4e0f-a387-d58e9b5c49d2" providerId="ADAL" clId="{B583932D-4A32-4FDE-9A32-E2796C6AECA3}" dt="2024-05-08T09:35:37.018" v="6989" actId="1076"/>
          <ac:grpSpMkLst>
            <pc:docMk/>
            <pc:sldMk cId="1607074777" sldId="499"/>
            <ac:grpSpMk id="34" creationId="{BBAB28D1-1AEA-4D63-C0DA-CB967122F695}"/>
          </ac:grpSpMkLst>
        </pc:grpChg>
        <pc:graphicFrameChg chg="add mod ord modGraphic">
          <ac:chgData name="Aung Kyaw Minn" userId="1c972065-e875-4e0f-a387-d58e9b5c49d2" providerId="ADAL" clId="{B583932D-4A32-4FDE-9A32-E2796C6AECA3}" dt="2024-04-25T09:49:39.502" v="673" actId="12100"/>
          <ac:graphicFrameMkLst>
            <pc:docMk/>
            <pc:sldMk cId="1607074777" sldId="499"/>
            <ac:graphicFrameMk id="4" creationId="{8B157A42-9799-0B11-70A8-81820C22438C}"/>
          </ac:graphicFrameMkLst>
        </pc:graphicFrameChg>
        <pc:picChg chg="add mod">
          <ac:chgData name="Aung Kyaw Minn" userId="1c972065-e875-4e0f-a387-d58e9b5c49d2" providerId="ADAL" clId="{B583932D-4A32-4FDE-9A32-E2796C6AECA3}" dt="2024-04-25T10:03:25.319" v="829" actId="207"/>
          <ac:picMkLst>
            <pc:docMk/>
            <pc:sldMk cId="1607074777" sldId="499"/>
            <ac:picMk id="6" creationId="{6288DA0A-11ED-DA9C-8F7B-F1499559A3E1}"/>
          </ac:picMkLst>
        </pc:picChg>
        <pc:picChg chg="add mod">
          <ac:chgData name="Aung Kyaw Minn" userId="1c972065-e875-4e0f-a387-d58e9b5c49d2" providerId="ADAL" clId="{B583932D-4A32-4FDE-9A32-E2796C6AECA3}" dt="2024-04-25T10:03:20.355" v="828" actId="207"/>
          <ac:picMkLst>
            <pc:docMk/>
            <pc:sldMk cId="1607074777" sldId="499"/>
            <ac:picMk id="8" creationId="{DC35886C-2E9C-AB12-241F-4F80FDE976EB}"/>
          </ac:picMkLst>
        </pc:picChg>
        <pc:picChg chg="add del mod">
          <ac:chgData name="Aung Kyaw Minn" userId="1c972065-e875-4e0f-a387-d58e9b5c49d2" providerId="ADAL" clId="{B583932D-4A32-4FDE-9A32-E2796C6AECA3}" dt="2024-04-25T09:35:20.595" v="585" actId="478"/>
          <ac:picMkLst>
            <pc:docMk/>
            <pc:sldMk cId="1607074777" sldId="499"/>
            <ac:picMk id="10" creationId="{23EE5432-C5AF-CF46-AD48-41FAC18594F7}"/>
          </ac:picMkLst>
        </pc:picChg>
        <pc:picChg chg="mod">
          <ac:chgData name="Aung Kyaw Minn" userId="1c972065-e875-4e0f-a387-d58e9b5c49d2" providerId="ADAL" clId="{B583932D-4A32-4FDE-9A32-E2796C6AECA3}" dt="2024-05-08T09:34:21.565" v="6924"/>
          <ac:picMkLst>
            <pc:docMk/>
            <pc:sldMk cId="1607074777" sldId="499"/>
            <ac:picMk id="30" creationId="{85A7C722-683B-9836-D071-F73EE810ECD8}"/>
          </ac:picMkLst>
        </pc:picChg>
        <pc:picChg chg="add mod">
          <ac:chgData name="Aung Kyaw Minn" userId="1c972065-e875-4e0f-a387-d58e9b5c49d2" providerId="ADAL" clId="{B583932D-4A32-4FDE-9A32-E2796C6AECA3}" dt="2024-05-08T09:35:22.084" v="6986" actId="164"/>
          <ac:picMkLst>
            <pc:docMk/>
            <pc:sldMk cId="1607074777" sldId="499"/>
            <ac:picMk id="32" creationId="{24761B8F-1F57-97C6-982A-958B22EE0C45}"/>
          </ac:picMkLst>
        </pc:picChg>
        <pc:cxnChg chg="add mod">
          <ac:chgData name="Aung Kyaw Minn" userId="1c972065-e875-4e0f-a387-d58e9b5c49d2" providerId="ADAL" clId="{B583932D-4A32-4FDE-9A32-E2796C6AECA3}" dt="2024-05-08T09:33:15.604" v="6895" actId="693"/>
          <ac:cxnSpMkLst>
            <pc:docMk/>
            <pc:sldMk cId="1607074777" sldId="499"/>
            <ac:cxnSpMk id="9" creationId="{56FAA4DF-707B-B964-E394-A71459ABFA55}"/>
          </ac:cxnSpMkLst>
        </pc:cxnChg>
        <pc:cxnChg chg="add del mod">
          <ac:chgData name="Aung Kyaw Minn" userId="1c972065-e875-4e0f-a387-d58e9b5c49d2" providerId="ADAL" clId="{B583932D-4A32-4FDE-9A32-E2796C6AECA3}" dt="2024-05-08T09:32:39.413" v="6889" actId="11529"/>
          <ac:cxnSpMkLst>
            <pc:docMk/>
            <pc:sldMk cId="1607074777" sldId="499"/>
            <ac:cxnSpMk id="21" creationId="{BE86051E-86E1-3F59-1CEA-BEB5FD079DE9}"/>
          </ac:cxnSpMkLst>
        </pc:cxnChg>
        <pc:cxnChg chg="add mod">
          <ac:chgData name="Aung Kyaw Minn" userId="1c972065-e875-4e0f-a387-d58e9b5c49d2" providerId="ADAL" clId="{B583932D-4A32-4FDE-9A32-E2796C6AECA3}" dt="2024-05-08T09:35:43.832" v="6990" actId="14100"/>
          <ac:cxnSpMkLst>
            <pc:docMk/>
            <pc:sldMk cId="1607074777" sldId="499"/>
            <ac:cxnSpMk id="23" creationId="{D29C01A8-B1D7-C092-7287-A05771AD8194}"/>
          </ac:cxnSpMkLst>
        </pc:cxnChg>
      </pc:sldChg>
      <pc:sldChg chg="addSp delSp modSp new del mod modClrScheme chgLayout">
        <pc:chgData name="Aung Kyaw Minn" userId="1c972065-e875-4e0f-a387-d58e9b5c49d2" providerId="ADAL" clId="{B583932D-4A32-4FDE-9A32-E2796C6AECA3}" dt="2024-04-26T02:52:01.338" v="895" actId="47"/>
        <pc:sldMkLst>
          <pc:docMk/>
          <pc:sldMk cId="1811886769" sldId="500"/>
        </pc:sldMkLst>
        <pc:spChg chg="del mod ord">
          <ac:chgData name="Aung Kyaw Minn" userId="1c972065-e875-4e0f-a387-d58e9b5c49d2" providerId="ADAL" clId="{B583932D-4A32-4FDE-9A32-E2796C6AECA3}" dt="2024-04-26T02:50:50.171" v="886" actId="700"/>
          <ac:spMkLst>
            <pc:docMk/>
            <pc:sldMk cId="1811886769" sldId="500"/>
            <ac:spMk id="2" creationId="{44DCCA8D-8CEF-9026-4010-6694EB7C57ED}"/>
          </ac:spMkLst>
        </pc:spChg>
        <pc:spChg chg="del mod ord">
          <ac:chgData name="Aung Kyaw Minn" userId="1c972065-e875-4e0f-a387-d58e9b5c49d2" providerId="ADAL" clId="{B583932D-4A32-4FDE-9A32-E2796C6AECA3}" dt="2024-04-26T02:50:50.171" v="886" actId="700"/>
          <ac:spMkLst>
            <pc:docMk/>
            <pc:sldMk cId="1811886769" sldId="500"/>
            <ac:spMk id="3" creationId="{486939A8-4167-D3E1-70B5-E3B708FAFE74}"/>
          </ac:spMkLst>
        </pc:spChg>
        <pc:spChg chg="add del mod ord">
          <ac:chgData name="Aung Kyaw Minn" userId="1c972065-e875-4e0f-a387-d58e9b5c49d2" providerId="ADAL" clId="{B583932D-4A32-4FDE-9A32-E2796C6AECA3}" dt="2024-04-26T02:50:57.549" v="887" actId="700"/>
          <ac:spMkLst>
            <pc:docMk/>
            <pc:sldMk cId="1811886769" sldId="500"/>
            <ac:spMk id="4" creationId="{89C2A7DC-0050-1A18-A253-F2310848BAC5}"/>
          </ac:spMkLst>
        </pc:spChg>
        <pc:spChg chg="add del mod ord">
          <ac:chgData name="Aung Kyaw Minn" userId="1c972065-e875-4e0f-a387-d58e9b5c49d2" providerId="ADAL" clId="{B583932D-4A32-4FDE-9A32-E2796C6AECA3}" dt="2024-04-26T02:50:57.549" v="887" actId="700"/>
          <ac:spMkLst>
            <pc:docMk/>
            <pc:sldMk cId="1811886769" sldId="500"/>
            <ac:spMk id="5" creationId="{4BC759ED-AB5E-749E-9979-4021CEB00682}"/>
          </ac:spMkLst>
        </pc:spChg>
        <pc:spChg chg="add mod ord">
          <ac:chgData name="Aung Kyaw Minn" userId="1c972065-e875-4e0f-a387-d58e9b5c49d2" providerId="ADAL" clId="{B583932D-4A32-4FDE-9A32-E2796C6AECA3}" dt="2024-04-26T02:50:57.549" v="887" actId="700"/>
          <ac:spMkLst>
            <pc:docMk/>
            <pc:sldMk cId="1811886769" sldId="500"/>
            <ac:spMk id="6" creationId="{B1F6125A-130D-FB19-F897-AE37A260C7E5}"/>
          </ac:spMkLst>
        </pc:spChg>
        <pc:spChg chg="add mod ord">
          <ac:chgData name="Aung Kyaw Minn" userId="1c972065-e875-4e0f-a387-d58e9b5c49d2" providerId="ADAL" clId="{B583932D-4A32-4FDE-9A32-E2796C6AECA3}" dt="2024-04-26T02:50:57.549" v="887" actId="700"/>
          <ac:spMkLst>
            <pc:docMk/>
            <pc:sldMk cId="1811886769" sldId="500"/>
            <ac:spMk id="7" creationId="{93A445C4-F974-7CAC-D594-2419789275DD}"/>
          </ac:spMkLst>
        </pc:spChg>
      </pc:sldChg>
      <pc:sldChg chg="addSp modSp add mod addCm">
        <pc:chgData name="Aung Kyaw Minn" userId="1c972065-e875-4e0f-a387-d58e9b5c49d2" providerId="ADAL" clId="{B583932D-4A32-4FDE-9A32-E2796C6AECA3}" dt="2024-04-26T04:15:42.068" v="1321"/>
        <pc:sldMkLst>
          <pc:docMk/>
          <pc:sldMk cId="2479567524" sldId="500"/>
        </pc:sldMkLst>
        <pc:spChg chg="mod">
          <ac:chgData name="Aung Kyaw Minn" userId="1c972065-e875-4e0f-a387-d58e9b5c49d2" providerId="ADAL" clId="{B583932D-4A32-4FDE-9A32-E2796C6AECA3}" dt="2024-04-26T04:14:17.652" v="1319" actId="1582"/>
          <ac:spMkLst>
            <pc:docMk/>
            <pc:sldMk cId="2479567524" sldId="500"/>
            <ac:spMk id="2" creationId="{4AAFA1C0-34D6-D60C-F900-3F08542810F6}"/>
          </ac:spMkLst>
        </pc:spChg>
        <pc:spChg chg="mod">
          <ac:chgData name="Aung Kyaw Minn" userId="1c972065-e875-4e0f-a387-d58e9b5c49d2" providerId="ADAL" clId="{B583932D-4A32-4FDE-9A32-E2796C6AECA3}" dt="2024-04-26T04:13:48.941" v="1318" actId="1076"/>
          <ac:spMkLst>
            <pc:docMk/>
            <pc:sldMk cId="2479567524" sldId="500"/>
            <ac:spMk id="3" creationId="{CB47BEC1-7C24-4FC9-DAE0-D4BF64512B60}"/>
          </ac:spMkLst>
        </pc:spChg>
        <pc:spChg chg="mod">
          <ac:chgData name="Aung Kyaw Minn" userId="1c972065-e875-4e0f-a387-d58e9b5c49d2" providerId="ADAL" clId="{B583932D-4A32-4FDE-9A32-E2796C6AECA3}" dt="2024-04-26T04:14:17.652" v="1319" actId="1582"/>
          <ac:spMkLst>
            <pc:docMk/>
            <pc:sldMk cId="2479567524" sldId="500"/>
            <ac:spMk id="4" creationId="{0C253AB6-9787-3F98-DA29-BE979DAB10B9}"/>
          </ac:spMkLst>
        </pc:spChg>
        <pc:spChg chg="mod">
          <ac:chgData name="Aung Kyaw Minn" userId="1c972065-e875-4e0f-a387-d58e9b5c49d2" providerId="ADAL" clId="{B583932D-4A32-4FDE-9A32-E2796C6AECA3}" dt="2024-04-26T03:49:18.926" v="1304" actId="20577"/>
          <ac:spMkLst>
            <pc:docMk/>
            <pc:sldMk cId="2479567524" sldId="500"/>
            <ac:spMk id="5" creationId="{BCE757C2-7F40-718E-F402-F85CA002253C}"/>
          </ac:spMkLst>
        </pc:spChg>
        <pc:spChg chg="mod">
          <ac:chgData name="Aung Kyaw Minn" userId="1c972065-e875-4e0f-a387-d58e9b5c49d2" providerId="ADAL" clId="{B583932D-4A32-4FDE-9A32-E2796C6AECA3}" dt="2024-04-26T03:48:31.784" v="1254" actId="20577"/>
          <ac:spMkLst>
            <pc:docMk/>
            <pc:sldMk cId="2479567524" sldId="500"/>
            <ac:spMk id="6" creationId="{474A7DB4-1184-92F9-5082-965F599CEC58}"/>
          </ac:spMkLst>
        </pc:spChg>
        <pc:spChg chg="mod">
          <ac:chgData name="Aung Kyaw Minn" userId="1c972065-e875-4e0f-a387-d58e9b5c49d2" providerId="ADAL" clId="{B583932D-4A32-4FDE-9A32-E2796C6AECA3}" dt="2024-04-26T03:48:46.994" v="1257" actId="14100"/>
          <ac:spMkLst>
            <pc:docMk/>
            <pc:sldMk cId="2479567524" sldId="500"/>
            <ac:spMk id="7" creationId="{5C1E5154-BA72-83B4-109C-92304825C9ED}"/>
          </ac:spMkLst>
        </pc:spChg>
        <pc:spChg chg="mod">
          <ac:chgData name="Aung Kyaw Minn" userId="1c972065-e875-4e0f-a387-d58e9b5c49d2" providerId="ADAL" clId="{B583932D-4A32-4FDE-9A32-E2796C6AECA3}" dt="2024-04-26T03:49:33.124" v="1306" actId="1076"/>
          <ac:spMkLst>
            <pc:docMk/>
            <pc:sldMk cId="2479567524" sldId="500"/>
            <ac:spMk id="8" creationId="{C8911161-E260-24CB-57A2-6E1417EA766E}"/>
          </ac:spMkLst>
        </pc:spChg>
        <pc:spChg chg="mod">
          <ac:chgData name="Aung Kyaw Minn" userId="1c972065-e875-4e0f-a387-d58e9b5c49d2" providerId="ADAL" clId="{B583932D-4A32-4FDE-9A32-E2796C6AECA3}" dt="2024-04-26T04:14:17.652" v="1319" actId="1582"/>
          <ac:spMkLst>
            <pc:docMk/>
            <pc:sldMk cId="2479567524" sldId="500"/>
            <ac:spMk id="9" creationId="{B736D20E-51A9-955E-718F-C6D1E7A04E74}"/>
          </ac:spMkLst>
        </pc:spChg>
        <pc:spChg chg="mod">
          <ac:chgData name="Aung Kyaw Minn" userId="1c972065-e875-4e0f-a387-d58e9b5c49d2" providerId="ADAL" clId="{B583932D-4A32-4FDE-9A32-E2796C6AECA3}" dt="2024-04-26T04:14:17.652" v="1319" actId="1582"/>
          <ac:spMkLst>
            <pc:docMk/>
            <pc:sldMk cId="2479567524" sldId="500"/>
            <ac:spMk id="11" creationId="{46688311-DED3-11A6-F4DF-AF5B83D1A135}"/>
          </ac:spMkLst>
        </pc:spChg>
        <pc:spChg chg="mod">
          <ac:chgData name="Aung Kyaw Minn" userId="1c972065-e875-4e0f-a387-d58e9b5c49d2" providerId="ADAL" clId="{B583932D-4A32-4FDE-9A32-E2796C6AECA3}" dt="2024-04-26T04:13:34.477" v="1316" actId="1076"/>
          <ac:spMkLst>
            <pc:docMk/>
            <pc:sldMk cId="2479567524" sldId="500"/>
            <ac:spMk id="13" creationId="{F126232E-B948-4EAC-C754-58B0325AC646}"/>
          </ac:spMkLst>
        </pc:spChg>
        <pc:spChg chg="add mod">
          <ac:chgData name="Aung Kyaw Minn" userId="1c972065-e875-4e0f-a387-d58e9b5c49d2" providerId="ADAL" clId="{B583932D-4A32-4FDE-9A32-E2796C6AECA3}" dt="2024-04-26T04:14:17.652" v="1319" actId="1582"/>
          <ac:spMkLst>
            <pc:docMk/>
            <pc:sldMk cId="2479567524" sldId="500"/>
            <ac:spMk id="14" creationId="{1559B15F-4C3D-8B93-5CC5-C27937EABDD4}"/>
          </ac:spMkLst>
        </pc:spChg>
        <pc:spChg chg="add mod">
          <ac:chgData name="Aung Kyaw Minn" userId="1c972065-e875-4e0f-a387-d58e9b5c49d2" providerId="ADAL" clId="{B583932D-4A32-4FDE-9A32-E2796C6AECA3}" dt="2024-04-26T04:13:21.175" v="1315" actId="20577"/>
          <ac:spMkLst>
            <pc:docMk/>
            <pc:sldMk cId="2479567524" sldId="500"/>
            <ac:spMk id="15" creationId="{F1594C24-B147-6302-D7BC-F31E5ABB9DDA}"/>
          </ac:spMkLst>
        </pc:spChg>
        <pc:extLst>
          <p:ext xmlns:p="http://schemas.openxmlformats.org/presentationml/2006/main" uri="{D6D511B9-2390-475A-947B-AFAB55BFBCF1}">
            <pc226:cmChg xmlns:pc226="http://schemas.microsoft.com/office/powerpoint/2022/06/main/command" chg="add">
              <pc226:chgData name="Aung Kyaw Minn" userId="1c972065-e875-4e0f-a387-d58e9b5c49d2" providerId="ADAL" clId="{B583932D-4A32-4FDE-9A32-E2796C6AECA3}" dt="2024-04-26T04:15:42.068" v="1321"/>
              <pc2:cmMkLst xmlns:pc2="http://schemas.microsoft.com/office/powerpoint/2019/9/main/command">
                <pc:docMk/>
                <pc:sldMk cId="2479567524" sldId="500"/>
                <pc2:cmMk id="{CB468921-F2FA-4545-8604-B8AB5AEF145C}"/>
              </pc2:cmMkLst>
            </pc226:cmChg>
            <pc226:cmChg xmlns:pc226="http://schemas.microsoft.com/office/powerpoint/2022/06/main/command" chg="add">
              <pc226:chgData name="Aung Kyaw Minn" userId="1c972065-e875-4e0f-a387-d58e9b5c49d2" providerId="ADAL" clId="{B583932D-4A32-4FDE-9A32-E2796C6AECA3}" dt="2024-04-26T04:15:27.525" v="1320"/>
              <pc2:cmMkLst xmlns:pc2="http://schemas.microsoft.com/office/powerpoint/2019/9/main/command">
                <pc:docMk/>
                <pc:sldMk cId="2479567524" sldId="500"/>
                <pc2:cmMk id="{3DEEC5DB-0E58-45F3-BF88-B3B22B38CC02}"/>
              </pc2:cmMkLst>
            </pc226:cmChg>
          </p:ext>
        </pc:extLst>
      </pc:sldChg>
      <pc:sldChg chg="modSp add del mod ord">
        <pc:chgData name="Aung Kyaw Minn" userId="1c972065-e875-4e0f-a387-d58e9b5c49d2" providerId="ADAL" clId="{B583932D-4A32-4FDE-9A32-E2796C6AECA3}" dt="2024-04-25T08:35:18.266" v="296" actId="47"/>
        <pc:sldMkLst>
          <pc:docMk/>
          <pc:sldMk cId="4002028021" sldId="500"/>
        </pc:sldMkLst>
        <pc:spChg chg="mod">
          <ac:chgData name="Aung Kyaw Minn" userId="1c972065-e875-4e0f-a387-d58e9b5c49d2" providerId="ADAL" clId="{B583932D-4A32-4FDE-9A32-E2796C6AECA3}" dt="2024-04-25T08:30:29.691" v="295" actId="27636"/>
          <ac:spMkLst>
            <pc:docMk/>
            <pc:sldMk cId="4002028021" sldId="500"/>
            <ac:spMk id="3" creationId="{5A6585D3-8C2B-9ED5-A90A-96237D6C4B7A}"/>
          </ac:spMkLst>
        </pc:spChg>
      </pc:sldChg>
      <pc:sldChg chg="addSp delSp modSp new mod ord modClrScheme chgLayout modNotesTx">
        <pc:chgData name="Aung Kyaw Minn" userId="1c972065-e875-4e0f-a387-d58e9b5c49d2" providerId="ADAL" clId="{B583932D-4A32-4FDE-9A32-E2796C6AECA3}" dt="2024-04-26T08:16:42.420" v="4010" actId="27636"/>
        <pc:sldMkLst>
          <pc:docMk/>
          <pc:sldMk cId="4133365750" sldId="501"/>
        </pc:sldMkLst>
        <pc:spChg chg="del mod ord">
          <ac:chgData name="Aung Kyaw Minn" userId="1c972065-e875-4e0f-a387-d58e9b5c49d2" providerId="ADAL" clId="{B583932D-4A32-4FDE-9A32-E2796C6AECA3}" dt="2024-04-26T07:33:35.887" v="1883" actId="700"/>
          <ac:spMkLst>
            <pc:docMk/>
            <pc:sldMk cId="4133365750" sldId="501"/>
            <ac:spMk id="2" creationId="{A2B8F9D8-102F-6DBB-0374-92281A4F1F04}"/>
          </ac:spMkLst>
        </pc:spChg>
        <pc:spChg chg="del mod ord">
          <ac:chgData name="Aung Kyaw Minn" userId="1c972065-e875-4e0f-a387-d58e9b5c49d2" providerId="ADAL" clId="{B583932D-4A32-4FDE-9A32-E2796C6AECA3}" dt="2024-04-26T07:33:35.887" v="1883" actId="700"/>
          <ac:spMkLst>
            <pc:docMk/>
            <pc:sldMk cId="4133365750" sldId="501"/>
            <ac:spMk id="3" creationId="{BC6EE551-CF9B-76C4-D882-D3D5289B9ECC}"/>
          </ac:spMkLst>
        </pc:spChg>
        <pc:spChg chg="add mod ord">
          <ac:chgData name="Aung Kyaw Minn" userId="1c972065-e875-4e0f-a387-d58e9b5c49d2" providerId="ADAL" clId="{B583932D-4A32-4FDE-9A32-E2796C6AECA3}" dt="2024-04-26T08:08:22.644" v="3981" actId="20577"/>
          <ac:spMkLst>
            <pc:docMk/>
            <pc:sldMk cId="4133365750" sldId="501"/>
            <ac:spMk id="4" creationId="{772F9FD8-C0DC-A6AF-2803-53709205A313}"/>
          </ac:spMkLst>
        </pc:spChg>
        <pc:spChg chg="add mod ord">
          <ac:chgData name="Aung Kyaw Minn" userId="1c972065-e875-4e0f-a387-d58e9b5c49d2" providerId="ADAL" clId="{B583932D-4A32-4FDE-9A32-E2796C6AECA3}" dt="2024-04-26T08:16:42.420" v="4010" actId="27636"/>
          <ac:spMkLst>
            <pc:docMk/>
            <pc:sldMk cId="4133365750" sldId="501"/>
            <ac:spMk id="5" creationId="{92F2AE48-BCD2-2108-09C7-18D146A4F148}"/>
          </ac:spMkLst>
        </pc:spChg>
      </pc:sldChg>
      <pc:sldChg chg="modSp add mod ord modNotesTx">
        <pc:chgData name="Aung Kyaw Minn" userId="1c972065-e875-4e0f-a387-d58e9b5c49d2" providerId="ADAL" clId="{B583932D-4A32-4FDE-9A32-E2796C6AECA3}" dt="2024-05-09T08:25:19.688" v="7061" actId="20577"/>
        <pc:sldMkLst>
          <pc:docMk/>
          <pc:sldMk cId="3967687528" sldId="502"/>
        </pc:sldMkLst>
        <pc:spChg chg="mod">
          <ac:chgData name="Aung Kyaw Minn" userId="1c972065-e875-4e0f-a387-d58e9b5c49d2" providerId="ADAL" clId="{B583932D-4A32-4FDE-9A32-E2796C6AECA3}" dt="2024-04-26T07:42:13.135" v="2227" actId="20577"/>
          <ac:spMkLst>
            <pc:docMk/>
            <pc:sldMk cId="3967687528" sldId="502"/>
            <ac:spMk id="4" creationId="{772F9FD8-C0DC-A6AF-2803-53709205A313}"/>
          </ac:spMkLst>
        </pc:spChg>
        <pc:spChg chg="mod">
          <ac:chgData name="Aung Kyaw Minn" userId="1c972065-e875-4e0f-a387-d58e9b5c49d2" providerId="ADAL" clId="{B583932D-4A32-4FDE-9A32-E2796C6AECA3}" dt="2024-05-09T08:25:19.688" v="7061" actId="20577"/>
          <ac:spMkLst>
            <pc:docMk/>
            <pc:sldMk cId="3967687528" sldId="502"/>
            <ac:spMk id="5" creationId="{92F2AE48-BCD2-2108-09C7-18D146A4F148}"/>
          </ac:spMkLst>
        </pc:spChg>
      </pc:sldChg>
      <pc:sldChg chg="modSp add mod modNotesTx">
        <pc:chgData name="Aung Kyaw Minn" userId="1c972065-e875-4e0f-a387-d58e9b5c49d2" providerId="ADAL" clId="{B583932D-4A32-4FDE-9A32-E2796C6AECA3}" dt="2024-04-26T08:59:48.917" v="5432" actId="20577"/>
        <pc:sldMkLst>
          <pc:docMk/>
          <pc:sldMk cId="125839395" sldId="503"/>
        </pc:sldMkLst>
        <pc:spChg chg="mod">
          <ac:chgData name="Aung Kyaw Minn" userId="1c972065-e875-4e0f-a387-d58e9b5c49d2" providerId="ADAL" clId="{B583932D-4A32-4FDE-9A32-E2796C6AECA3}" dt="2024-04-26T08:59:39.895" v="5421" actId="20577"/>
          <ac:spMkLst>
            <pc:docMk/>
            <pc:sldMk cId="125839395" sldId="503"/>
            <ac:spMk id="4" creationId="{772F9FD8-C0DC-A6AF-2803-53709205A313}"/>
          </ac:spMkLst>
        </pc:spChg>
        <pc:spChg chg="mod">
          <ac:chgData name="Aung Kyaw Minn" userId="1c972065-e875-4e0f-a387-d58e9b5c49d2" providerId="ADAL" clId="{B583932D-4A32-4FDE-9A32-E2796C6AECA3}" dt="2024-04-26T08:59:48.917" v="5432" actId="20577"/>
          <ac:spMkLst>
            <pc:docMk/>
            <pc:sldMk cId="125839395" sldId="503"/>
            <ac:spMk id="5" creationId="{92F2AE48-BCD2-2108-09C7-18D146A4F148}"/>
          </ac:spMkLst>
        </pc:spChg>
      </pc:sldChg>
      <pc:sldChg chg="modSp add mod modNotesTx">
        <pc:chgData name="Aung Kyaw Minn" userId="1c972065-e875-4e0f-a387-d58e9b5c49d2" providerId="ADAL" clId="{B583932D-4A32-4FDE-9A32-E2796C6AECA3}" dt="2024-04-26T09:49:49.072" v="6557"/>
        <pc:sldMkLst>
          <pc:docMk/>
          <pc:sldMk cId="4278442500" sldId="504"/>
        </pc:sldMkLst>
        <pc:spChg chg="mod">
          <ac:chgData name="Aung Kyaw Minn" userId="1c972065-e875-4e0f-a387-d58e9b5c49d2" providerId="ADAL" clId="{B583932D-4A32-4FDE-9A32-E2796C6AECA3}" dt="2024-04-26T09:49:36.427" v="6556" actId="20577"/>
          <ac:spMkLst>
            <pc:docMk/>
            <pc:sldMk cId="4278442500" sldId="504"/>
            <ac:spMk id="4" creationId="{772F9FD8-C0DC-A6AF-2803-53709205A313}"/>
          </ac:spMkLst>
        </pc:spChg>
        <pc:spChg chg="mod">
          <ac:chgData name="Aung Kyaw Minn" userId="1c972065-e875-4e0f-a387-d58e9b5c49d2" providerId="ADAL" clId="{B583932D-4A32-4FDE-9A32-E2796C6AECA3}" dt="2024-04-26T09:49:31.445" v="6551" actId="6549"/>
          <ac:spMkLst>
            <pc:docMk/>
            <pc:sldMk cId="4278442500" sldId="504"/>
            <ac:spMk id="5" creationId="{92F2AE48-BCD2-2108-09C7-18D146A4F148}"/>
          </ac:spMkLst>
        </pc:spChg>
      </pc:sldChg>
      <pc:sldChg chg="modSp new mod">
        <pc:chgData name="Aung Kyaw Minn" userId="1c972065-e875-4e0f-a387-d58e9b5c49d2" providerId="ADAL" clId="{B583932D-4A32-4FDE-9A32-E2796C6AECA3}" dt="2024-05-10T04:27:20.423" v="7914"/>
        <pc:sldMkLst>
          <pc:docMk/>
          <pc:sldMk cId="3117703585" sldId="505"/>
        </pc:sldMkLst>
        <pc:spChg chg="mod">
          <ac:chgData name="Aung Kyaw Minn" userId="1c972065-e875-4e0f-a387-d58e9b5c49d2" providerId="ADAL" clId="{B583932D-4A32-4FDE-9A32-E2796C6AECA3}" dt="2024-05-10T03:27:11.756" v="7540" actId="20577"/>
          <ac:spMkLst>
            <pc:docMk/>
            <pc:sldMk cId="3117703585" sldId="505"/>
            <ac:spMk id="2" creationId="{5ABB4019-F650-85AC-64F0-BEBD8DFD546B}"/>
          </ac:spMkLst>
        </pc:spChg>
        <pc:spChg chg="mod">
          <ac:chgData name="Aung Kyaw Minn" userId="1c972065-e875-4e0f-a387-d58e9b5c49d2" providerId="ADAL" clId="{B583932D-4A32-4FDE-9A32-E2796C6AECA3}" dt="2024-05-10T04:27:20.423" v="7914"/>
          <ac:spMkLst>
            <pc:docMk/>
            <pc:sldMk cId="3117703585" sldId="505"/>
            <ac:spMk id="3" creationId="{35387905-FA70-3DBF-6208-5CD78C521307}"/>
          </ac:spMkLst>
        </pc:spChg>
      </pc:sldChg>
      <pc:sldChg chg="modSp new mod ord">
        <pc:chgData name="Aung Kyaw Minn" userId="1c972065-e875-4e0f-a387-d58e9b5c49d2" providerId="ADAL" clId="{B583932D-4A32-4FDE-9A32-E2796C6AECA3}" dt="2024-05-10T08:10:22.321" v="7935"/>
        <pc:sldMkLst>
          <pc:docMk/>
          <pc:sldMk cId="3027211867" sldId="506"/>
        </pc:sldMkLst>
        <pc:spChg chg="mod">
          <ac:chgData name="Aung Kyaw Minn" userId="1c972065-e875-4e0f-a387-d58e9b5c49d2" providerId="ADAL" clId="{B583932D-4A32-4FDE-9A32-E2796C6AECA3}" dt="2024-05-09T09:57:34.143" v="7514" actId="20577"/>
          <ac:spMkLst>
            <pc:docMk/>
            <pc:sldMk cId="3027211867" sldId="506"/>
            <ac:spMk id="2" creationId="{4BA8AE67-B258-1902-FA23-439AD2766FA8}"/>
          </ac:spMkLst>
        </pc:spChg>
        <pc:spChg chg="mod">
          <ac:chgData name="Aung Kyaw Minn" userId="1c972065-e875-4e0f-a387-d58e9b5c49d2" providerId="ADAL" clId="{B583932D-4A32-4FDE-9A32-E2796C6AECA3}" dt="2024-05-10T03:31:38.214" v="7757" actId="5793"/>
          <ac:spMkLst>
            <pc:docMk/>
            <pc:sldMk cId="3027211867" sldId="506"/>
            <ac:spMk id="3" creationId="{321554BC-1B7D-D85C-E198-B74884A7269F}"/>
          </ac:spMkLst>
        </pc:spChg>
      </pc:sldChg>
      <pc:sldChg chg="modSp new mod">
        <pc:chgData name="Aung Kyaw Minn" userId="1c972065-e875-4e0f-a387-d58e9b5c49d2" providerId="ADAL" clId="{B583932D-4A32-4FDE-9A32-E2796C6AECA3}" dt="2024-05-10T03:38:22.245" v="7877" actId="20577"/>
        <pc:sldMkLst>
          <pc:docMk/>
          <pc:sldMk cId="4267634391" sldId="507"/>
        </pc:sldMkLst>
        <pc:spChg chg="mod">
          <ac:chgData name="Aung Kyaw Minn" userId="1c972065-e875-4e0f-a387-d58e9b5c49d2" providerId="ADAL" clId="{B583932D-4A32-4FDE-9A32-E2796C6AECA3}" dt="2024-05-10T03:33:17.506" v="7791" actId="20577"/>
          <ac:spMkLst>
            <pc:docMk/>
            <pc:sldMk cId="4267634391" sldId="507"/>
            <ac:spMk id="2" creationId="{7094C152-31DA-D615-D203-D1D03E78FEC0}"/>
          </ac:spMkLst>
        </pc:spChg>
        <pc:spChg chg="mod">
          <ac:chgData name="Aung Kyaw Minn" userId="1c972065-e875-4e0f-a387-d58e9b5c49d2" providerId="ADAL" clId="{B583932D-4A32-4FDE-9A32-E2796C6AECA3}" dt="2024-05-10T03:38:22.245" v="7877" actId="20577"/>
          <ac:spMkLst>
            <pc:docMk/>
            <pc:sldMk cId="4267634391" sldId="507"/>
            <ac:spMk id="3" creationId="{121C2F36-66B7-E1A1-16E1-D0A846FDA435}"/>
          </ac:spMkLst>
        </pc:spChg>
      </pc:sldChg>
      <pc:sldChg chg="modSp add mod ord">
        <pc:chgData name="Aung Kyaw Minn" userId="1c972065-e875-4e0f-a387-d58e9b5c49d2" providerId="ADAL" clId="{B583932D-4A32-4FDE-9A32-E2796C6AECA3}" dt="2024-05-10T08:23:16.167" v="8072"/>
        <pc:sldMkLst>
          <pc:docMk/>
          <pc:sldMk cId="1030199854" sldId="508"/>
        </pc:sldMkLst>
        <pc:spChg chg="mod">
          <ac:chgData name="Aung Kyaw Minn" userId="1c972065-e875-4e0f-a387-d58e9b5c49d2" providerId="ADAL" clId="{B583932D-4A32-4FDE-9A32-E2796C6AECA3}" dt="2024-05-10T08:11:06.452" v="7946" actId="20577"/>
          <ac:spMkLst>
            <pc:docMk/>
            <pc:sldMk cId="1030199854" sldId="508"/>
            <ac:spMk id="4" creationId="{23307D45-7E86-06C3-F724-33B0EA0EC2E6}"/>
          </ac:spMkLst>
        </pc:spChg>
        <pc:spChg chg="mod">
          <ac:chgData name="Aung Kyaw Minn" userId="1c972065-e875-4e0f-a387-d58e9b5c49d2" providerId="ADAL" clId="{B583932D-4A32-4FDE-9A32-E2796C6AECA3}" dt="2024-05-10T08:23:16.167" v="8072"/>
          <ac:spMkLst>
            <pc:docMk/>
            <pc:sldMk cId="1030199854" sldId="508"/>
            <ac:spMk id="5" creationId="{023D0E67-67EE-15B0-1A7B-B064F293F1BA}"/>
          </ac:spMkLst>
        </pc:spChg>
      </pc:sldChg>
      <pc:sldChg chg="addSp delSp modSp new del mod modClrScheme chgLayout">
        <pc:chgData name="Aung Kyaw Minn" userId="1c972065-e875-4e0f-a387-d58e9b5c49d2" providerId="ADAL" clId="{B583932D-4A32-4FDE-9A32-E2796C6AECA3}" dt="2024-05-10T08:27:07.062" v="8225" actId="47"/>
        <pc:sldMkLst>
          <pc:docMk/>
          <pc:sldMk cId="2753971814" sldId="509"/>
        </pc:sldMkLst>
        <pc:spChg chg="del mod ord">
          <ac:chgData name="Aung Kyaw Minn" userId="1c972065-e875-4e0f-a387-d58e9b5c49d2" providerId="ADAL" clId="{B583932D-4A32-4FDE-9A32-E2796C6AECA3}" dt="2024-05-10T08:23:38.157" v="8074" actId="700"/>
          <ac:spMkLst>
            <pc:docMk/>
            <pc:sldMk cId="2753971814" sldId="509"/>
            <ac:spMk id="2" creationId="{D01F990A-4CA7-9276-0693-C442CA684912}"/>
          </ac:spMkLst>
        </pc:spChg>
        <pc:spChg chg="del mod ord">
          <ac:chgData name="Aung Kyaw Minn" userId="1c972065-e875-4e0f-a387-d58e9b5c49d2" providerId="ADAL" clId="{B583932D-4A32-4FDE-9A32-E2796C6AECA3}" dt="2024-05-10T08:23:38.157" v="8074" actId="700"/>
          <ac:spMkLst>
            <pc:docMk/>
            <pc:sldMk cId="2753971814" sldId="509"/>
            <ac:spMk id="3" creationId="{0331A485-7F2C-CBE7-0638-1592C671703F}"/>
          </ac:spMkLst>
        </pc:spChg>
        <pc:spChg chg="add mod ord">
          <ac:chgData name="Aung Kyaw Minn" userId="1c972065-e875-4e0f-a387-d58e9b5c49d2" providerId="ADAL" clId="{B583932D-4A32-4FDE-9A32-E2796C6AECA3}" dt="2024-05-10T08:27:04.055" v="8223" actId="700"/>
          <ac:spMkLst>
            <pc:docMk/>
            <pc:sldMk cId="2753971814" sldId="509"/>
            <ac:spMk id="4" creationId="{C8D66BDD-3692-27CB-77FD-1BCFE60E1FDC}"/>
          </ac:spMkLst>
        </pc:spChg>
        <pc:spChg chg="add mod ord">
          <ac:chgData name="Aung Kyaw Minn" userId="1c972065-e875-4e0f-a387-d58e9b5c49d2" providerId="ADAL" clId="{B583932D-4A32-4FDE-9A32-E2796C6AECA3}" dt="2024-05-10T08:27:04.055" v="8223" actId="700"/>
          <ac:spMkLst>
            <pc:docMk/>
            <pc:sldMk cId="2753971814" sldId="509"/>
            <ac:spMk id="5" creationId="{384C307A-A73A-EFA3-0A8D-829FC38BB522}"/>
          </ac:spMkLst>
        </pc:spChg>
      </pc:sldChg>
      <pc:sldChg chg="addSp delSp modSp new mod">
        <pc:chgData name="Aung Kyaw Minn" userId="1c972065-e875-4e0f-a387-d58e9b5c49d2" providerId="ADAL" clId="{B583932D-4A32-4FDE-9A32-E2796C6AECA3}" dt="2024-05-15T09:01:53.884" v="9132" actId="207"/>
        <pc:sldMkLst>
          <pc:docMk/>
          <pc:sldMk cId="329950133" sldId="510"/>
        </pc:sldMkLst>
        <pc:spChg chg="mod">
          <ac:chgData name="Aung Kyaw Minn" userId="1c972065-e875-4e0f-a387-d58e9b5c49d2" providerId="ADAL" clId="{B583932D-4A32-4FDE-9A32-E2796C6AECA3}" dt="2024-05-10T08:29:59.280" v="8507"/>
          <ac:spMkLst>
            <pc:docMk/>
            <pc:sldMk cId="329950133" sldId="510"/>
            <ac:spMk id="2" creationId="{D3B1E1AF-82EA-3CC6-0135-EE30CC20150A}"/>
          </ac:spMkLst>
        </pc:spChg>
        <pc:spChg chg="del mod">
          <ac:chgData name="Aung Kyaw Minn" userId="1c972065-e875-4e0f-a387-d58e9b5c49d2" providerId="ADAL" clId="{B583932D-4A32-4FDE-9A32-E2796C6AECA3}" dt="2024-05-10T08:30:03.050" v="8508" actId="478"/>
          <ac:spMkLst>
            <pc:docMk/>
            <pc:sldMk cId="329950133" sldId="510"/>
            <ac:spMk id="3" creationId="{C2F51CB2-BEE1-6CFF-CBA1-BBBD752C31BA}"/>
          </ac:spMkLst>
        </pc:spChg>
        <pc:spChg chg="add del mod">
          <ac:chgData name="Aung Kyaw Minn" userId="1c972065-e875-4e0f-a387-d58e9b5c49d2" providerId="ADAL" clId="{B583932D-4A32-4FDE-9A32-E2796C6AECA3}" dt="2024-05-10T08:30:26.783" v="8509" actId="1032"/>
          <ac:spMkLst>
            <pc:docMk/>
            <pc:sldMk cId="329950133" sldId="510"/>
            <ac:spMk id="5" creationId="{88D7E82A-F299-BBE9-851B-9DBB1460F703}"/>
          </ac:spMkLst>
        </pc:spChg>
        <pc:spChg chg="mod">
          <ac:chgData name="Aung Kyaw Minn" userId="1c972065-e875-4e0f-a387-d58e9b5c49d2" providerId="ADAL" clId="{B583932D-4A32-4FDE-9A32-E2796C6AECA3}" dt="2024-05-15T09:01:22.054" v="9125" actId="113"/>
          <ac:spMkLst>
            <pc:docMk/>
            <pc:sldMk cId="329950133" sldId="510"/>
            <ac:spMk id="8" creationId="{70F5B536-6EA9-3950-DB39-ADEE9806EC46}"/>
          </ac:spMkLst>
        </pc:spChg>
        <pc:spChg chg="mod">
          <ac:chgData name="Aung Kyaw Minn" userId="1c972065-e875-4e0f-a387-d58e9b5c49d2" providerId="ADAL" clId="{B583932D-4A32-4FDE-9A32-E2796C6AECA3}" dt="2024-05-15T09:01:49.191" v="9131" actId="207"/>
          <ac:spMkLst>
            <pc:docMk/>
            <pc:sldMk cId="329950133" sldId="510"/>
            <ac:spMk id="9" creationId="{EDF4D9D8-7618-D33C-F7A0-EEF2BAFBB158}"/>
          </ac:spMkLst>
        </pc:spChg>
        <pc:spChg chg="mod">
          <ac:chgData name="Aung Kyaw Minn" userId="1c972065-e875-4e0f-a387-d58e9b5c49d2" providerId="ADAL" clId="{B583932D-4A32-4FDE-9A32-E2796C6AECA3}" dt="2024-05-15T09:01:23.205" v="9126" actId="113"/>
          <ac:spMkLst>
            <pc:docMk/>
            <pc:sldMk cId="329950133" sldId="510"/>
            <ac:spMk id="10" creationId="{68668A27-BE9D-4C7B-0D4D-8A4128BF95FE}"/>
          </ac:spMkLst>
        </pc:spChg>
        <pc:spChg chg="mod">
          <ac:chgData name="Aung Kyaw Minn" userId="1c972065-e875-4e0f-a387-d58e9b5c49d2" providerId="ADAL" clId="{B583932D-4A32-4FDE-9A32-E2796C6AECA3}" dt="2024-05-15T09:01:53.884" v="9132" actId="207"/>
          <ac:spMkLst>
            <pc:docMk/>
            <pc:sldMk cId="329950133" sldId="510"/>
            <ac:spMk id="11" creationId="{6DF3B9DD-45E9-FF33-0BCD-8180327113CB}"/>
          </ac:spMkLst>
        </pc:spChg>
        <pc:grpChg chg="mod">
          <ac:chgData name="Aung Kyaw Minn" userId="1c972065-e875-4e0f-a387-d58e9b5c49d2" providerId="ADAL" clId="{B583932D-4A32-4FDE-9A32-E2796C6AECA3}" dt="2024-05-10T08:37:21.282" v="9104" actId="18245"/>
          <ac:grpSpMkLst>
            <pc:docMk/>
            <pc:sldMk cId="329950133" sldId="510"/>
            <ac:grpSpMk id="7" creationId="{05D9051B-1B75-15EC-4EA2-F8EF66D171A9}"/>
          </ac:grpSpMkLst>
        </pc:grpChg>
        <pc:graphicFrameChg chg="add del mod modGraphic">
          <ac:chgData name="Aung Kyaw Minn" userId="1c972065-e875-4e0f-a387-d58e9b5c49d2" providerId="ADAL" clId="{B583932D-4A32-4FDE-9A32-E2796C6AECA3}" dt="2024-05-10T08:37:21.282" v="9104" actId="18245"/>
          <ac:graphicFrameMkLst>
            <pc:docMk/>
            <pc:sldMk cId="329950133" sldId="510"/>
            <ac:graphicFrameMk id="6" creationId="{B6726CB7-C9EA-BB0B-A799-820353E70172}"/>
          </ac:graphicFrameMkLst>
        </pc:graphicFrameChg>
      </pc:sldChg>
      <pc:sldChg chg="modSp add del mod">
        <pc:chgData name="Aung Kyaw Minn" userId="1c972065-e875-4e0f-a387-d58e9b5c49d2" providerId="ADAL" clId="{B583932D-4A32-4FDE-9A32-E2796C6AECA3}" dt="2024-05-10T08:38:29.852" v="9116" actId="47"/>
        <pc:sldMkLst>
          <pc:docMk/>
          <pc:sldMk cId="1792844410" sldId="511"/>
        </pc:sldMkLst>
        <pc:spChg chg="mod">
          <ac:chgData name="Aung Kyaw Minn" userId="1c972065-e875-4e0f-a387-d58e9b5c49d2" providerId="ADAL" clId="{B583932D-4A32-4FDE-9A32-E2796C6AECA3}" dt="2024-05-10T08:33:58.543" v="8827" actId="20577"/>
          <ac:spMkLst>
            <pc:docMk/>
            <pc:sldMk cId="1792844410" sldId="511"/>
            <ac:spMk id="2" creationId="{D3B1E1AF-82EA-3CC6-0135-EE30CC20150A}"/>
          </ac:spMkLst>
        </pc:spChg>
        <pc:graphicFrameChg chg="mod">
          <ac:chgData name="Aung Kyaw Minn" userId="1c972065-e875-4e0f-a387-d58e9b5c49d2" providerId="ADAL" clId="{B583932D-4A32-4FDE-9A32-E2796C6AECA3}" dt="2024-05-10T08:36:32.146" v="9102" actId="20577"/>
          <ac:graphicFrameMkLst>
            <pc:docMk/>
            <pc:sldMk cId="1792844410" sldId="511"/>
            <ac:graphicFrameMk id="6" creationId="{B6726CB7-C9EA-BB0B-A799-820353E70172}"/>
          </ac:graphicFrameMkLst>
        </pc:graphicFrameChg>
      </pc:sldChg>
      <pc:sldChg chg="modSp add mod">
        <pc:chgData name="Aung Kyaw Minn" userId="1c972065-e875-4e0f-a387-d58e9b5c49d2" providerId="ADAL" clId="{B583932D-4A32-4FDE-9A32-E2796C6AECA3}" dt="2024-05-15T09:02:16.103" v="9151" actId="20577"/>
        <pc:sldMkLst>
          <pc:docMk/>
          <pc:sldMk cId="232907780" sldId="512"/>
        </pc:sldMkLst>
        <pc:spChg chg="mod">
          <ac:chgData name="Aung Kyaw Minn" userId="1c972065-e875-4e0f-a387-d58e9b5c49d2" providerId="ADAL" clId="{B583932D-4A32-4FDE-9A32-E2796C6AECA3}" dt="2024-05-15T09:02:16.103" v="9151" actId="20577"/>
          <ac:spMkLst>
            <pc:docMk/>
            <pc:sldMk cId="232907780" sldId="512"/>
            <ac:spMk id="2" creationId="{D3B1E1AF-82EA-3CC6-0135-EE30CC20150A}"/>
          </ac:spMkLst>
        </pc:spChg>
        <pc:spChg chg="mod">
          <ac:chgData name="Aung Kyaw Minn" userId="1c972065-e875-4e0f-a387-d58e9b5c49d2" providerId="ADAL" clId="{B583932D-4A32-4FDE-9A32-E2796C6AECA3}" dt="2024-05-15T09:01:25.245" v="9128" actId="113"/>
          <ac:spMkLst>
            <pc:docMk/>
            <pc:sldMk cId="232907780" sldId="512"/>
            <ac:spMk id="8" creationId="{70F5B536-6EA9-3950-DB39-ADEE9806EC46}"/>
          </ac:spMkLst>
        </pc:spChg>
        <pc:spChg chg="mod">
          <ac:chgData name="Aung Kyaw Minn" userId="1c972065-e875-4e0f-a387-d58e9b5c49d2" providerId="ADAL" clId="{B583932D-4A32-4FDE-9A32-E2796C6AECA3}" dt="2024-05-15T09:01:31.362" v="9129" actId="207"/>
          <ac:spMkLst>
            <pc:docMk/>
            <pc:sldMk cId="232907780" sldId="512"/>
            <ac:spMk id="9" creationId="{EDF4D9D8-7618-D33C-F7A0-EEF2BAFBB158}"/>
          </ac:spMkLst>
        </pc:spChg>
        <pc:spChg chg="mod">
          <ac:chgData name="Aung Kyaw Minn" userId="1c972065-e875-4e0f-a387-d58e9b5c49d2" providerId="ADAL" clId="{B583932D-4A32-4FDE-9A32-E2796C6AECA3}" dt="2024-05-15T09:01:24.919" v="9127" actId="113"/>
          <ac:spMkLst>
            <pc:docMk/>
            <pc:sldMk cId="232907780" sldId="512"/>
            <ac:spMk id="10" creationId="{68668A27-BE9D-4C7B-0D4D-8A4128BF95FE}"/>
          </ac:spMkLst>
        </pc:spChg>
        <pc:spChg chg="mod">
          <ac:chgData name="Aung Kyaw Minn" userId="1c972065-e875-4e0f-a387-d58e9b5c49d2" providerId="ADAL" clId="{B583932D-4A32-4FDE-9A32-E2796C6AECA3}" dt="2024-05-15T09:01:41.303" v="9130" actId="207"/>
          <ac:spMkLst>
            <pc:docMk/>
            <pc:sldMk cId="232907780" sldId="512"/>
            <ac:spMk id="11" creationId="{6DF3B9DD-45E9-FF33-0BCD-8180327113CB}"/>
          </ac:spMkLst>
        </pc:spChg>
      </pc:sldChg>
      <pc:sldChg chg="modSp add del mod">
        <pc:chgData name="Aung Kyaw Minn" userId="1c972065-e875-4e0f-a387-d58e9b5c49d2" providerId="ADAL" clId="{B583932D-4A32-4FDE-9A32-E2796C6AECA3}" dt="2024-05-10T08:38:04.252" v="9112" actId="47"/>
        <pc:sldMkLst>
          <pc:docMk/>
          <pc:sldMk cId="2383804307" sldId="512"/>
        </pc:sldMkLst>
        <pc:spChg chg="mod">
          <ac:chgData name="Aung Kyaw Minn" userId="1c972065-e875-4e0f-a387-d58e9b5c49d2" providerId="ADAL" clId="{B583932D-4A32-4FDE-9A32-E2796C6AECA3}" dt="2024-05-10T08:37:40.803" v="9109"/>
          <ac:spMkLst>
            <pc:docMk/>
            <pc:sldMk cId="2383804307" sldId="512"/>
            <ac:spMk id="8" creationId="{70F5B536-6EA9-3950-DB39-ADEE9806EC46}"/>
          </ac:spMkLst>
        </pc:spChg>
      </pc:sldChg>
      <pc:sldChg chg="modSp add mod">
        <pc:chgData name="Aung Kyaw Minn" userId="1c972065-e875-4e0f-a387-d58e9b5c49d2" providerId="ADAL" clId="{B583932D-4A32-4FDE-9A32-E2796C6AECA3}" dt="2024-05-15T09:03:16.779" v="9176"/>
        <pc:sldMkLst>
          <pc:docMk/>
          <pc:sldMk cId="4282385007" sldId="513"/>
        </pc:sldMkLst>
        <pc:spChg chg="mod">
          <ac:chgData name="Aung Kyaw Minn" userId="1c972065-e875-4e0f-a387-d58e9b5c49d2" providerId="ADAL" clId="{B583932D-4A32-4FDE-9A32-E2796C6AECA3}" dt="2024-05-15T09:02:43.233" v="9174" actId="20577"/>
          <ac:spMkLst>
            <pc:docMk/>
            <pc:sldMk cId="4282385007" sldId="513"/>
            <ac:spMk id="2" creationId="{D3B1E1AF-82EA-3CC6-0135-EE30CC20150A}"/>
          </ac:spMkLst>
        </pc:spChg>
        <pc:spChg chg="mod">
          <ac:chgData name="Aung Kyaw Minn" userId="1c972065-e875-4e0f-a387-d58e9b5c49d2" providerId="ADAL" clId="{B583932D-4A32-4FDE-9A32-E2796C6AECA3}" dt="2024-05-15T09:02:49.972" v="9175"/>
          <ac:spMkLst>
            <pc:docMk/>
            <pc:sldMk cId="4282385007" sldId="513"/>
            <ac:spMk id="8" creationId="{70F5B536-6EA9-3950-DB39-ADEE9806EC46}"/>
          </ac:spMkLst>
        </pc:spChg>
        <pc:spChg chg="mod">
          <ac:chgData name="Aung Kyaw Minn" userId="1c972065-e875-4e0f-a387-d58e9b5c49d2" providerId="ADAL" clId="{B583932D-4A32-4FDE-9A32-E2796C6AECA3}" dt="2024-05-15T09:03:16.779" v="9176"/>
          <ac:spMkLst>
            <pc:docMk/>
            <pc:sldMk cId="4282385007" sldId="513"/>
            <ac:spMk id="10" creationId="{68668A27-BE9D-4C7B-0D4D-8A4128BF95FE}"/>
          </ac:spMkLst>
        </pc:spChg>
      </pc:sldChg>
      <pc:sldChg chg="modSp add mod">
        <pc:chgData name="Aung Kyaw Minn" userId="1c972065-e875-4e0f-a387-d58e9b5c49d2" providerId="ADAL" clId="{B583932D-4A32-4FDE-9A32-E2796C6AECA3}" dt="2024-05-15T09:07:33.813" v="9204"/>
        <pc:sldMkLst>
          <pc:docMk/>
          <pc:sldMk cId="2773055425" sldId="514"/>
        </pc:sldMkLst>
        <pc:spChg chg="mod">
          <ac:chgData name="Aung Kyaw Minn" userId="1c972065-e875-4e0f-a387-d58e9b5c49d2" providerId="ADAL" clId="{B583932D-4A32-4FDE-9A32-E2796C6AECA3}" dt="2024-05-15T09:06:27.853" v="9201" actId="20577"/>
          <ac:spMkLst>
            <pc:docMk/>
            <pc:sldMk cId="2773055425" sldId="514"/>
            <ac:spMk id="2" creationId="{D3B1E1AF-82EA-3CC6-0135-EE30CC20150A}"/>
          </ac:spMkLst>
        </pc:spChg>
        <pc:spChg chg="mod">
          <ac:chgData name="Aung Kyaw Minn" userId="1c972065-e875-4e0f-a387-d58e9b5c49d2" providerId="ADAL" clId="{B583932D-4A32-4FDE-9A32-E2796C6AECA3}" dt="2024-05-15T09:06:34.770" v="9203" actId="20577"/>
          <ac:spMkLst>
            <pc:docMk/>
            <pc:sldMk cId="2773055425" sldId="514"/>
            <ac:spMk id="8" creationId="{70F5B536-6EA9-3950-DB39-ADEE9806EC46}"/>
          </ac:spMkLst>
        </pc:spChg>
        <pc:spChg chg="mod">
          <ac:chgData name="Aung Kyaw Minn" userId="1c972065-e875-4e0f-a387-d58e9b5c49d2" providerId="ADAL" clId="{B583932D-4A32-4FDE-9A32-E2796C6AECA3}" dt="2024-05-15T09:07:33.813" v="9204"/>
          <ac:spMkLst>
            <pc:docMk/>
            <pc:sldMk cId="2773055425" sldId="514"/>
            <ac:spMk id="10" creationId="{68668A27-BE9D-4C7B-0D4D-8A4128BF95FE}"/>
          </ac:spMkLst>
        </pc:spChg>
      </pc:sldChg>
      <pc:sldChg chg="add del ord">
        <pc:chgData name="Aung Kyaw Minn" userId="1c972065-e875-4e0f-a387-d58e9b5c49d2" providerId="ADAL" clId="{B583932D-4A32-4FDE-9A32-E2796C6AECA3}" dt="2024-05-16T03:45:35.323" v="11053" actId="47"/>
        <pc:sldMkLst>
          <pc:docMk/>
          <pc:sldMk cId="2899941566" sldId="515"/>
        </pc:sldMkLst>
      </pc:sldChg>
      <pc:sldChg chg="addSp delSp modSp new mod modClrScheme chgLayout">
        <pc:chgData name="Aung Kyaw Minn" userId="1c972065-e875-4e0f-a387-d58e9b5c49d2" providerId="ADAL" clId="{B583932D-4A32-4FDE-9A32-E2796C6AECA3}" dt="2024-05-16T03:45:41.921" v="11057" actId="20577"/>
        <pc:sldMkLst>
          <pc:docMk/>
          <pc:sldMk cId="821105505" sldId="516"/>
        </pc:sldMkLst>
        <pc:spChg chg="del mod ord">
          <ac:chgData name="Aung Kyaw Minn" userId="1c972065-e875-4e0f-a387-d58e9b5c49d2" providerId="ADAL" clId="{B583932D-4A32-4FDE-9A32-E2796C6AECA3}" dt="2024-05-15T09:16:27.556" v="9209" actId="700"/>
          <ac:spMkLst>
            <pc:docMk/>
            <pc:sldMk cId="821105505" sldId="516"/>
            <ac:spMk id="2" creationId="{6BEE796D-D6FD-DA9B-8FD0-9C77F1AFBFD1}"/>
          </ac:spMkLst>
        </pc:spChg>
        <pc:spChg chg="del mod ord">
          <ac:chgData name="Aung Kyaw Minn" userId="1c972065-e875-4e0f-a387-d58e9b5c49d2" providerId="ADAL" clId="{B583932D-4A32-4FDE-9A32-E2796C6AECA3}" dt="2024-05-15T09:16:27.556" v="9209" actId="700"/>
          <ac:spMkLst>
            <pc:docMk/>
            <pc:sldMk cId="821105505" sldId="516"/>
            <ac:spMk id="3" creationId="{93921103-351D-2014-89A9-B2A73A60AC28}"/>
          </ac:spMkLst>
        </pc:spChg>
        <pc:spChg chg="add mod ord">
          <ac:chgData name="Aung Kyaw Minn" userId="1c972065-e875-4e0f-a387-d58e9b5c49d2" providerId="ADAL" clId="{B583932D-4A32-4FDE-9A32-E2796C6AECA3}" dt="2024-05-16T03:45:41.921" v="11057" actId="20577"/>
          <ac:spMkLst>
            <pc:docMk/>
            <pc:sldMk cId="821105505" sldId="516"/>
            <ac:spMk id="4" creationId="{6E2D66FA-DA7A-993F-9635-B7F55E2E9DCC}"/>
          </ac:spMkLst>
        </pc:spChg>
        <pc:spChg chg="add mod ord">
          <ac:chgData name="Aung Kyaw Minn" userId="1c972065-e875-4e0f-a387-d58e9b5c49d2" providerId="ADAL" clId="{B583932D-4A32-4FDE-9A32-E2796C6AECA3}" dt="2024-05-15T09:20:41.385" v="9654" actId="20577"/>
          <ac:spMkLst>
            <pc:docMk/>
            <pc:sldMk cId="821105505" sldId="516"/>
            <ac:spMk id="5" creationId="{706BF6B2-930D-AEB1-E09A-8C57F4EDAD41}"/>
          </ac:spMkLst>
        </pc:spChg>
      </pc:sldChg>
      <pc:sldChg chg="new del ord">
        <pc:chgData name="Aung Kyaw Minn" userId="1c972065-e875-4e0f-a387-d58e9b5c49d2" providerId="ADAL" clId="{B583932D-4A32-4FDE-9A32-E2796C6AECA3}" dt="2024-05-16T03:45:36.382" v="11054" actId="47"/>
        <pc:sldMkLst>
          <pc:docMk/>
          <pc:sldMk cId="3805523693" sldId="517"/>
        </pc:sldMkLst>
      </pc:sldChg>
      <pc:sldChg chg="modSp new mod">
        <pc:chgData name="Aung Kyaw Minn" userId="1c972065-e875-4e0f-a387-d58e9b5c49d2" providerId="ADAL" clId="{B583932D-4A32-4FDE-9A32-E2796C6AECA3}" dt="2024-05-24T06:41:29.884" v="18768" actId="20577"/>
        <pc:sldMkLst>
          <pc:docMk/>
          <pc:sldMk cId="2577865307" sldId="518"/>
        </pc:sldMkLst>
        <pc:spChg chg="mod">
          <ac:chgData name="Aung Kyaw Minn" userId="1c972065-e875-4e0f-a387-d58e9b5c49d2" providerId="ADAL" clId="{B583932D-4A32-4FDE-9A32-E2796C6AECA3}" dt="2024-05-15T09:34:20.850" v="9671" actId="20577"/>
          <ac:spMkLst>
            <pc:docMk/>
            <pc:sldMk cId="2577865307" sldId="518"/>
            <ac:spMk id="2" creationId="{D5C137E7-FFF3-50A9-C744-EFC7905CBC4C}"/>
          </ac:spMkLst>
        </pc:spChg>
        <pc:spChg chg="mod">
          <ac:chgData name="Aung Kyaw Minn" userId="1c972065-e875-4e0f-a387-d58e9b5c49d2" providerId="ADAL" clId="{B583932D-4A32-4FDE-9A32-E2796C6AECA3}" dt="2024-05-24T06:41:29.884" v="18768" actId="20577"/>
          <ac:spMkLst>
            <pc:docMk/>
            <pc:sldMk cId="2577865307" sldId="518"/>
            <ac:spMk id="3" creationId="{27F23C65-C28A-EEAF-D665-C0A23AC3472D}"/>
          </ac:spMkLst>
        </pc:spChg>
      </pc:sldChg>
      <pc:sldChg chg="modSp new mod">
        <pc:chgData name="Aung Kyaw Minn" userId="1c972065-e875-4e0f-a387-d58e9b5c49d2" providerId="ADAL" clId="{B583932D-4A32-4FDE-9A32-E2796C6AECA3}" dt="2024-05-15T09:42:38.975" v="10210" actId="27636"/>
        <pc:sldMkLst>
          <pc:docMk/>
          <pc:sldMk cId="2223012776" sldId="519"/>
        </pc:sldMkLst>
        <pc:spChg chg="mod">
          <ac:chgData name="Aung Kyaw Minn" userId="1c972065-e875-4e0f-a387-d58e9b5c49d2" providerId="ADAL" clId="{B583932D-4A32-4FDE-9A32-E2796C6AECA3}" dt="2024-05-15T09:34:42.968" v="9684" actId="20577"/>
          <ac:spMkLst>
            <pc:docMk/>
            <pc:sldMk cId="2223012776" sldId="519"/>
            <ac:spMk id="2" creationId="{E969C860-ECA9-25B0-2FDB-17156F24716F}"/>
          </ac:spMkLst>
        </pc:spChg>
        <pc:spChg chg="mod">
          <ac:chgData name="Aung Kyaw Minn" userId="1c972065-e875-4e0f-a387-d58e9b5c49d2" providerId="ADAL" clId="{B583932D-4A32-4FDE-9A32-E2796C6AECA3}" dt="2024-05-15T09:42:38.975" v="10210" actId="27636"/>
          <ac:spMkLst>
            <pc:docMk/>
            <pc:sldMk cId="2223012776" sldId="519"/>
            <ac:spMk id="3" creationId="{FF6C910C-8C00-F4BA-BD21-BE3B272E4EF6}"/>
          </ac:spMkLst>
        </pc:spChg>
      </pc:sldChg>
      <pc:sldChg chg="modSp add mod ord">
        <pc:chgData name="Aung Kyaw Minn" userId="1c972065-e875-4e0f-a387-d58e9b5c49d2" providerId="ADAL" clId="{B583932D-4A32-4FDE-9A32-E2796C6AECA3}" dt="2024-05-15T09:46:35.819" v="10667" actId="20577"/>
        <pc:sldMkLst>
          <pc:docMk/>
          <pc:sldMk cId="4112202428" sldId="520"/>
        </pc:sldMkLst>
        <pc:spChg chg="mod">
          <ac:chgData name="Aung Kyaw Minn" userId="1c972065-e875-4e0f-a387-d58e9b5c49d2" providerId="ADAL" clId="{B583932D-4A32-4FDE-9A32-E2796C6AECA3}" dt="2024-05-15T09:46:35.819" v="10667" actId="20577"/>
          <ac:spMkLst>
            <pc:docMk/>
            <pc:sldMk cId="4112202428" sldId="520"/>
            <ac:spMk id="3" creationId="{FF6C910C-8C00-F4BA-BD21-BE3B272E4EF6}"/>
          </ac:spMkLst>
        </pc:spChg>
      </pc:sldChg>
      <pc:sldChg chg="modSp add mod ord">
        <pc:chgData name="Aung Kyaw Minn" userId="1c972065-e875-4e0f-a387-d58e9b5c49d2" providerId="ADAL" clId="{B583932D-4A32-4FDE-9A32-E2796C6AECA3}" dt="2024-05-15T10:00:35.588" v="10961" actId="6549"/>
        <pc:sldMkLst>
          <pc:docMk/>
          <pc:sldMk cId="1495149683" sldId="521"/>
        </pc:sldMkLst>
        <pc:spChg chg="mod">
          <ac:chgData name="Aung Kyaw Minn" userId="1c972065-e875-4e0f-a387-d58e9b5c49d2" providerId="ADAL" clId="{B583932D-4A32-4FDE-9A32-E2796C6AECA3}" dt="2024-05-15T10:00:35.588" v="10961" actId="6549"/>
          <ac:spMkLst>
            <pc:docMk/>
            <pc:sldMk cId="1495149683" sldId="521"/>
            <ac:spMk id="3" creationId="{FF6C910C-8C00-F4BA-BD21-BE3B272E4EF6}"/>
          </ac:spMkLst>
        </pc:spChg>
      </pc:sldChg>
      <pc:sldChg chg="addSp delSp modSp new mod ord setBg modClrScheme addAnim delAnim chgLayout">
        <pc:chgData name="Aung Kyaw Minn" userId="1c972065-e875-4e0f-a387-d58e9b5c49d2" providerId="ADAL" clId="{B583932D-4A32-4FDE-9A32-E2796C6AECA3}" dt="2024-05-16T09:13:50.782" v="14337" actId="26606"/>
        <pc:sldMkLst>
          <pc:docMk/>
          <pc:sldMk cId="3536599007" sldId="522"/>
        </pc:sldMkLst>
        <pc:spChg chg="del mod ord">
          <ac:chgData name="Aung Kyaw Minn" userId="1c972065-e875-4e0f-a387-d58e9b5c49d2" providerId="ADAL" clId="{B583932D-4A32-4FDE-9A32-E2796C6AECA3}" dt="2024-05-16T09:11:50.597" v="14242" actId="700"/>
          <ac:spMkLst>
            <pc:docMk/>
            <pc:sldMk cId="3536599007" sldId="522"/>
            <ac:spMk id="2" creationId="{B0AB6F48-42FB-D09C-12C9-F0B5F76E3747}"/>
          </ac:spMkLst>
        </pc:spChg>
        <pc:spChg chg="del mod ord">
          <ac:chgData name="Aung Kyaw Minn" userId="1c972065-e875-4e0f-a387-d58e9b5c49d2" providerId="ADAL" clId="{B583932D-4A32-4FDE-9A32-E2796C6AECA3}" dt="2024-05-16T09:11:50.597" v="14242" actId="700"/>
          <ac:spMkLst>
            <pc:docMk/>
            <pc:sldMk cId="3536599007" sldId="522"/>
            <ac:spMk id="3" creationId="{51D3C93A-F66A-F989-D277-C6508B784C0F}"/>
          </ac:spMkLst>
        </pc:spChg>
        <pc:spChg chg="add del mod ord">
          <ac:chgData name="Aung Kyaw Minn" userId="1c972065-e875-4e0f-a387-d58e9b5c49d2" providerId="ADAL" clId="{B583932D-4A32-4FDE-9A32-E2796C6AECA3}" dt="2024-05-16T09:11:55.218" v="14243" actId="700"/>
          <ac:spMkLst>
            <pc:docMk/>
            <pc:sldMk cId="3536599007" sldId="522"/>
            <ac:spMk id="6" creationId="{938173BA-EFCA-46E4-1893-6B2CC20BC810}"/>
          </ac:spMkLst>
        </pc:spChg>
        <pc:spChg chg="add del mod ord">
          <ac:chgData name="Aung Kyaw Minn" userId="1c972065-e875-4e0f-a387-d58e9b5c49d2" providerId="ADAL" clId="{B583932D-4A32-4FDE-9A32-E2796C6AECA3}" dt="2024-05-16T09:11:55.218" v="14243" actId="700"/>
          <ac:spMkLst>
            <pc:docMk/>
            <pc:sldMk cId="3536599007" sldId="522"/>
            <ac:spMk id="7" creationId="{2651D431-2352-49CB-68D3-BD107D740CD8}"/>
          </ac:spMkLst>
        </pc:spChg>
        <pc:spChg chg="add mod ord">
          <ac:chgData name="Aung Kyaw Minn" userId="1c972065-e875-4e0f-a387-d58e9b5c49d2" providerId="ADAL" clId="{B583932D-4A32-4FDE-9A32-E2796C6AECA3}" dt="2024-05-16T09:13:50.782" v="14337" actId="26606"/>
          <ac:spMkLst>
            <pc:docMk/>
            <pc:sldMk cId="3536599007" sldId="522"/>
            <ac:spMk id="8" creationId="{61D41263-9FA1-13B7-70BE-F42F00EFB5A7}"/>
          </ac:spMkLst>
        </pc:spChg>
        <pc:spChg chg="add mod ord">
          <ac:chgData name="Aung Kyaw Minn" userId="1c972065-e875-4e0f-a387-d58e9b5c49d2" providerId="ADAL" clId="{B583932D-4A32-4FDE-9A32-E2796C6AECA3}" dt="2024-05-16T09:13:50.782" v="14337" actId="26606"/>
          <ac:spMkLst>
            <pc:docMk/>
            <pc:sldMk cId="3536599007" sldId="522"/>
            <ac:spMk id="9" creationId="{3472431C-3C7F-7BA8-31C7-4D1AD8C3F491}"/>
          </ac:spMkLst>
        </pc:spChg>
        <pc:spChg chg="add">
          <ac:chgData name="Aung Kyaw Minn" userId="1c972065-e875-4e0f-a387-d58e9b5c49d2" providerId="ADAL" clId="{B583932D-4A32-4FDE-9A32-E2796C6AECA3}" dt="2024-05-16T09:13:50.782" v="14337" actId="26606"/>
          <ac:spMkLst>
            <pc:docMk/>
            <pc:sldMk cId="3536599007" sldId="522"/>
            <ac:spMk id="14" creationId="{4522B21E-B2B9-4C72-9A71-C87EFD137480}"/>
          </ac:spMkLst>
        </pc:spChg>
        <pc:spChg chg="add del">
          <ac:chgData name="Aung Kyaw Minn" userId="1c972065-e875-4e0f-a387-d58e9b5c49d2" providerId="ADAL" clId="{B583932D-4A32-4FDE-9A32-E2796C6AECA3}" dt="2024-05-16T09:13:50.777" v="14336" actId="26606"/>
          <ac:spMkLst>
            <pc:docMk/>
            <pc:sldMk cId="3536599007" sldId="522"/>
            <ac:spMk id="16" creationId="{A3363022-C969-41E9-8EB2-E4C94908C1FA}"/>
          </ac:spMkLst>
        </pc:spChg>
        <pc:spChg chg="add del">
          <ac:chgData name="Aung Kyaw Minn" userId="1c972065-e875-4e0f-a387-d58e9b5c49d2" providerId="ADAL" clId="{B583932D-4A32-4FDE-9A32-E2796C6AECA3}" dt="2024-05-16T09:13:50.777" v="14336" actId="26606"/>
          <ac:spMkLst>
            <pc:docMk/>
            <pc:sldMk cId="3536599007" sldId="522"/>
            <ac:spMk id="18" creationId="{8D1AD6B3-BE88-4CEB-BA17-790657CC4729}"/>
          </ac:spMkLst>
        </pc:spChg>
        <pc:spChg chg="add">
          <ac:chgData name="Aung Kyaw Minn" userId="1c972065-e875-4e0f-a387-d58e9b5c49d2" providerId="ADAL" clId="{B583932D-4A32-4FDE-9A32-E2796C6AECA3}" dt="2024-05-16T09:13:50.782" v="14337" actId="26606"/>
          <ac:spMkLst>
            <pc:docMk/>
            <pc:sldMk cId="3536599007" sldId="522"/>
            <ac:spMk id="25" creationId="{5EB7D2A2-F448-44D4-938C-DC84CBCB3B1E}"/>
          </ac:spMkLst>
        </pc:spChg>
        <pc:spChg chg="add">
          <ac:chgData name="Aung Kyaw Minn" userId="1c972065-e875-4e0f-a387-d58e9b5c49d2" providerId="ADAL" clId="{B583932D-4A32-4FDE-9A32-E2796C6AECA3}" dt="2024-05-16T09:13:50.782" v="14337" actId="26606"/>
          <ac:spMkLst>
            <pc:docMk/>
            <pc:sldMk cId="3536599007" sldId="522"/>
            <ac:spMk id="26" creationId="{871AEA07-1E14-44B4-8E55-64EF049CD66F}"/>
          </ac:spMkLst>
        </pc:spChg>
        <pc:grpChg chg="add del">
          <ac:chgData name="Aung Kyaw Minn" userId="1c972065-e875-4e0f-a387-d58e9b5c49d2" providerId="ADAL" clId="{B583932D-4A32-4FDE-9A32-E2796C6AECA3}" dt="2024-05-16T09:13:50.777" v="14336" actId="26606"/>
          <ac:grpSpMkLst>
            <pc:docMk/>
            <pc:sldMk cId="3536599007" sldId="522"/>
            <ac:grpSpMk id="20" creationId="{89D1390B-7E13-4B4F-9CB2-391063412E54}"/>
          </ac:grpSpMkLst>
        </pc:grpChg>
        <pc:picChg chg="add del">
          <ac:chgData name="Aung Kyaw Minn" userId="1c972065-e875-4e0f-a387-d58e9b5c49d2" providerId="ADAL" clId="{B583932D-4A32-4FDE-9A32-E2796C6AECA3}" dt="2024-05-16T09:13:50.777" v="14336" actId="26606"/>
          <ac:picMkLst>
            <pc:docMk/>
            <pc:sldMk cId="3536599007" sldId="522"/>
            <ac:picMk id="13" creationId="{B7F7AE50-A4C5-09A9-571B-DC52EAAE7439}"/>
          </ac:picMkLst>
        </pc:picChg>
        <pc:cxnChg chg="add">
          <ac:chgData name="Aung Kyaw Minn" userId="1c972065-e875-4e0f-a387-d58e9b5c49d2" providerId="ADAL" clId="{B583932D-4A32-4FDE-9A32-E2796C6AECA3}" dt="2024-05-16T09:13:50.782" v="14337" actId="26606"/>
          <ac:cxnSpMkLst>
            <pc:docMk/>
            <pc:sldMk cId="3536599007" sldId="522"/>
            <ac:cxnSpMk id="27" creationId="{F7C8EA93-3210-4C62-99E9-153C275E3A87}"/>
          </ac:cxnSpMkLst>
        </pc:cxnChg>
      </pc:sldChg>
      <pc:sldChg chg="addSp delSp modSp new mod setBg modClrScheme chgLayout">
        <pc:chgData name="Aung Kyaw Minn" userId="1c972065-e875-4e0f-a387-d58e9b5c49d2" providerId="ADAL" clId="{B583932D-4A32-4FDE-9A32-E2796C6AECA3}" dt="2024-05-17T08:12:08.346" v="14523" actId="2711"/>
        <pc:sldMkLst>
          <pc:docMk/>
          <pc:sldMk cId="2230666607" sldId="523"/>
        </pc:sldMkLst>
        <pc:spChg chg="mod ord">
          <ac:chgData name="Aung Kyaw Minn" userId="1c972065-e875-4e0f-a387-d58e9b5c49d2" providerId="ADAL" clId="{B583932D-4A32-4FDE-9A32-E2796C6AECA3}" dt="2024-05-17T08:11:59.710" v="14522" actId="2711"/>
          <ac:spMkLst>
            <pc:docMk/>
            <pc:sldMk cId="2230666607" sldId="523"/>
            <ac:spMk id="2" creationId="{6ABC5F0E-1200-7344-BC35-13CA04A2CC4C}"/>
          </ac:spMkLst>
        </pc:spChg>
        <pc:spChg chg="del">
          <ac:chgData name="Aung Kyaw Minn" userId="1c972065-e875-4e0f-a387-d58e9b5c49d2" providerId="ADAL" clId="{B583932D-4A32-4FDE-9A32-E2796C6AECA3}" dt="2024-05-16T03:53:12.614" v="11080" actId="478"/>
          <ac:spMkLst>
            <pc:docMk/>
            <pc:sldMk cId="2230666607" sldId="523"/>
            <ac:spMk id="3" creationId="{9509BC04-9210-B712-D249-25ADFD90FE9D}"/>
          </ac:spMkLst>
        </pc:spChg>
        <pc:spChg chg="add del mod ord">
          <ac:chgData name="Aung Kyaw Minn" userId="1c972065-e875-4e0f-a387-d58e9b5c49d2" providerId="ADAL" clId="{B583932D-4A32-4FDE-9A32-E2796C6AECA3}" dt="2024-05-16T04:12:53.387" v="11354" actId="700"/>
          <ac:spMkLst>
            <pc:docMk/>
            <pc:sldMk cId="2230666607" sldId="523"/>
            <ac:spMk id="5" creationId="{0134B817-3FBC-8700-C3B8-ECD15B9F6A1E}"/>
          </ac:spMkLst>
        </pc:spChg>
        <pc:spChg chg="add del mod ord">
          <ac:chgData name="Aung Kyaw Minn" userId="1c972065-e875-4e0f-a387-d58e9b5c49d2" providerId="ADAL" clId="{B583932D-4A32-4FDE-9A32-E2796C6AECA3}" dt="2024-05-16T04:12:53.387" v="11354" actId="700"/>
          <ac:spMkLst>
            <pc:docMk/>
            <pc:sldMk cId="2230666607" sldId="523"/>
            <ac:spMk id="6" creationId="{FA524D7A-5444-74BF-B3AB-04A870B9C3C6}"/>
          </ac:spMkLst>
        </pc:spChg>
        <pc:spChg chg="add mod">
          <ac:chgData name="Aung Kyaw Minn" userId="1c972065-e875-4e0f-a387-d58e9b5c49d2" providerId="ADAL" clId="{B583932D-4A32-4FDE-9A32-E2796C6AECA3}" dt="2024-05-17T08:11:59.710" v="14522" actId="2711"/>
          <ac:spMkLst>
            <pc:docMk/>
            <pc:sldMk cId="2230666607" sldId="523"/>
            <ac:spMk id="7" creationId="{30689F4F-C2FB-6BAC-13A3-A38322D40802}"/>
          </ac:spMkLst>
        </pc:spChg>
        <pc:spChg chg="add mod">
          <ac:chgData name="Aung Kyaw Minn" userId="1c972065-e875-4e0f-a387-d58e9b5c49d2" providerId="ADAL" clId="{B583932D-4A32-4FDE-9A32-E2796C6AECA3}" dt="2024-05-17T08:11:59.710" v="14522" actId="2711"/>
          <ac:spMkLst>
            <pc:docMk/>
            <pc:sldMk cId="2230666607" sldId="523"/>
            <ac:spMk id="9" creationId="{7517A47C-B2E5-4B79-8061-D74B1311AF6E}"/>
          </ac:spMkLst>
        </pc:spChg>
        <pc:spChg chg="add mod">
          <ac:chgData name="Aung Kyaw Minn" userId="1c972065-e875-4e0f-a387-d58e9b5c49d2" providerId="ADAL" clId="{B583932D-4A32-4FDE-9A32-E2796C6AECA3}" dt="2024-05-17T08:11:59.710" v="14522" actId="2711"/>
          <ac:spMkLst>
            <pc:docMk/>
            <pc:sldMk cId="2230666607" sldId="523"/>
            <ac:spMk id="11" creationId="{C505E780-2083-4CB5-A42A-5E0E2908ECC3}"/>
          </ac:spMkLst>
        </pc:spChg>
        <pc:spChg chg="add mod">
          <ac:chgData name="Aung Kyaw Minn" userId="1c972065-e875-4e0f-a387-d58e9b5c49d2" providerId="ADAL" clId="{B583932D-4A32-4FDE-9A32-E2796C6AECA3}" dt="2024-05-17T08:11:59.710" v="14522" actId="2711"/>
          <ac:spMkLst>
            <pc:docMk/>
            <pc:sldMk cId="2230666607" sldId="523"/>
            <ac:spMk id="13" creationId="{D2C0AE1C-0118-41AE-8A10-7CDCBF10E96F}"/>
          </ac:spMkLst>
        </pc:spChg>
        <pc:spChg chg="add mod">
          <ac:chgData name="Aung Kyaw Minn" userId="1c972065-e875-4e0f-a387-d58e9b5c49d2" providerId="ADAL" clId="{B583932D-4A32-4FDE-9A32-E2796C6AECA3}" dt="2024-05-17T08:11:59.710" v="14522" actId="2711"/>
          <ac:spMkLst>
            <pc:docMk/>
            <pc:sldMk cId="2230666607" sldId="523"/>
            <ac:spMk id="15" creationId="{463EEC44-1BA3-44ED-81FC-A644B04B2A44}"/>
          </ac:spMkLst>
        </pc:spChg>
        <pc:graphicFrameChg chg="add mod modGraphic">
          <ac:chgData name="Aung Kyaw Minn" userId="1c972065-e875-4e0f-a387-d58e9b5c49d2" providerId="ADAL" clId="{B583932D-4A32-4FDE-9A32-E2796C6AECA3}" dt="2024-05-17T08:12:08.346" v="14523" actId="2711"/>
          <ac:graphicFrameMkLst>
            <pc:docMk/>
            <pc:sldMk cId="2230666607" sldId="523"/>
            <ac:graphicFrameMk id="4" creationId="{48C3BD38-1F72-143D-6058-2C0F0D5C3264}"/>
          </ac:graphicFrameMkLst>
        </pc:graphicFrameChg>
      </pc:sldChg>
      <pc:sldChg chg="addSp delSp modSp new mod modClrScheme chgLayout modNotesTx">
        <pc:chgData name="Aung Kyaw Minn" userId="1c972065-e875-4e0f-a387-d58e9b5c49d2" providerId="ADAL" clId="{B583932D-4A32-4FDE-9A32-E2796C6AECA3}" dt="2024-05-16T04:51:26.293" v="12353"/>
        <pc:sldMkLst>
          <pc:docMk/>
          <pc:sldMk cId="1433593617" sldId="524"/>
        </pc:sldMkLst>
        <pc:spChg chg="del mod ord">
          <ac:chgData name="Aung Kyaw Minn" userId="1c972065-e875-4e0f-a387-d58e9b5c49d2" providerId="ADAL" clId="{B583932D-4A32-4FDE-9A32-E2796C6AECA3}" dt="2024-05-16T04:45:18.401" v="12191" actId="700"/>
          <ac:spMkLst>
            <pc:docMk/>
            <pc:sldMk cId="1433593617" sldId="524"/>
            <ac:spMk id="2" creationId="{998F9184-D41F-2A23-D486-27C428988842}"/>
          </ac:spMkLst>
        </pc:spChg>
        <pc:spChg chg="del mod ord">
          <ac:chgData name="Aung Kyaw Minn" userId="1c972065-e875-4e0f-a387-d58e9b5c49d2" providerId="ADAL" clId="{B583932D-4A32-4FDE-9A32-E2796C6AECA3}" dt="2024-05-16T04:45:18.401" v="12191" actId="700"/>
          <ac:spMkLst>
            <pc:docMk/>
            <pc:sldMk cId="1433593617" sldId="524"/>
            <ac:spMk id="3" creationId="{A2C62FFD-1097-44F9-34A8-88633386BC30}"/>
          </ac:spMkLst>
        </pc:spChg>
        <pc:spChg chg="add mod ord">
          <ac:chgData name="Aung Kyaw Minn" userId="1c972065-e875-4e0f-a387-d58e9b5c49d2" providerId="ADAL" clId="{B583932D-4A32-4FDE-9A32-E2796C6AECA3}" dt="2024-05-16T04:49:25.913" v="12352" actId="20577"/>
          <ac:spMkLst>
            <pc:docMk/>
            <pc:sldMk cId="1433593617" sldId="524"/>
            <ac:spMk id="4" creationId="{EDCBD470-8DAB-EE2F-8110-573DCB31914C}"/>
          </ac:spMkLst>
        </pc:spChg>
        <pc:spChg chg="add del mod ord">
          <ac:chgData name="Aung Kyaw Minn" userId="1c972065-e875-4e0f-a387-d58e9b5c49d2" providerId="ADAL" clId="{B583932D-4A32-4FDE-9A32-E2796C6AECA3}" dt="2024-05-16T04:45:44.514" v="12192" actId="1032"/>
          <ac:spMkLst>
            <pc:docMk/>
            <pc:sldMk cId="1433593617" sldId="524"/>
            <ac:spMk id="5" creationId="{B15A2AE5-01D0-7BBF-BB30-F26417274204}"/>
          </ac:spMkLst>
        </pc:spChg>
        <pc:graphicFrameChg chg="add mod modGraphic">
          <ac:chgData name="Aung Kyaw Minn" userId="1c972065-e875-4e0f-a387-d58e9b5c49d2" providerId="ADAL" clId="{B583932D-4A32-4FDE-9A32-E2796C6AECA3}" dt="2024-05-16T04:46:21.355" v="12217" actId="12100"/>
          <ac:graphicFrameMkLst>
            <pc:docMk/>
            <pc:sldMk cId="1433593617" sldId="524"/>
            <ac:graphicFrameMk id="6" creationId="{07CA135B-1503-39EF-6DD6-D86812C1284F}"/>
          </ac:graphicFrameMkLst>
        </pc:graphicFrameChg>
      </pc:sldChg>
      <pc:sldChg chg="addSp delSp modSp new mod ord">
        <pc:chgData name="Aung Kyaw Minn" userId="1c972065-e875-4e0f-a387-d58e9b5c49d2" providerId="ADAL" clId="{B583932D-4A32-4FDE-9A32-E2796C6AECA3}" dt="2024-05-17T08:00:14.241" v="14400" actId="2711"/>
        <pc:sldMkLst>
          <pc:docMk/>
          <pc:sldMk cId="4096965059" sldId="525"/>
        </pc:sldMkLst>
        <pc:spChg chg="mod">
          <ac:chgData name="Aung Kyaw Minn" userId="1c972065-e875-4e0f-a387-d58e9b5c49d2" providerId="ADAL" clId="{B583932D-4A32-4FDE-9A32-E2796C6AECA3}" dt="2024-05-16T04:55:39.544" v="12371"/>
          <ac:spMkLst>
            <pc:docMk/>
            <pc:sldMk cId="4096965059" sldId="525"/>
            <ac:spMk id="2" creationId="{2F9CCC02-0839-FF4C-F71D-06B9C90463FD}"/>
          </ac:spMkLst>
        </pc:spChg>
        <pc:spChg chg="del mod">
          <ac:chgData name="Aung Kyaw Minn" userId="1c972065-e875-4e0f-a387-d58e9b5c49d2" providerId="ADAL" clId="{B583932D-4A32-4FDE-9A32-E2796C6AECA3}" dt="2024-05-16T04:54:53.652" v="12360" actId="478"/>
          <ac:spMkLst>
            <pc:docMk/>
            <pc:sldMk cId="4096965059" sldId="525"/>
            <ac:spMk id="3" creationId="{7073F01B-46C2-B35E-C0E2-B309E26F84A8}"/>
          </ac:spMkLst>
        </pc:spChg>
        <pc:spChg chg="add del mod">
          <ac:chgData name="Aung Kyaw Minn" userId="1c972065-e875-4e0f-a387-d58e9b5c49d2" providerId="ADAL" clId="{B583932D-4A32-4FDE-9A32-E2796C6AECA3}" dt="2024-05-16T04:54:56.084" v="12361" actId="478"/>
          <ac:spMkLst>
            <pc:docMk/>
            <pc:sldMk cId="4096965059" sldId="525"/>
            <ac:spMk id="5" creationId="{F77C5D2C-DF23-C79E-924F-50F220B3DBD1}"/>
          </ac:spMkLst>
        </pc:spChg>
        <pc:spChg chg="add mod">
          <ac:chgData name="Aung Kyaw Minn" userId="1c972065-e875-4e0f-a387-d58e9b5c49d2" providerId="ADAL" clId="{B583932D-4A32-4FDE-9A32-E2796C6AECA3}" dt="2024-05-17T08:00:14.241" v="14400" actId="2711"/>
          <ac:spMkLst>
            <pc:docMk/>
            <pc:sldMk cId="4096965059" sldId="525"/>
            <ac:spMk id="7" creationId="{DAD89CCC-D865-185A-7F3F-90A0A8C6527C}"/>
          </ac:spMkLst>
        </pc:spChg>
      </pc:sldChg>
      <pc:sldChg chg="new del ord">
        <pc:chgData name="Aung Kyaw Minn" userId="1c972065-e875-4e0f-a387-d58e9b5c49d2" providerId="ADAL" clId="{B583932D-4A32-4FDE-9A32-E2796C6AECA3}" dt="2024-05-16T06:50:00.047" v="12495" actId="47"/>
        <pc:sldMkLst>
          <pc:docMk/>
          <pc:sldMk cId="3889126915" sldId="526"/>
        </pc:sldMkLst>
      </pc:sldChg>
      <pc:sldChg chg="add ord">
        <pc:chgData name="Aung Kyaw Minn" userId="1c972065-e875-4e0f-a387-d58e9b5c49d2" providerId="ADAL" clId="{B583932D-4A32-4FDE-9A32-E2796C6AECA3}" dt="2024-05-16T06:48:54.334" v="12493"/>
        <pc:sldMkLst>
          <pc:docMk/>
          <pc:sldMk cId="0" sldId="527"/>
        </pc:sldMkLst>
      </pc:sldChg>
      <pc:sldChg chg="modSp add mod">
        <pc:chgData name="Aung Kyaw Minn" userId="1c972065-e875-4e0f-a387-d58e9b5c49d2" providerId="ADAL" clId="{B583932D-4A32-4FDE-9A32-E2796C6AECA3}" dt="2024-05-16T08:20:26.205" v="12786" actId="20577"/>
        <pc:sldMkLst>
          <pc:docMk/>
          <pc:sldMk cId="0" sldId="528"/>
        </pc:sldMkLst>
        <pc:spChg chg="mod">
          <ac:chgData name="Aung Kyaw Minn" userId="1c972065-e875-4e0f-a387-d58e9b5c49d2" providerId="ADAL" clId="{B583932D-4A32-4FDE-9A32-E2796C6AECA3}" dt="2024-05-16T08:20:26.205" v="12786" actId="20577"/>
          <ac:spMkLst>
            <pc:docMk/>
            <pc:sldMk cId="0" sldId="528"/>
            <ac:spMk id="193" creationId="{00000000-0000-0000-0000-000000000000}"/>
          </ac:spMkLst>
        </pc:spChg>
        <pc:spChg chg="mod">
          <ac:chgData name="Aung Kyaw Minn" userId="1c972065-e875-4e0f-a387-d58e9b5c49d2" providerId="ADAL" clId="{B583932D-4A32-4FDE-9A32-E2796C6AECA3}" dt="2024-05-16T06:51:06.759" v="12541" actId="403"/>
          <ac:spMkLst>
            <pc:docMk/>
            <pc:sldMk cId="0" sldId="528"/>
            <ac:spMk id="195" creationId="{00000000-0000-0000-0000-000000000000}"/>
          </ac:spMkLst>
        </pc:spChg>
        <pc:spChg chg="mod">
          <ac:chgData name="Aung Kyaw Minn" userId="1c972065-e875-4e0f-a387-d58e9b5c49d2" providerId="ADAL" clId="{B583932D-4A32-4FDE-9A32-E2796C6AECA3}" dt="2024-05-16T06:51:22.312" v="12547" actId="6549"/>
          <ac:spMkLst>
            <pc:docMk/>
            <pc:sldMk cId="0" sldId="528"/>
            <ac:spMk id="198" creationId="{00000000-0000-0000-0000-000000000000}"/>
          </ac:spMkLst>
        </pc:spChg>
        <pc:spChg chg="mod">
          <ac:chgData name="Aung Kyaw Minn" userId="1c972065-e875-4e0f-a387-d58e9b5c49d2" providerId="ADAL" clId="{B583932D-4A32-4FDE-9A32-E2796C6AECA3}" dt="2024-05-16T06:51:02.037" v="12540" actId="6549"/>
          <ac:spMkLst>
            <pc:docMk/>
            <pc:sldMk cId="0" sldId="528"/>
            <ac:spMk id="201" creationId="{00000000-0000-0000-0000-000000000000}"/>
          </ac:spMkLst>
        </pc:spChg>
      </pc:sldChg>
      <pc:sldChg chg="addSp delSp modSp new mod ord">
        <pc:chgData name="Aung Kyaw Minn" userId="1c972065-e875-4e0f-a387-d58e9b5c49d2" providerId="ADAL" clId="{B583932D-4A32-4FDE-9A32-E2796C6AECA3}" dt="2024-05-16T08:17:42.576" v="12762"/>
        <pc:sldMkLst>
          <pc:docMk/>
          <pc:sldMk cId="4126843831" sldId="529"/>
        </pc:sldMkLst>
        <pc:spChg chg="mod">
          <ac:chgData name="Aung Kyaw Minn" userId="1c972065-e875-4e0f-a387-d58e9b5c49d2" providerId="ADAL" clId="{B583932D-4A32-4FDE-9A32-E2796C6AECA3}" dt="2024-05-16T08:15:38.799" v="12758" actId="20577"/>
          <ac:spMkLst>
            <pc:docMk/>
            <pc:sldMk cId="4126843831" sldId="529"/>
            <ac:spMk id="2" creationId="{AD30CF1C-A732-1954-EB71-4C6E32C53DB6}"/>
          </ac:spMkLst>
        </pc:spChg>
        <pc:spChg chg="del mod">
          <ac:chgData name="Aung Kyaw Minn" userId="1c972065-e875-4e0f-a387-d58e9b5c49d2" providerId="ADAL" clId="{B583932D-4A32-4FDE-9A32-E2796C6AECA3}" dt="2024-05-16T08:13:06.880" v="12552" actId="1032"/>
          <ac:spMkLst>
            <pc:docMk/>
            <pc:sldMk cId="4126843831" sldId="529"/>
            <ac:spMk id="3" creationId="{A46AE865-CBA0-EE7A-27A7-1839E71DCB59}"/>
          </ac:spMkLst>
        </pc:spChg>
        <pc:graphicFrameChg chg="add mod modGraphic">
          <ac:chgData name="Aung Kyaw Minn" userId="1c972065-e875-4e0f-a387-d58e9b5c49d2" providerId="ADAL" clId="{B583932D-4A32-4FDE-9A32-E2796C6AECA3}" dt="2024-05-16T08:16:02.289" v="12760" actId="1076"/>
          <ac:graphicFrameMkLst>
            <pc:docMk/>
            <pc:sldMk cId="4126843831" sldId="529"/>
            <ac:graphicFrameMk id="4" creationId="{CAC61EFA-5B11-ED75-14C9-64EBE3698DA2}"/>
          </ac:graphicFrameMkLst>
        </pc:graphicFrameChg>
        <pc:graphicFrameChg chg="add mod">
          <ac:chgData name="Aung Kyaw Minn" userId="1c972065-e875-4e0f-a387-d58e9b5c49d2" providerId="ADAL" clId="{B583932D-4A32-4FDE-9A32-E2796C6AECA3}" dt="2024-05-16T08:16:02.289" v="12760" actId="1076"/>
          <ac:graphicFrameMkLst>
            <pc:docMk/>
            <pc:sldMk cId="4126843831" sldId="529"/>
            <ac:graphicFrameMk id="5" creationId="{37ABBC2D-E482-69B2-044A-F6D2AC11685A}"/>
          </ac:graphicFrameMkLst>
        </pc:graphicFrameChg>
      </pc:sldChg>
      <pc:sldChg chg="addSp modSp new mod">
        <pc:chgData name="Aung Kyaw Minn" userId="1c972065-e875-4e0f-a387-d58e9b5c49d2" providerId="ADAL" clId="{B583932D-4A32-4FDE-9A32-E2796C6AECA3}" dt="2024-05-16T09:07:44.203" v="14241" actId="20577"/>
        <pc:sldMkLst>
          <pc:docMk/>
          <pc:sldMk cId="1062420540" sldId="530"/>
        </pc:sldMkLst>
        <pc:spChg chg="mod">
          <ac:chgData name="Aung Kyaw Minn" userId="1c972065-e875-4e0f-a387-d58e9b5c49d2" providerId="ADAL" clId="{B583932D-4A32-4FDE-9A32-E2796C6AECA3}" dt="2024-05-16T09:07:44.203" v="14241" actId="20577"/>
          <ac:spMkLst>
            <pc:docMk/>
            <pc:sldMk cId="1062420540" sldId="530"/>
            <ac:spMk id="2" creationId="{6BD6738D-AA58-0778-493A-F76F12CF79D3}"/>
          </ac:spMkLst>
        </pc:spChg>
        <pc:spChg chg="mod">
          <ac:chgData name="Aung Kyaw Minn" userId="1c972065-e875-4e0f-a387-d58e9b5c49d2" providerId="ADAL" clId="{B583932D-4A32-4FDE-9A32-E2796C6AECA3}" dt="2024-05-16T08:58:48.387" v="14046" actId="20577"/>
          <ac:spMkLst>
            <pc:docMk/>
            <pc:sldMk cId="1062420540" sldId="530"/>
            <ac:spMk id="3" creationId="{1BA5CFED-B5ED-7695-25F9-061CE90FEF4D}"/>
          </ac:spMkLst>
        </pc:spChg>
        <pc:spChg chg="add mod">
          <ac:chgData name="Aung Kyaw Minn" userId="1c972065-e875-4e0f-a387-d58e9b5c49d2" providerId="ADAL" clId="{B583932D-4A32-4FDE-9A32-E2796C6AECA3}" dt="2024-05-16T09:01:48.610" v="14121" actId="14100"/>
          <ac:spMkLst>
            <pc:docMk/>
            <pc:sldMk cId="1062420540" sldId="530"/>
            <ac:spMk id="4" creationId="{3E63C158-1857-8F9C-3D21-47EC3A0C67A6}"/>
          </ac:spMkLst>
        </pc:spChg>
        <pc:spChg chg="add mod">
          <ac:chgData name="Aung Kyaw Minn" userId="1c972065-e875-4e0f-a387-d58e9b5c49d2" providerId="ADAL" clId="{B583932D-4A32-4FDE-9A32-E2796C6AECA3}" dt="2024-05-16T09:03:47.450" v="14164" actId="20577"/>
          <ac:spMkLst>
            <pc:docMk/>
            <pc:sldMk cId="1062420540" sldId="530"/>
            <ac:spMk id="5" creationId="{7B0D966C-D8F3-95EE-561E-DF7327A469AF}"/>
          </ac:spMkLst>
        </pc:spChg>
        <pc:spChg chg="add mod">
          <ac:chgData name="Aung Kyaw Minn" userId="1c972065-e875-4e0f-a387-d58e9b5c49d2" providerId="ADAL" clId="{B583932D-4A32-4FDE-9A32-E2796C6AECA3}" dt="2024-05-16T09:04:49.929" v="14233" actId="20577"/>
          <ac:spMkLst>
            <pc:docMk/>
            <pc:sldMk cId="1062420540" sldId="530"/>
            <ac:spMk id="6" creationId="{B2A77FDC-AFB1-07EF-2306-55FABE34E777}"/>
          </ac:spMkLst>
        </pc:spChg>
      </pc:sldChg>
      <pc:sldChg chg="modSp new mod">
        <pc:chgData name="Aung Kyaw Minn" userId="1c972065-e875-4e0f-a387-d58e9b5c49d2" providerId="ADAL" clId="{B583932D-4A32-4FDE-9A32-E2796C6AECA3}" dt="2024-05-16T08:26:58.324" v="13049" actId="20577"/>
        <pc:sldMkLst>
          <pc:docMk/>
          <pc:sldMk cId="2362651249" sldId="531"/>
        </pc:sldMkLst>
        <pc:spChg chg="mod">
          <ac:chgData name="Aung Kyaw Minn" userId="1c972065-e875-4e0f-a387-d58e9b5c49d2" providerId="ADAL" clId="{B583932D-4A32-4FDE-9A32-E2796C6AECA3}" dt="2024-05-16T08:23:07.807" v="12826" actId="20577"/>
          <ac:spMkLst>
            <pc:docMk/>
            <pc:sldMk cId="2362651249" sldId="531"/>
            <ac:spMk id="2" creationId="{923D356A-7D06-3FB2-06BE-5D8A68F1189D}"/>
          </ac:spMkLst>
        </pc:spChg>
        <pc:spChg chg="mod">
          <ac:chgData name="Aung Kyaw Minn" userId="1c972065-e875-4e0f-a387-d58e9b5c49d2" providerId="ADAL" clId="{B583932D-4A32-4FDE-9A32-E2796C6AECA3}" dt="2024-05-16T08:26:58.324" v="13049" actId="20577"/>
          <ac:spMkLst>
            <pc:docMk/>
            <pc:sldMk cId="2362651249" sldId="531"/>
            <ac:spMk id="3" creationId="{10786A8B-864A-80CD-8C7B-A7682B5DF008}"/>
          </ac:spMkLst>
        </pc:spChg>
      </pc:sldChg>
      <pc:sldChg chg="modSp new mod">
        <pc:chgData name="Aung Kyaw Minn" userId="1c972065-e875-4e0f-a387-d58e9b5c49d2" providerId="ADAL" clId="{B583932D-4A32-4FDE-9A32-E2796C6AECA3}" dt="2024-05-16T08:43:47.207" v="13421" actId="20577"/>
        <pc:sldMkLst>
          <pc:docMk/>
          <pc:sldMk cId="3414578864" sldId="532"/>
        </pc:sldMkLst>
        <pc:spChg chg="mod">
          <ac:chgData name="Aung Kyaw Minn" userId="1c972065-e875-4e0f-a387-d58e9b5c49d2" providerId="ADAL" clId="{B583932D-4A32-4FDE-9A32-E2796C6AECA3}" dt="2024-05-16T08:24:24.194" v="12912" actId="20577"/>
          <ac:spMkLst>
            <pc:docMk/>
            <pc:sldMk cId="3414578864" sldId="532"/>
            <ac:spMk id="2" creationId="{8A88437C-E65D-56ED-0278-9A4FFF7F892B}"/>
          </ac:spMkLst>
        </pc:spChg>
        <pc:spChg chg="mod">
          <ac:chgData name="Aung Kyaw Minn" userId="1c972065-e875-4e0f-a387-d58e9b5c49d2" providerId="ADAL" clId="{B583932D-4A32-4FDE-9A32-E2796C6AECA3}" dt="2024-05-16T08:43:47.207" v="13421" actId="20577"/>
          <ac:spMkLst>
            <pc:docMk/>
            <pc:sldMk cId="3414578864" sldId="532"/>
            <ac:spMk id="3" creationId="{CA03EB6D-60B9-02CC-C012-82468E7909D6}"/>
          </ac:spMkLst>
        </pc:spChg>
      </pc:sldChg>
      <pc:sldChg chg="modSp new mod">
        <pc:chgData name="Aung Kyaw Minn" userId="1c972065-e875-4e0f-a387-d58e9b5c49d2" providerId="ADAL" clId="{B583932D-4A32-4FDE-9A32-E2796C6AECA3}" dt="2024-05-16T08:55:30.761" v="13659" actId="20577"/>
        <pc:sldMkLst>
          <pc:docMk/>
          <pc:sldMk cId="4282691724" sldId="533"/>
        </pc:sldMkLst>
        <pc:spChg chg="mod">
          <ac:chgData name="Aung Kyaw Minn" userId="1c972065-e875-4e0f-a387-d58e9b5c49d2" providerId="ADAL" clId="{B583932D-4A32-4FDE-9A32-E2796C6AECA3}" dt="2024-05-16T08:29:44.138" v="13178" actId="20577"/>
          <ac:spMkLst>
            <pc:docMk/>
            <pc:sldMk cId="4282691724" sldId="533"/>
            <ac:spMk id="2" creationId="{19F656B1-531A-909B-980A-F15BE0E2AC73}"/>
          </ac:spMkLst>
        </pc:spChg>
        <pc:spChg chg="mod">
          <ac:chgData name="Aung Kyaw Minn" userId="1c972065-e875-4e0f-a387-d58e9b5c49d2" providerId="ADAL" clId="{B583932D-4A32-4FDE-9A32-E2796C6AECA3}" dt="2024-05-16T08:55:30.761" v="13659" actId="20577"/>
          <ac:spMkLst>
            <pc:docMk/>
            <pc:sldMk cId="4282691724" sldId="533"/>
            <ac:spMk id="3" creationId="{CDFB4EFE-A7C7-C77A-6935-1F0CD5D781C0}"/>
          </ac:spMkLst>
        </pc:spChg>
      </pc:sldChg>
      <pc:sldChg chg="modSp new mod">
        <pc:chgData name="Aung Kyaw Minn" userId="1c972065-e875-4e0f-a387-d58e9b5c49d2" providerId="ADAL" clId="{B583932D-4A32-4FDE-9A32-E2796C6AECA3}" dt="2024-05-16T09:16:14.563" v="14399" actId="20577"/>
        <pc:sldMkLst>
          <pc:docMk/>
          <pc:sldMk cId="3724774919" sldId="534"/>
        </pc:sldMkLst>
        <pc:spChg chg="mod">
          <ac:chgData name="Aung Kyaw Minn" userId="1c972065-e875-4e0f-a387-d58e9b5c49d2" providerId="ADAL" clId="{B583932D-4A32-4FDE-9A32-E2796C6AECA3}" dt="2024-05-16T09:16:14.563" v="14399" actId="20577"/>
          <ac:spMkLst>
            <pc:docMk/>
            <pc:sldMk cId="3724774919" sldId="534"/>
            <ac:spMk id="2" creationId="{EDA6636C-0E80-F02E-AEA8-F1A152983ACA}"/>
          </ac:spMkLst>
        </pc:spChg>
        <pc:spChg chg="mod">
          <ac:chgData name="Aung Kyaw Minn" userId="1c972065-e875-4e0f-a387-d58e9b5c49d2" providerId="ADAL" clId="{B583932D-4A32-4FDE-9A32-E2796C6AECA3}" dt="2024-05-16T09:16:02.473" v="14377" actId="20577"/>
          <ac:spMkLst>
            <pc:docMk/>
            <pc:sldMk cId="3724774919" sldId="534"/>
            <ac:spMk id="3" creationId="{60A09795-9594-65DD-8F63-27CB1E86AABC}"/>
          </ac:spMkLst>
        </pc:spChg>
      </pc:sldChg>
      <pc:sldChg chg="addSp delSp modSp new mod modClrScheme chgLayout">
        <pc:chgData name="Aung Kyaw Minn" userId="1c972065-e875-4e0f-a387-d58e9b5c49d2" providerId="ADAL" clId="{B583932D-4A32-4FDE-9A32-E2796C6AECA3}" dt="2024-05-17T08:20:52.202" v="14539" actId="6549"/>
        <pc:sldMkLst>
          <pc:docMk/>
          <pc:sldMk cId="3431919161" sldId="535"/>
        </pc:sldMkLst>
        <pc:spChg chg="del mod ord">
          <ac:chgData name="Aung Kyaw Minn" userId="1c972065-e875-4e0f-a387-d58e9b5c49d2" providerId="ADAL" clId="{B583932D-4A32-4FDE-9A32-E2796C6AECA3}" dt="2024-05-17T08:07:31.686" v="14421" actId="700"/>
          <ac:spMkLst>
            <pc:docMk/>
            <pc:sldMk cId="3431919161" sldId="535"/>
            <ac:spMk id="2" creationId="{04541C89-D8A7-8D2F-3983-4CFADC62276F}"/>
          </ac:spMkLst>
        </pc:spChg>
        <pc:spChg chg="del mod ord">
          <ac:chgData name="Aung Kyaw Minn" userId="1c972065-e875-4e0f-a387-d58e9b5c49d2" providerId="ADAL" clId="{B583932D-4A32-4FDE-9A32-E2796C6AECA3}" dt="2024-05-17T08:07:31.686" v="14421" actId="700"/>
          <ac:spMkLst>
            <pc:docMk/>
            <pc:sldMk cId="3431919161" sldId="535"/>
            <ac:spMk id="3" creationId="{35D41151-D264-1B10-719A-0C4626F40245}"/>
          </ac:spMkLst>
        </pc:spChg>
        <pc:spChg chg="add mod ord">
          <ac:chgData name="Aung Kyaw Minn" userId="1c972065-e875-4e0f-a387-d58e9b5c49d2" providerId="ADAL" clId="{B583932D-4A32-4FDE-9A32-E2796C6AECA3}" dt="2024-05-17T08:20:52.202" v="14539" actId="6549"/>
          <ac:spMkLst>
            <pc:docMk/>
            <pc:sldMk cId="3431919161" sldId="535"/>
            <ac:spMk id="4" creationId="{882EA37F-0A50-4301-3F80-1F9A9EFB09D9}"/>
          </ac:spMkLst>
        </pc:spChg>
        <pc:spChg chg="add mod ord">
          <ac:chgData name="Aung Kyaw Minn" userId="1c972065-e875-4e0f-a387-d58e9b5c49d2" providerId="ADAL" clId="{B583932D-4A32-4FDE-9A32-E2796C6AECA3}" dt="2024-05-17T08:10:03.932" v="14516" actId="6549"/>
          <ac:spMkLst>
            <pc:docMk/>
            <pc:sldMk cId="3431919161" sldId="535"/>
            <ac:spMk id="5" creationId="{E4394563-3003-8D21-F79F-289B00184A05}"/>
          </ac:spMkLst>
        </pc:spChg>
      </pc:sldChg>
      <pc:sldChg chg="add">
        <pc:chgData name="Aung Kyaw Minn" userId="1c972065-e875-4e0f-a387-d58e9b5c49d2" providerId="ADAL" clId="{B583932D-4A32-4FDE-9A32-E2796C6AECA3}" dt="2024-05-17T08:10:23.598" v="14517"/>
        <pc:sldMkLst>
          <pc:docMk/>
          <pc:sldMk cId="2567965501" sldId="536"/>
        </pc:sldMkLst>
      </pc:sldChg>
      <pc:sldChg chg="modSp add mod">
        <pc:chgData name="Aung Kyaw Minn" userId="1c972065-e875-4e0f-a387-d58e9b5c49d2" providerId="ADAL" clId="{B583932D-4A32-4FDE-9A32-E2796C6AECA3}" dt="2024-05-17T08:12:34.027" v="14526" actId="12385"/>
        <pc:sldMkLst>
          <pc:docMk/>
          <pc:sldMk cId="3719809604" sldId="537"/>
        </pc:sldMkLst>
        <pc:graphicFrameChg chg="modGraphic">
          <ac:chgData name="Aung Kyaw Minn" userId="1c972065-e875-4e0f-a387-d58e9b5c49d2" providerId="ADAL" clId="{B583932D-4A32-4FDE-9A32-E2796C6AECA3}" dt="2024-05-17T08:12:34.027" v="14526" actId="12385"/>
          <ac:graphicFrameMkLst>
            <pc:docMk/>
            <pc:sldMk cId="3719809604" sldId="537"/>
            <ac:graphicFrameMk id="7" creationId="{5F57C6E8-4D09-E6BA-98A9-233789214CF4}"/>
          </ac:graphicFrameMkLst>
        </pc:graphicFrameChg>
      </pc:sldChg>
      <pc:sldChg chg="modSp add mod">
        <pc:chgData name="Aung Kyaw Minn" userId="1c972065-e875-4e0f-a387-d58e9b5c49d2" providerId="ADAL" clId="{B583932D-4A32-4FDE-9A32-E2796C6AECA3}" dt="2024-05-17T08:12:39.646" v="14527" actId="12385"/>
        <pc:sldMkLst>
          <pc:docMk/>
          <pc:sldMk cId="1425793694" sldId="538"/>
        </pc:sldMkLst>
        <pc:graphicFrameChg chg="modGraphic">
          <ac:chgData name="Aung Kyaw Minn" userId="1c972065-e875-4e0f-a387-d58e9b5c49d2" providerId="ADAL" clId="{B583932D-4A32-4FDE-9A32-E2796C6AECA3}" dt="2024-05-17T08:12:39.646" v="14527" actId="12385"/>
          <ac:graphicFrameMkLst>
            <pc:docMk/>
            <pc:sldMk cId="1425793694" sldId="538"/>
            <ac:graphicFrameMk id="7" creationId="{5F57C6E8-4D09-E6BA-98A9-233789214CF4}"/>
          </ac:graphicFrameMkLst>
        </pc:graphicFrameChg>
      </pc:sldChg>
      <pc:sldChg chg="modSp add mod">
        <pc:chgData name="Aung Kyaw Minn" userId="1c972065-e875-4e0f-a387-d58e9b5c49d2" providerId="ADAL" clId="{B583932D-4A32-4FDE-9A32-E2796C6AECA3}" dt="2024-05-17T08:12:44.117" v="14528" actId="12385"/>
        <pc:sldMkLst>
          <pc:docMk/>
          <pc:sldMk cId="2984643189" sldId="539"/>
        </pc:sldMkLst>
        <pc:graphicFrameChg chg="modGraphic">
          <ac:chgData name="Aung Kyaw Minn" userId="1c972065-e875-4e0f-a387-d58e9b5c49d2" providerId="ADAL" clId="{B583932D-4A32-4FDE-9A32-E2796C6AECA3}" dt="2024-05-17T08:12:44.117" v="14528" actId="12385"/>
          <ac:graphicFrameMkLst>
            <pc:docMk/>
            <pc:sldMk cId="2984643189" sldId="539"/>
            <ac:graphicFrameMk id="7" creationId="{5F57C6E8-4D09-E6BA-98A9-233789214CF4}"/>
          </ac:graphicFrameMkLst>
        </pc:graphicFrameChg>
      </pc:sldChg>
      <pc:sldChg chg="modSp add mod">
        <pc:chgData name="Aung Kyaw Minn" userId="1c972065-e875-4e0f-a387-d58e9b5c49d2" providerId="ADAL" clId="{B583932D-4A32-4FDE-9A32-E2796C6AECA3}" dt="2024-05-17T08:19:54.208" v="14531" actId="207"/>
        <pc:sldMkLst>
          <pc:docMk/>
          <pc:sldMk cId="395722150" sldId="540"/>
        </pc:sldMkLst>
        <pc:spChg chg="mod">
          <ac:chgData name="Aung Kyaw Minn" userId="1c972065-e875-4e0f-a387-d58e9b5c49d2" providerId="ADAL" clId="{B583932D-4A32-4FDE-9A32-E2796C6AECA3}" dt="2024-05-17T08:19:54.208" v="14531" actId="207"/>
          <ac:spMkLst>
            <pc:docMk/>
            <pc:sldMk cId="395722150" sldId="540"/>
            <ac:spMk id="5" creationId="{3C7D7484-A5F7-DD71-128A-F9C56A20217B}"/>
          </ac:spMkLst>
        </pc:spChg>
        <pc:graphicFrameChg chg="modGraphic">
          <ac:chgData name="Aung Kyaw Minn" userId="1c972065-e875-4e0f-a387-d58e9b5c49d2" providerId="ADAL" clId="{B583932D-4A32-4FDE-9A32-E2796C6AECA3}" dt="2024-05-17T08:19:49.390" v="14530" actId="207"/>
          <ac:graphicFrameMkLst>
            <pc:docMk/>
            <pc:sldMk cId="395722150" sldId="540"/>
            <ac:graphicFrameMk id="4" creationId="{07CC37E7-1305-AEC8-1ADE-AEBAB65050A3}"/>
          </ac:graphicFrameMkLst>
        </pc:graphicFrameChg>
      </pc:sldChg>
      <pc:sldChg chg="add">
        <pc:chgData name="Aung Kyaw Minn" userId="1c972065-e875-4e0f-a387-d58e9b5c49d2" providerId="ADAL" clId="{B583932D-4A32-4FDE-9A32-E2796C6AECA3}" dt="2024-05-17T08:10:23.598" v="14517"/>
        <pc:sldMkLst>
          <pc:docMk/>
          <pc:sldMk cId="59623214" sldId="541"/>
        </pc:sldMkLst>
      </pc:sldChg>
      <pc:sldChg chg="modSp add mod ord">
        <pc:chgData name="Aung Kyaw Minn" userId="1c972065-e875-4e0f-a387-d58e9b5c49d2" providerId="ADAL" clId="{B583932D-4A32-4FDE-9A32-E2796C6AECA3}" dt="2024-05-17T08:53:33.021" v="15062" actId="20577"/>
        <pc:sldMkLst>
          <pc:docMk/>
          <pc:sldMk cId="1904181539" sldId="542"/>
        </pc:sldMkLst>
        <pc:spChg chg="mod">
          <ac:chgData name="Aung Kyaw Minn" userId="1c972065-e875-4e0f-a387-d58e9b5c49d2" providerId="ADAL" clId="{B583932D-4A32-4FDE-9A32-E2796C6AECA3}" dt="2024-05-17T08:43:44.850" v="14718" actId="20577"/>
          <ac:spMkLst>
            <pc:docMk/>
            <pc:sldMk cId="1904181539" sldId="542"/>
            <ac:spMk id="4" creationId="{882EA37F-0A50-4301-3F80-1F9A9EFB09D9}"/>
          </ac:spMkLst>
        </pc:spChg>
        <pc:spChg chg="mod">
          <ac:chgData name="Aung Kyaw Minn" userId="1c972065-e875-4e0f-a387-d58e9b5c49d2" providerId="ADAL" clId="{B583932D-4A32-4FDE-9A32-E2796C6AECA3}" dt="2024-05-17T08:53:33.021" v="15062" actId="20577"/>
          <ac:spMkLst>
            <pc:docMk/>
            <pc:sldMk cId="1904181539" sldId="542"/>
            <ac:spMk id="5" creationId="{E4394563-3003-8D21-F79F-289B00184A05}"/>
          </ac:spMkLst>
        </pc:spChg>
      </pc:sldChg>
      <pc:sldChg chg="add">
        <pc:chgData name="Aung Kyaw Minn" userId="1c972065-e875-4e0f-a387-d58e9b5c49d2" providerId="ADAL" clId="{B583932D-4A32-4FDE-9A32-E2796C6AECA3}" dt="2024-05-17T08:38:15.178" v="14589"/>
        <pc:sldMkLst>
          <pc:docMk/>
          <pc:sldMk cId="2706395485" sldId="543"/>
        </pc:sldMkLst>
      </pc:sldChg>
      <pc:sldChg chg="modSp add mod">
        <pc:chgData name="Aung Kyaw Minn" userId="1c972065-e875-4e0f-a387-d58e9b5c49d2" providerId="ADAL" clId="{B583932D-4A32-4FDE-9A32-E2796C6AECA3}" dt="2024-06-10T06:30:40.245" v="18962" actId="20577"/>
        <pc:sldMkLst>
          <pc:docMk/>
          <pc:sldMk cId="726161014" sldId="544"/>
        </pc:sldMkLst>
        <pc:spChg chg="mod">
          <ac:chgData name="Aung Kyaw Minn" userId="1c972065-e875-4e0f-a387-d58e9b5c49d2" providerId="ADAL" clId="{B583932D-4A32-4FDE-9A32-E2796C6AECA3}" dt="2024-06-10T06:30:40.245" v="18962" actId="20577"/>
          <ac:spMkLst>
            <pc:docMk/>
            <pc:sldMk cId="726161014" sldId="544"/>
            <ac:spMk id="2" creationId="{1C0E5F48-8C12-FE18-DD4C-C22FDE234619}"/>
          </ac:spMkLst>
        </pc:spChg>
      </pc:sldChg>
      <pc:sldChg chg="addSp delSp modSp add mod">
        <pc:chgData name="Aung Kyaw Minn" userId="1c972065-e875-4e0f-a387-d58e9b5c49d2" providerId="ADAL" clId="{B583932D-4A32-4FDE-9A32-E2796C6AECA3}" dt="2024-06-10T06:32:28.267" v="18966" actId="20578"/>
        <pc:sldMkLst>
          <pc:docMk/>
          <pc:sldMk cId="769102945" sldId="545"/>
        </pc:sldMkLst>
        <pc:spChg chg="mod">
          <ac:chgData name="Aung Kyaw Minn" userId="1c972065-e875-4e0f-a387-d58e9b5c49d2" providerId="ADAL" clId="{B583932D-4A32-4FDE-9A32-E2796C6AECA3}" dt="2024-05-17T08:38:23.182" v="14599" actId="20577"/>
          <ac:spMkLst>
            <pc:docMk/>
            <pc:sldMk cId="769102945" sldId="545"/>
            <ac:spMk id="2" creationId="{FBDC5BCB-5BF5-35E9-BA21-25BCAFDA6403}"/>
          </ac:spMkLst>
        </pc:spChg>
        <pc:spChg chg="mod">
          <ac:chgData name="Aung Kyaw Minn" userId="1c972065-e875-4e0f-a387-d58e9b5c49d2" providerId="ADAL" clId="{B583932D-4A32-4FDE-9A32-E2796C6AECA3}" dt="2024-06-10T06:32:28.267" v="18966" actId="20578"/>
          <ac:spMkLst>
            <pc:docMk/>
            <pc:sldMk cId="769102945" sldId="545"/>
            <ac:spMk id="3" creationId="{2C928845-A7BD-6F38-A3B6-52A83D03FF5B}"/>
          </ac:spMkLst>
        </pc:spChg>
        <pc:spChg chg="add del">
          <ac:chgData name="Aung Kyaw Minn" userId="1c972065-e875-4e0f-a387-d58e9b5c49d2" providerId="ADAL" clId="{B583932D-4A32-4FDE-9A32-E2796C6AECA3}" dt="2024-05-17T08:38:36.519" v="14602" actId="22"/>
          <ac:spMkLst>
            <pc:docMk/>
            <pc:sldMk cId="769102945" sldId="545"/>
            <ac:spMk id="5" creationId="{5E24B7BA-BFA3-C39A-9595-E89C5CA04743}"/>
          </ac:spMkLst>
        </pc:spChg>
        <pc:spChg chg="add del">
          <ac:chgData name="Aung Kyaw Minn" userId="1c972065-e875-4e0f-a387-d58e9b5c49d2" providerId="ADAL" clId="{B583932D-4A32-4FDE-9A32-E2796C6AECA3}" dt="2024-05-17T08:38:39.332" v="14604" actId="22"/>
          <ac:spMkLst>
            <pc:docMk/>
            <pc:sldMk cId="769102945" sldId="545"/>
            <ac:spMk id="7" creationId="{248EB622-6DE3-C2C1-C1EF-283030841A5E}"/>
          </ac:spMkLst>
        </pc:spChg>
        <pc:spChg chg="add mod">
          <ac:chgData name="Aung Kyaw Minn" userId="1c972065-e875-4e0f-a387-d58e9b5c49d2" providerId="ADAL" clId="{B583932D-4A32-4FDE-9A32-E2796C6AECA3}" dt="2024-05-17T08:41:49.416" v="14665" actId="3626"/>
          <ac:spMkLst>
            <pc:docMk/>
            <pc:sldMk cId="769102945" sldId="545"/>
            <ac:spMk id="9" creationId="{7976AFDB-F0ED-46B2-D3E0-102644C7A96C}"/>
          </ac:spMkLst>
        </pc:spChg>
      </pc:sldChg>
      <pc:sldChg chg="modSp add mod">
        <pc:chgData name="Aung Kyaw Minn" userId="1c972065-e875-4e0f-a387-d58e9b5c49d2" providerId="ADAL" clId="{B583932D-4A32-4FDE-9A32-E2796C6AECA3}" dt="2024-05-17T08:44:02.201" v="14733" actId="20577"/>
        <pc:sldMkLst>
          <pc:docMk/>
          <pc:sldMk cId="2597975823" sldId="546"/>
        </pc:sldMkLst>
        <pc:spChg chg="mod">
          <ac:chgData name="Aung Kyaw Minn" userId="1c972065-e875-4e0f-a387-d58e9b5c49d2" providerId="ADAL" clId="{B583932D-4A32-4FDE-9A32-E2796C6AECA3}" dt="2024-05-17T08:44:02.201" v="14733" actId="20577"/>
          <ac:spMkLst>
            <pc:docMk/>
            <pc:sldMk cId="2597975823" sldId="546"/>
            <ac:spMk id="5" creationId="{E4394563-3003-8D21-F79F-289B00184A05}"/>
          </ac:spMkLst>
        </pc:spChg>
      </pc:sldChg>
      <pc:sldChg chg="addSp delSp modSp new mod modClrScheme chgLayout">
        <pc:chgData name="Aung Kyaw Minn" userId="1c972065-e875-4e0f-a387-d58e9b5c49d2" providerId="ADAL" clId="{B583932D-4A32-4FDE-9A32-E2796C6AECA3}" dt="2024-05-17T08:52:19.959" v="15011" actId="20577"/>
        <pc:sldMkLst>
          <pc:docMk/>
          <pc:sldMk cId="3722290968" sldId="547"/>
        </pc:sldMkLst>
        <pc:spChg chg="del mod ord">
          <ac:chgData name="Aung Kyaw Minn" userId="1c972065-e875-4e0f-a387-d58e9b5c49d2" providerId="ADAL" clId="{B583932D-4A32-4FDE-9A32-E2796C6AECA3}" dt="2024-05-17T08:46:15.753" v="14735" actId="700"/>
          <ac:spMkLst>
            <pc:docMk/>
            <pc:sldMk cId="3722290968" sldId="547"/>
            <ac:spMk id="2" creationId="{FB96D8D7-26AA-4329-3111-C1647A156932}"/>
          </ac:spMkLst>
        </pc:spChg>
        <pc:spChg chg="del mod ord">
          <ac:chgData name="Aung Kyaw Minn" userId="1c972065-e875-4e0f-a387-d58e9b5c49d2" providerId="ADAL" clId="{B583932D-4A32-4FDE-9A32-E2796C6AECA3}" dt="2024-05-17T08:46:15.753" v="14735" actId="700"/>
          <ac:spMkLst>
            <pc:docMk/>
            <pc:sldMk cId="3722290968" sldId="547"/>
            <ac:spMk id="3" creationId="{827AA458-3081-FF46-12FF-81B6894AD4A1}"/>
          </ac:spMkLst>
        </pc:spChg>
        <pc:spChg chg="add mod ord">
          <ac:chgData name="Aung Kyaw Minn" userId="1c972065-e875-4e0f-a387-d58e9b5c49d2" providerId="ADAL" clId="{B583932D-4A32-4FDE-9A32-E2796C6AECA3}" dt="2024-05-17T08:49:52.130" v="14820" actId="20577"/>
          <ac:spMkLst>
            <pc:docMk/>
            <pc:sldMk cId="3722290968" sldId="547"/>
            <ac:spMk id="4" creationId="{5A330F8F-94C4-F060-A871-27707CA60E9C}"/>
          </ac:spMkLst>
        </pc:spChg>
        <pc:spChg chg="add mod ord">
          <ac:chgData name="Aung Kyaw Minn" userId="1c972065-e875-4e0f-a387-d58e9b5c49d2" providerId="ADAL" clId="{B583932D-4A32-4FDE-9A32-E2796C6AECA3}" dt="2024-05-17T08:52:19.959" v="15011" actId="20577"/>
          <ac:spMkLst>
            <pc:docMk/>
            <pc:sldMk cId="3722290968" sldId="547"/>
            <ac:spMk id="5" creationId="{7A3273CF-EC16-39D5-7016-986AE555A468}"/>
          </ac:spMkLst>
        </pc:spChg>
      </pc:sldChg>
      <pc:sldChg chg="modSp new mod">
        <pc:chgData name="Aung Kyaw Minn" userId="1c972065-e875-4e0f-a387-d58e9b5c49d2" providerId="ADAL" clId="{B583932D-4A32-4FDE-9A32-E2796C6AECA3}" dt="2024-05-17T08:58:21.850" v="15662" actId="20577"/>
        <pc:sldMkLst>
          <pc:docMk/>
          <pc:sldMk cId="852265508" sldId="548"/>
        </pc:sldMkLst>
        <pc:spChg chg="mod">
          <ac:chgData name="Aung Kyaw Minn" userId="1c972065-e875-4e0f-a387-d58e9b5c49d2" providerId="ADAL" clId="{B583932D-4A32-4FDE-9A32-E2796C6AECA3}" dt="2024-05-17T08:53:08.296" v="15033" actId="20577"/>
          <ac:spMkLst>
            <pc:docMk/>
            <pc:sldMk cId="852265508" sldId="548"/>
            <ac:spMk id="2" creationId="{7FBF6925-1464-7E73-80BE-BB941198A374}"/>
          </ac:spMkLst>
        </pc:spChg>
        <pc:spChg chg="mod">
          <ac:chgData name="Aung Kyaw Minn" userId="1c972065-e875-4e0f-a387-d58e9b5c49d2" providerId="ADAL" clId="{B583932D-4A32-4FDE-9A32-E2796C6AECA3}" dt="2024-05-17T08:58:21.850" v="15662" actId="20577"/>
          <ac:spMkLst>
            <pc:docMk/>
            <pc:sldMk cId="852265508" sldId="548"/>
            <ac:spMk id="3" creationId="{7EA04ADD-CB06-46ED-15AC-41632468D027}"/>
          </ac:spMkLst>
        </pc:spChg>
      </pc:sldChg>
      <pc:sldChg chg="modSp new mod">
        <pc:chgData name="Aung Kyaw Minn" userId="1c972065-e875-4e0f-a387-d58e9b5c49d2" providerId="ADAL" clId="{B583932D-4A32-4FDE-9A32-E2796C6AECA3}" dt="2024-05-17T09:52:55.649" v="16209" actId="20577"/>
        <pc:sldMkLst>
          <pc:docMk/>
          <pc:sldMk cId="3041272758" sldId="549"/>
        </pc:sldMkLst>
        <pc:spChg chg="mod">
          <ac:chgData name="Aung Kyaw Minn" userId="1c972065-e875-4e0f-a387-d58e9b5c49d2" providerId="ADAL" clId="{B583932D-4A32-4FDE-9A32-E2796C6AECA3}" dt="2024-05-17T09:23:18.721" v="16067" actId="20577"/>
          <ac:spMkLst>
            <pc:docMk/>
            <pc:sldMk cId="3041272758" sldId="549"/>
            <ac:spMk id="2" creationId="{1DA22460-C57E-3AC4-8947-0AB784BF9DF6}"/>
          </ac:spMkLst>
        </pc:spChg>
        <pc:spChg chg="mod">
          <ac:chgData name="Aung Kyaw Minn" userId="1c972065-e875-4e0f-a387-d58e9b5c49d2" providerId="ADAL" clId="{B583932D-4A32-4FDE-9A32-E2796C6AECA3}" dt="2024-05-17T09:52:55.649" v="16209" actId="20577"/>
          <ac:spMkLst>
            <pc:docMk/>
            <pc:sldMk cId="3041272758" sldId="549"/>
            <ac:spMk id="3" creationId="{90D35849-258F-6601-F59B-495717F9F141}"/>
          </ac:spMkLst>
        </pc:spChg>
      </pc:sldChg>
      <pc:sldChg chg="addSp delSp modSp new mod ord modClrScheme chgLayout">
        <pc:chgData name="Aung Kyaw Minn" userId="1c972065-e875-4e0f-a387-d58e9b5c49d2" providerId="ADAL" clId="{B583932D-4A32-4FDE-9A32-E2796C6AECA3}" dt="2024-05-17T10:01:23.714" v="16394" actId="20577"/>
        <pc:sldMkLst>
          <pc:docMk/>
          <pc:sldMk cId="958997406" sldId="550"/>
        </pc:sldMkLst>
        <pc:spChg chg="del mod ord">
          <ac:chgData name="Aung Kyaw Minn" userId="1c972065-e875-4e0f-a387-d58e9b5c49d2" providerId="ADAL" clId="{B583932D-4A32-4FDE-9A32-E2796C6AECA3}" dt="2024-05-17T09:58:26.761" v="16211" actId="700"/>
          <ac:spMkLst>
            <pc:docMk/>
            <pc:sldMk cId="958997406" sldId="550"/>
            <ac:spMk id="2" creationId="{0CCCD386-B482-C1AA-AA57-A939456ACC77}"/>
          </ac:spMkLst>
        </pc:spChg>
        <pc:spChg chg="del mod ord">
          <ac:chgData name="Aung Kyaw Minn" userId="1c972065-e875-4e0f-a387-d58e9b5c49d2" providerId="ADAL" clId="{B583932D-4A32-4FDE-9A32-E2796C6AECA3}" dt="2024-05-17T09:58:26.761" v="16211" actId="700"/>
          <ac:spMkLst>
            <pc:docMk/>
            <pc:sldMk cId="958997406" sldId="550"/>
            <ac:spMk id="3" creationId="{E5AB9E9F-DB6E-9727-A137-C4E7C2F9B589}"/>
          </ac:spMkLst>
        </pc:spChg>
        <pc:spChg chg="add mod ord">
          <ac:chgData name="Aung Kyaw Minn" userId="1c972065-e875-4e0f-a387-d58e9b5c49d2" providerId="ADAL" clId="{B583932D-4A32-4FDE-9A32-E2796C6AECA3}" dt="2024-05-17T10:01:15.263" v="16381" actId="20577"/>
          <ac:spMkLst>
            <pc:docMk/>
            <pc:sldMk cId="958997406" sldId="550"/>
            <ac:spMk id="4" creationId="{20E4536E-755D-5E03-5F89-32C4139BC363}"/>
          </ac:spMkLst>
        </pc:spChg>
        <pc:spChg chg="add mod ord">
          <ac:chgData name="Aung Kyaw Minn" userId="1c972065-e875-4e0f-a387-d58e9b5c49d2" providerId="ADAL" clId="{B583932D-4A32-4FDE-9A32-E2796C6AECA3}" dt="2024-05-17T10:01:23.714" v="16394" actId="20577"/>
          <ac:spMkLst>
            <pc:docMk/>
            <pc:sldMk cId="958997406" sldId="550"/>
            <ac:spMk id="5" creationId="{E5720BA5-5384-C8EB-7B04-8F1527100C53}"/>
          </ac:spMkLst>
        </pc:spChg>
      </pc:sldChg>
      <pc:sldChg chg="addSp delSp modSp new del mod ord">
        <pc:chgData name="Aung Kyaw Minn" userId="1c972065-e875-4e0f-a387-d58e9b5c49d2" providerId="ADAL" clId="{B583932D-4A32-4FDE-9A32-E2796C6AECA3}" dt="2024-05-17T09:21:25.737" v="16016" actId="47"/>
        <pc:sldMkLst>
          <pc:docMk/>
          <pc:sldMk cId="1788597632" sldId="550"/>
        </pc:sldMkLst>
        <pc:spChg chg="mod">
          <ac:chgData name="Aung Kyaw Minn" userId="1c972065-e875-4e0f-a387-d58e9b5c49d2" providerId="ADAL" clId="{B583932D-4A32-4FDE-9A32-E2796C6AECA3}" dt="2024-05-17T09:12:54.818" v="16011" actId="20577"/>
          <ac:spMkLst>
            <pc:docMk/>
            <pc:sldMk cId="1788597632" sldId="550"/>
            <ac:spMk id="2" creationId="{CABF9ED8-19BD-3DAA-44BF-2CE7E6CE7051}"/>
          </ac:spMkLst>
        </pc:spChg>
        <pc:spChg chg="del">
          <ac:chgData name="Aung Kyaw Minn" userId="1c972065-e875-4e0f-a387-d58e9b5c49d2" providerId="ADAL" clId="{B583932D-4A32-4FDE-9A32-E2796C6AECA3}" dt="2024-05-17T09:13:34.631" v="16012" actId="478"/>
          <ac:spMkLst>
            <pc:docMk/>
            <pc:sldMk cId="1788597632" sldId="550"/>
            <ac:spMk id="3" creationId="{5CD899C9-A6E4-8ADF-E642-480B210F75BC}"/>
          </ac:spMkLst>
        </pc:spChg>
        <pc:picChg chg="add mod">
          <ac:chgData name="Aung Kyaw Minn" userId="1c972065-e875-4e0f-a387-d58e9b5c49d2" providerId="ADAL" clId="{B583932D-4A32-4FDE-9A32-E2796C6AECA3}" dt="2024-05-17T09:13:51.640" v="16015" actId="962"/>
          <ac:picMkLst>
            <pc:docMk/>
            <pc:sldMk cId="1788597632" sldId="550"/>
            <ac:picMk id="5" creationId="{70669F40-DC8F-755B-5585-731590EAFCC3}"/>
          </ac:picMkLst>
        </pc:picChg>
      </pc:sldChg>
      <pc:sldChg chg="addSp delSp modSp new mod modClrScheme chgLayout">
        <pc:chgData name="Aung Kyaw Minn" userId="1c972065-e875-4e0f-a387-d58e9b5c49d2" providerId="ADAL" clId="{B583932D-4A32-4FDE-9A32-E2796C6AECA3}" dt="2024-05-20T02:32:00.151" v="16547" actId="113"/>
        <pc:sldMkLst>
          <pc:docMk/>
          <pc:sldMk cId="1885917476" sldId="551"/>
        </pc:sldMkLst>
        <pc:spChg chg="del mod ord">
          <ac:chgData name="Aung Kyaw Minn" userId="1c972065-e875-4e0f-a387-d58e9b5c49d2" providerId="ADAL" clId="{B583932D-4A32-4FDE-9A32-E2796C6AECA3}" dt="2024-05-17T10:01:30.323" v="16396" actId="700"/>
          <ac:spMkLst>
            <pc:docMk/>
            <pc:sldMk cId="1885917476" sldId="551"/>
            <ac:spMk id="2" creationId="{9D895FCD-5386-06FD-D52E-5942DF6FBA10}"/>
          </ac:spMkLst>
        </pc:spChg>
        <pc:spChg chg="del mod ord">
          <ac:chgData name="Aung Kyaw Minn" userId="1c972065-e875-4e0f-a387-d58e9b5c49d2" providerId="ADAL" clId="{B583932D-4A32-4FDE-9A32-E2796C6AECA3}" dt="2024-05-17T10:01:30.323" v="16396" actId="700"/>
          <ac:spMkLst>
            <pc:docMk/>
            <pc:sldMk cId="1885917476" sldId="551"/>
            <ac:spMk id="3" creationId="{8F777AC0-C559-95DD-74B4-1002A4D69F51}"/>
          </ac:spMkLst>
        </pc:spChg>
        <pc:spChg chg="add mod ord">
          <ac:chgData name="Aung Kyaw Minn" userId="1c972065-e875-4e0f-a387-d58e9b5c49d2" providerId="ADAL" clId="{B583932D-4A32-4FDE-9A32-E2796C6AECA3}" dt="2024-05-17T10:01:42.003" v="16416" actId="20577"/>
          <ac:spMkLst>
            <pc:docMk/>
            <pc:sldMk cId="1885917476" sldId="551"/>
            <ac:spMk id="4" creationId="{D361D754-2FEA-7492-60BA-798C31705BDF}"/>
          </ac:spMkLst>
        </pc:spChg>
        <pc:spChg chg="add mod ord">
          <ac:chgData name="Aung Kyaw Minn" userId="1c972065-e875-4e0f-a387-d58e9b5c49d2" providerId="ADAL" clId="{B583932D-4A32-4FDE-9A32-E2796C6AECA3}" dt="2024-05-20T02:32:00.151" v="16547" actId="113"/>
          <ac:spMkLst>
            <pc:docMk/>
            <pc:sldMk cId="1885917476" sldId="551"/>
            <ac:spMk id="5" creationId="{0B901020-5B88-3C22-F44A-9CE27B67E0E3}"/>
          </ac:spMkLst>
        </pc:spChg>
      </pc:sldChg>
      <pc:sldChg chg="addSp delSp modSp new mod">
        <pc:chgData name="Aung Kyaw Minn" userId="1c972065-e875-4e0f-a387-d58e9b5c49d2" providerId="ADAL" clId="{B583932D-4A32-4FDE-9A32-E2796C6AECA3}" dt="2024-05-20T03:15:11.498" v="16682" actId="20577"/>
        <pc:sldMkLst>
          <pc:docMk/>
          <pc:sldMk cId="929900617" sldId="552"/>
        </pc:sldMkLst>
        <pc:spChg chg="mod">
          <ac:chgData name="Aung Kyaw Minn" userId="1c972065-e875-4e0f-a387-d58e9b5c49d2" providerId="ADAL" clId="{B583932D-4A32-4FDE-9A32-E2796C6AECA3}" dt="2024-05-20T03:15:11.498" v="16682" actId="20577"/>
          <ac:spMkLst>
            <pc:docMk/>
            <pc:sldMk cId="929900617" sldId="552"/>
            <ac:spMk id="2" creationId="{3F774D04-D2E6-C145-AE48-28157B9953D5}"/>
          </ac:spMkLst>
        </pc:spChg>
        <pc:spChg chg="del">
          <ac:chgData name="Aung Kyaw Minn" userId="1c972065-e875-4e0f-a387-d58e9b5c49d2" providerId="ADAL" clId="{B583932D-4A32-4FDE-9A32-E2796C6AECA3}" dt="2024-05-20T03:06:59.649" v="16593" actId="1032"/>
          <ac:spMkLst>
            <pc:docMk/>
            <pc:sldMk cId="929900617" sldId="552"/>
            <ac:spMk id="3" creationId="{2A739B83-25C9-CDBB-20F1-04231A19D01E}"/>
          </ac:spMkLst>
        </pc:spChg>
        <pc:graphicFrameChg chg="add mod modGraphic">
          <ac:chgData name="Aung Kyaw Minn" userId="1c972065-e875-4e0f-a387-d58e9b5c49d2" providerId="ADAL" clId="{B583932D-4A32-4FDE-9A32-E2796C6AECA3}" dt="2024-05-20T03:15:02.522" v="16680" actId="20577"/>
          <ac:graphicFrameMkLst>
            <pc:docMk/>
            <pc:sldMk cId="929900617" sldId="552"/>
            <ac:graphicFrameMk id="4" creationId="{EDCC1368-F7DE-ED30-EADC-DC35BD2F0529}"/>
          </ac:graphicFrameMkLst>
        </pc:graphicFrameChg>
      </pc:sldChg>
      <pc:sldChg chg="modSp add del mod ord">
        <pc:chgData name="Aung Kyaw Minn" userId="1c972065-e875-4e0f-a387-d58e9b5c49d2" providerId="ADAL" clId="{B583932D-4A32-4FDE-9A32-E2796C6AECA3}" dt="2024-05-20T02:55:36.166" v="16563" actId="47"/>
        <pc:sldMkLst>
          <pc:docMk/>
          <pc:sldMk cId="1034089628" sldId="552"/>
        </pc:sldMkLst>
        <pc:spChg chg="mod">
          <ac:chgData name="Aung Kyaw Minn" userId="1c972065-e875-4e0f-a387-d58e9b5c49d2" providerId="ADAL" clId="{B583932D-4A32-4FDE-9A32-E2796C6AECA3}" dt="2024-05-20T02:55:20.286" v="16562" actId="20577"/>
          <ac:spMkLst>
            <pc:docMk/>
            <pc:sldMk cId="1034089628" sldId="552"/>
            <ac:spMk id="4" creationId="{882EA37F-0A50-4301-3F80-1F9A9EFB09D9}"/>
          </ac:spMkLst>
        </pc:spChg>
      </pc:sldChg>
      <pc:sldChg chg="modSp new mod">
        <pc:chgData name="Aung Kyaw Minn" userId="1c972065-e875-4e0f-a387-d58e9b5c49d2" providerId="ADAL" clId="{B583932D-4A32-4FDE-9A32-E2796C6AECA3}" dt="2024-05-20T03:15:37.929" v="16710" actId="15"/>
        <pc:sldMkLst>
          <pc:docMk/>
          <pc:sldMk cId="89776335" sldId="553"/>
        </pc:sldMkLst>
        <pc:spChg chg="mod">
          <ac:chgData name="Aung Kyaw Minn" userId="1c972065-e875-4e0f-a387-d58e9b5c49d2" providerId="ADAL" clId="{B583932D-4A32-4FDE-9A32-E2796C6AECA3}" dt="2024-05-20T03:15:20.449" v="16699" actId="20577"/>
          <ac:spMkLst>
            <pc:docMk/>
            <pc:sldMk cId="89776335" sldId="553"/>
            <ac:spMk id="2" creationId="{30C487D0-0883-73FA-26AD-7619970F14AD}"/>
          </ac:spMkLst>
        </pc:spChg>
        <pc:spChg chg="mod">
          <ac:chgData name="Aung Kyaw Minn" userId="1c972065-e875-4e0f-a387-d58e9b5c49d2" providerId="ADAL" clId="{B583932D-4A32-4FDE-9A32-E2796C6AECA3}" dt="2024-05-20T03:15:37.929" v="16710" actId="15"/>
          <ac:spMkLst>
            <pc:docMk/>
            <pc:sldMk cId="89776335" sldId="553"/>
            <ac:spMk id="3" creationId="{A3839D0D-3AB7-F4CE-AB57-2700075CBE89}"/>
          </ac:spMkLst>
        </pc:spChg>
      </pc:sldChg>
      <pc:sldChg chg="modSp add mod">
        <pc:chgData name="Aung Kyaw Minn" userId="1c972065-e875-4e0f-a387-d58e9b5c49d2" providerId="ADAL" clId="{B583932D-4A32-4FDE-9A32-E2796C6AECA3}" dt="2024-05-20T03:16:56.448" v="16734"/>
        <pc:sldMkLst>
          <pc:docMk/>
          <pc:sldMk cId="3557253621" sldId="554"/>
        </pc:sldMkLst>
        <pc:spChg chg="mod">
          <ac:chgData name="Aung Kyaw Minn" userId="1c972065-e875-4e0f-a387-d58e9b5c49d2" providerId="ADAL" clId="{B583932D-4A32-4FDE-9A32-E2796C6AECA3}" dt="2024-05-20T03:16:06.309" v="16727" actId="20577"/>
          <ac:spMkLst>
            <pc:docMk/>
            <pc:sldMk cId="3557253621" sldId="554"/>
            <ac:spMk id="2" creationId="{30C487D0-0883-73FA-26AD-7619970F14AD}"/>
          </ac:spMkLst>
        </pc:spChg>
        <pc:spChg chg="mod">
          <ac:chgData name="Aung Kyaw Minn" userId="1c972065-e875-4e0f-a387-d58e9b5c49d2" providerId="ADAL" clId="{B583932D-4A32-4FDE-9A32-E2796C6AECA3}" dt="2024-05-20T03:16:56.448" v="16734"/>
          <ac:spMkLst>
            <pc:docMk/>
            <pc:sldMk cId="3557253621" sldId="554"/>
            <ac:spMk id="3" creationId="{A3839D0D-3AB7-F4CE-AB57-2700075CBE89}"/>
          </ac:spMkLst>
        </pc:spChg>
      </pc:sldChg>
      <pc:sldChg chg="modSp add mod">
        <pc:chgData name="Aung Kyaw Minn" userId="1c972065-e875-4e0f-a387-d58e9b5c49d2" providerId="ADAL" clId="{B583932D-4A32-4FDE-9A32-E2796C6AECA3}" dt="2024-05-20T03:18:16.248" v="16773"/>
        <pc:sldMkLst>
          <pc:docMk/>
          <pc:sldMk cId="48167414" sldId="555"/>
        </pc:sldMkLst>
        <pc:spChg chg="mod">
          <ac:chgData name="Aung Kyaw Minn" userId="1c972065-e875-4e0f-a387-d58e9b5c49d2" providerId="ADAL" clId="{B583932D-4A32-4FDE-9A32-E2796C6AECA3}" dt="2024-05-20T03:17:29.278" v="16769" actId="20577"/>
          <ac:spMkLst>
            <pc:docMk/>
            <pc:sldMk cId="48167414" sldId="555"/>
            <ac:spMk id="2" creationId="{30C487D0-0883-73FA-26AD-7619970F14AD}"/>
          </ac:spMkLst>
        </pc:spChg>
        <pc:spChg chg="mod">
          <ac:chgData name="Aung Kyaw Minn" userId="1c972065-e875-4e0f-a387-d58e9b5c49d2" providerId="ADAL" clId="{B583932D-4A32-4FDE-9A32-E2796C6AECA3}" dt="2024-05-20T03:18:16.248" v="16773"/>
          <ac:spMkLst>
            <pc:docMk/>
            <pc:sldMk cId="48167414" sldId="555"/>
            <ac:spMk id="3" creationId="{A3839D0D-3AB7-F4CE-AB57-2700075CBE89}"/>
          </ac:spMkLst>
        </pc:spChg>
      </pc:sldChg>
      <pc:sldChg chg="modSp add mod">
        <pc:chgData name="Aung Kyaw Minn" userId="1c972065-e875-4e0f-a387-d58e9b5c49d2" providerId="ADAL" clId="{B583932D-4A32-4FDE-9A32-E2796C6AECA3}" dt="2024-05-20T03:22:45.987" v="16802"/>
        <pc:sldMkLst>
          <pc:docMk/>
          <pc:sldMk cId="2642342786" sldId="556"/>
        </pc:sldMkLst>
        <pc:spChg chg="mod">
          <ac:chgData name="Aung Kyaw Minn" userId="1c972065-e875-4e0f-a387-d58e9b5c49d2" providerId="ADAL" clId="{B583932D-4A32-4FDE-9A32-E2796C6AECA3}" dt="2024-05-20T03:18:38.593" v="16797" actId="20577"/>
          <ac:spMkLst>
            <pc:docMk/>
            <pc:sldMk cId="2642342786" sldId="556"/>
            <ac:spMk id="2" creationId="{30C487D0-0883-73FA-26AD-7619970F14AD}"/>
          </ac:spMkLst>
        </pc:spChg>
        <pc:spChg chg="mod">
          <ac:chgData name="Aung Kyaw Minn" userId="1c972065-e875-4e0f-a387-d58e9b5c49d2" providerId="ADAL" clId="{B583932D-4A32-4FDE-9A32-E2796C6AECA3}" dt="2024-05-20T03:22:45.987" v="16802"/>
          <ac:spMkLst>
            <pc:docMk/>
            <pc:sldMk cId="2642342786" sldId="556"/>
            <ac:spMk id="3" creationId="{A3839D0D-3AB7-F4CE-AB57-2700075CBE89}"/>
          </ac:spMkLst>
        </pc:spChg>
      </pc:sldChg>
      <pc:sldChg chg="addSp delSp modSp new mod modClrScheme chgLayout">
        <pc:chgData name="Aung Kyaw Minn" userId="1c972065-e875-4e0f-a387-d58e9b5c49d2" providerId="ADAL" clId="{B583932D-4A32-4FDE-9A32-E2796C6AECA3}" dt="2024-05-20T03:29:24.310" v="17072" actId="20577"/>
        <pc:sldMkLst>
          <pc:docMk/>
          <pc:sldMk cId="761850350" sldId="557"/>
        </pc:sldMkLst>
        <pc:spChg chg="mod ord">
          <ac:chgData name="Aung Kyaw Minn" userId="1c972065-e875-4e0f-a387-d58e9b5c49d2" providerId="ADAL" clId="{B583932D-4A32-4FDE-9A32-E2796C6AECA3}" dt="2024-05-20T03:27:34.926" v="16841" actId="700"/>
          <ac:spMkLst>
            <pc:docMk/>
            <pc:sldMk cId="761850350" sldId="557"/>
            <ac:spMk id="2" creationId="{7D219DF4-0BCB-715E-9B46-484B249D528C}"/>
          </ac:spMkLst>
        </pc:spChg>
        <pc:spChg chg="del">
          <ac:chgData name="Aung Kyaw Minn" userId="1c972065-e875-4e0f-a387-d58e9b5c49d2" providerId="ADAL" clId="{B583932D-4A32-4FDE-9A32-E2796C6AECA3}" dt="2024-05-20T03:25:01.062" v="16833" actId="478"/>
          <ac:spMkLst>
            <pc:docMk/>
            <pc:sldMk cId="761850350" sldId="557"/>
            <ac:spMk id="3" creationId="{A065279C-1A53-1221-D722-9D32D0EB9EFE}"/>
          </ac:spMkLst>
        </pc:spChg>
        <pc:spChg chg="add mod ord">
          <ac:chgData name="Aung Kyaw Minn" userId="1c972065-e875-4e0f-a387-d58e9b5c49d2" providerId="ADAL" clId="{B583932D-4A32-4FDE-9A32-E2796C6AECA3}" dt="2024-05-20T03:29:24.310" v="17072" actId="20577"/>
          <ac:spMkLst>
            <pc:docMk/>
            <pc:sldMk cId="761850350" sldId="557"/>
            <ac:spMk id="4" creationId="{31B71922-89FA-B48C-1B71-9427DC4E31FC}"/>
          </ac:spMkLst>
        </pc:spChg>
        <pc:picChg chg="add">
          <ac:chgData name="Aung Kyaw Minn" userId="1c972065-e875-4e0f-a387-d58e9b5c49d2" providerId="ADAL" clId="{B583932D-4A32-4FDE-9A32-E2796C6AECA3}" dt="2024-05-20T03:25:01.659" v="16834"/>
          <ac:picMkLst>
            <pc:docMk/>
            <pc:sldMk cId="761850350" sldId="557"/>
            <ac:picMk id="1026" creationId="{7CFF14D8-4C6D-55F0-AC21-5ACBD0DDF693}"/>
          </ac:picMkLst>
        </pc:picChg>
        <pc:picChg chg="add del mod">
          <ac:chgData name="Aung Kyaw Minn" userId="1c972065-e875-4e0f-a387-d58e9b5c49d2" providerId="ADAL" clId="{B583932D-4A32-4FDE-9A32-E2796C6AECA3}" dt="2024-05-20T03:26:01.618" v="16840" actId="478"/>
          <ac:picMkLst>
            <pc:docMk/>
            <pc:sldMk cId="761850350" sldId="557"/>
            <ac:picMk id="1028" creationId="{D48B4285-73CC-6D4D-858F-B366C7C67F40}"/>
          </ac:picMkLst>
        </pc:picChg>
      </pc:sldChg>
      <pc:sldChg chg="add del">
        <pc:chgData name="Aung Kyaw Minn" userId="1c972065-e875-4e0f-a387-d58e9b5c49d2" providerId="ADAL" clId="{B583932D-4A32-4FDE-9A32-E2796C6AECA3}" dt="2024-05-20T03:25:40.039" v="16839"/>
        <pc:sldMkLst>
          <pc:docMk/>
          <pc:sldMk cId="3034699401" sldId="558"/>
        </pc:sldMkLst>
      </pc:sldChg>
      <pc:sldChg chg="addSp delSp modSp new mod modClrScheme chgLayout">
        <pc:chgData name="Aung Kyaw Minn" userId="1c972065-e875-4e0f-a387-d58e9b5c49d2" providerId="ADAL" clId="{B583932D-4A32-4FDE-9A32-E2796C6AECA3}" dt="2024-05-20T03:30:21.999" v="17117" actId="1076"/>
        <pc:sldMkLst>
          <pc:docMk/>
          <pc:sldMk cId="3092305946" sldId="558"/>
        </pc:sldMkLst>
        <pc:spChg chg="del mod ord">
          <ac:chgData name="Aung Kyaw Minn" userId="1c972065-e875-4e0f-a387-d58e9b5c49d2" providerId="ADAL" clId="{B583932D-4A32-4FDE-9A32-E2796C6AECA3}" dt="2024-05-20T03:27:54.925" v="16878" actId="700"/>
          <ac:spMkLst>
            <pc:docMk/>
            <pc:sldMk cId="3092305946" sldId="558"/>
            <ac:spMk id="2" creationId="{072E7142-A62E-CA1D-7299-6EC1CB4A1F22}"/>
          </ac:spMkLst>
        </pc:spChg>
        <pc:spChg chg="del mod ord">
          <ac:chgData name="Aung Kyaw Minn" userId="1c972065-e875-4e0f-a387-d58e9b5c49d2" providerId="ADAL" clId="{B583932D-4A32-4FDE-9A32-E2796C6AECA3}" dt="2024-05-20T03:27:54.925" v="16878" actId="700"/>
          <ac:spMkLst>
            <pc:docMk/>
            <pc:sldMk cId="3092305946" sldId="558"/>
            <ac:spMk id="3" creationId="{24D9658E-4E6C-02A3-7A73-94263C331F2C}"/>
          </ac:spMkLst>
        </pc:spChg>
        <pc:spChg chg="add mod ord">
          <ac:chgData name="Aung Kyaw Minn" userId="1c972065-e875-4e0f-a387-d58e9b5c49d2" providerId="ADAL" clId="{B583932D-4A32-4FDE-9A32-E2796C6AECA3}" dt="2024-05-20T03:30:00.382" v="17114" actId="20577"/>
          <ac:spMkLst>
            <pc:docMk/>
            <pc:sldMk cId="3092305946" sldId="558"/>
            <ac:spMk id="4" creationId="{01C710E3-4C79-DBD4-E276-D9C4D13A6DD2}"/>
          </ac:spMkLst>
        </pc:spChg>
        <pc:spChg chg="add del mod ord">
          <ac:chgData name="Aung Kyaw Minn" userId="1c972065-e875-4e0f-a387-d58e9b5c49d2" providerId="ADAL" clId="{B583932D-4A32-4FDE-9A32-E2796C6AECA3}" dt="2024-05-20T03:27:59.807" v="16879" actId="478"/>
          <ac:spMkLst>
            <pc:docMk/>
            <pc:sldMk cId="3092305946" sldId="558"/>
            <ac:spMk id="5" creationId="{1FECF642-3ED2-F5F4-91B6-862D21DB8F42}"/>
          </ac:spMkLst>
        </pc:spChg>
        <pc:picChg chg="add del mod">
          <ac:chgData name="Aung Kyaw Minn" userId="1c972065-e875-4e0f-a387-d58e9b5c49d2" providerId="ADAL" clId="{B583932D-4A32-4FDE-9A32-E2796C6AECA3}" dt="2024-05-20T03:30:02.558" v="17115" actId="478"/>
          <ac:picMkLst>
            <pc:docMk/>
            <pc:sldMk cId="3092305946" sldId="558"/>
            <ac:picMk id="2050" creationId="{4F4DF821-2075-68E0-8FA2-D24611FCC16A}"/>
          </ac:picMkLst>
        </pc:picChg>
        <pc:picChg chg="add mod">
          <ac:chgData name="Aung Kyaw Minn" userId="1c972065-e875-4e0f-a387-d58e9b5c49d2" providerId="ADAL" clId="{B583932D-4A32-4FDE-9A32-E2796C6AECA3}" dt="2024-05-20T03:30:21.999" v="17117" actId="1076"/>
          <ac:picMkLst>
            <pc:docMk/>
            <pc:sldMk cId="3092305946" sldId="558"/>
            <ac:picMk id="2052" creationId="{C985A2A1-1747-6220-AC4E-5DC95BF75776}"/>
          </ac:picMkLst>
        </pc:picChg>
      </pc:sldChg>
      <pc:sldChg chg="modSp add mod ord">
        <pc:chgData name="Aung Kyaw Minn" userId="1c972065-e875-4e0f-a387-d58e9b5c49d2" providerId="ADAL" clId="{B583932D-4A32-4FDE-9A32-E2796C6AECA3}" dt="2024-05-20T03:29:48.528" v="17092"/>
        <pc:sldMkLst>
          <pc:docMk/>
          <pc:sldMk cId="920033467" sldId="559"/>
        </pc:sldMkLst>
        <pc:spChg chg="mod">
          <ac:chgData name="Aung Kyaw Minn" userId="1c972065-e875-4e0f-a387-d58e9b5c49d2" providerId="ADAL" clId="{B583932D-4A32-4FDE-9A32-E2796C6AECA3}" dt="2024-05-20T03:29:45.048" v="17090" actId="5793"/>
          <ac:spMkLst>
            <pc:docMk/>
            <pc:sldMk cId="920033467" sldId="559"/>
            <ac:spMk id="4" creationId="{01C710E3-4C79-DBD4-E276-D9C4D13A6DD2}"/>
          </ac:spMkLst>
        </pc:spChg>
      </pc:sldChg>
      <pc:sldChg chg="addSp delSp modSp add mod">
        <pc:chgData name="Aung Kyaw Minn" userId="1c972065-e875-4e0f-a387-d58e9b5c49d2" providerId="ADAL" clId="{B583932D-4A32-4FDE-9A32-E2796C6AECA3}" dt="2024-05-20T03:30:51.519" v="17124" actId="1076"/>
        <pc:sldMkLst>
          <pc:docMk/>
          <pc:sldMk cId="1943470341" sldId="560"/>
        </pc:sldMkLst>
        <pc:spChg chg="mod">
          <ac:chgData name="Aung Kyaw Minn" userId="1c972065-e875-4e0f-a387-d58e9b5c49d2" providerId="ADAL" clId="{B583932D-4A32-4FDE-9A32-E2796C6AECA3}" dt="2024-05-20T03:30:29.138" v="17121" actId="20577"/>
          <ac:spMkLst>
            <pc:docMk/>
            <pc:sldMk cId="1943470341" sldId="560"/>
            <ac:spMk id="4" creationId="{01C710E3-4C79-DBD4-E276-D9C4D13A6DD2}"/>
          </ac:spMkLst>
        </pc:spChg>
        <pc:picChg chg="del">
          <ac:chgData name="Aung Kyaw Minn" userId="1c972065-e875-4e0f-a387-d58e9b5c49d2" providerId="ADAL" clId="{B583932D-4A32-4FDE-9A32-E2796C6AECA3}" dt="2024-05-20T03:30:31.657" v="17122" actId="478"/>
          <ac:picMkLst>
            <pc:docMk/>
            <pc:sldMk cId="1943470341" sldId="560"/>
            <ac:picMk id="2052" creationId="{C985A2A1-1747-6220-AC4E-5DC95BF75776}"/>
          </ac:picMkLst>
        </pc:picChg>
        <pc:picChg chg="add mod">
          <ac:chgData name="Aung Kyaw Minn" userId="1c972065-e875-4e0f-a387-d58e9b5c49d2" providerId="ADAL" clId="{B583932D-4A32-4FDE-9A32-E2796C6AECA3}" dt="2024-05-20T03:30:51.519" v="17124" actId="1076"/>
          <ac:picMkLst>
            <pc:docMk/>
            <pc:sldMk cId="1943470341" sldId="560"/>
            <ac:picMk id="3074" creationId="{225D8C1F-043B-7E66-0567-82E8792AE21E}"/>
          </ac:picMkLst>
        </pc:picChg>
      </pc:sldChg>
      <pc:sldChg chg="addSp delSp modSp add mod">
        <pc:chgData name="Aung Kyaw Minn" userId="1c972065-e875-4e0f-a387-d58e9b5c49d2" providerId="ADAL" clId="{B583932D-4A32-4FDE-9A32-E2796C6AECA3}" dt="2024-06-04T07:31:30.345" v="18866" actId="20577"/>
        <pc:sldMkLst>
          <pc:docMk/>
          <pc:sldMk cId="3140165623" sldId="561"/>
        </pc:sldMkLst>
        <pc:spChg chg="mod">
          <ac:chgData name="Aung Kyaw Minn" userId="1c972065-e875-4e0f-a387-d58e9b5c49d2" providerId="ADAL" clId="{B583932D-4A32-4FDE-9A32-E2796C6AECA3}" dt="2024-06-04T07:31:30.345" v="18866" actId="20577"/>
          <ac:spMkLst>
            <pc:docMk/>
            <pc:sldMk cId="3140165623" sldId="561"/>
            <ac:spMk id="4" creationId="{01C710E3-4C79-DBD4-E276-D9C4D13A6DD2}"/>
          </ac:spMkLst>
        </pc:spChg>
        <pc:picChg chg="del">
          <ac:chgData name="Aung Kyaw Minn" userId="1c972065-e875-4e0f-a387-d58e9b5c49d2" providerId="ADAL" clId="{B583932D-4A32-4FDE-9A32-E2796C6AECA3}" dt="2024-05-20T03:31:25.409" v="17126" actId="478"/>
          <ac:picMkLst>
            <pc:docMk/>
            <pc:sldMk cId="3140165623" sldId="561"/>
            <ac:picMk id="3074" creationId="{225D8C1F-043B-7E66-0567-82E8792AE21E}"/>
          </ac:picMkLst>
        </pc:picChg>
        <pc:picChg chg="add mod">
          <ac:chgData name="Aung Kyaw Minn" userId="1c972065-e875-4e0f-a387-d58e9b5c49d2" providerId="ADAL" clId="{B583932D-4A32-4FDE-9A32-E2796C6AECA3}" dt="2024-05-20T03:32:02.147" v="17129" actId="1076"/>
          <ac:picMkLst>
            <pc:docMk/>
            <pc:sldMk cId="3140165623" sldId="561"/>
            <ac:picMk id="4098" creationId="{5DF86585-94A7-26C7-87D7-761C099E96B0}"/>
          </ac:picMkLst>
        </pc:picChg>
      </pc:sldChg>
      <pc:sldChg chg="modSp new mod">
        <pc:chgData name="Aung Kyaw Minn" userId="1c972065-e875-4e0f-a387-d58e9b5c49d2" providerId="ADAL" clId="{B583932D-4A32-4FDE-9A32-E2796C6AECA3}" dt="2024-05-20T09:01:46.922" v="18212" actId="20577"/>
        <pc:sldMkLst>
          <pc:docMk/>
          <pc:sldMk cId="1602982016" sldId="562"/>
        </pc:sldMkLst>
        <pc:spChg chg="mod">
          <ac:chgData name="Aung Kyaw Minn" userId="1c972065-e875-4e0f-a387-d58e9b5c49d2" providerId="ADAL" clId="{B583932D-4A32-4FDE-9A32-E2796C6AECA3}" dt="2024-05-20T09:01:46.922" v="18212" actId="20577"/>
          <ac:spMkLst>
            <pc:docMk/>
            <pc:sldMk cId="1602982016" sldId="562"/>
            <ac:spMk id="2" creationId="{4C68BDBC-FE34-1AAC-EDC2-C788193B22C2}"/>
          </ac:spMkLst>
        </pc:spChg>
        <pc:spChg chg="mod">
          <ac:chgData name="Aung Kyaw Minn" userId="1c972065-e875-4e0f-a387-d58e9b5c49d2" providerId="ADAL" clId="{B583932D-4A32-4FDE-9A32-E2796C6AECA3}" dt="2024-05-20T08:29:33.685" v="17432" actId="20577"/>
          <ac:spMkLst>
            <pc:docMk/>
            <pc:sldMk cId="1602982016" sldId="562"/>
            <ac:spMk id="3" creationId="{50D8CDDB-EEF1-10EE-D451-B1E1EB7286D8}"/>
          </ac:spMkLst>
        </pc:spChg>
      </pc:sldChg>
      <pc:sldChg chg="modSp new mod">
        <pc:chgData name="Aung Kyaw Minn" userId="1c972065-e875-4e0f-a387-d58e9b5c49d2" providerId="ADAL" clId="{B583932D-4A32-4FDE-9A32-E2796C6AECA3}" dt="2024-05-20T08:30:18.427" v="17465" actId="12"/>
        <pc:sldMkLst>
          <pc:docMk/>
          <pc:sldMk cId="2096058871" sldId="563"/>
        </pc:sldMkLst>
        <pc:spChg chg="mod">
          <ac:chgData name="Aung Kyaw Minn" userId="1c972065-e875-4e0f-a387-d58e9b5c49d2" providerId="ADAL" clId="{B583932D-4A32-4FDE-9A32-E2796C6AECA3}" dt="2024-05-20T08:30:05.507" v="17463" actId="20577"/>
          <ac:spMkLst>
            <pc:docMk/>
            <pc:sldMk cId="2096058871" sldId="563"/>
            <ac:spMk id="2" creationId="{06230CA4-2A9B-E39B-4B42-264A8B286BDC}"/>
          </ac:spMkLst>
        </pc:spChg>
        <pc:spChg chg="mod">
          <ac:chgData name="Aung Kyaw Minn" userId="1c972065-e875-4e0f-a387-d58e9b5c49d2" providerId="ADAL" clId="{B583932D-4A32-4FDE-9A32-E2796C6AECA3}" dt="2024-05-20T08:30:18.427" v="17465" actId="12"/>
          <ac:spMkLst>
            <pc:docMk/>
            <pc:sldMk cId="2096058871" sldId="563"/>
            <ac:spMk id="3" creationId="{79B5D3F6-38B8-E998-1726-9C411297AEFF}"/>
          </ac:spMkLst>
        </pc:spChg>
      </pc:sldChg>
      <pc:sldChg chg="addSp modSp new mod">
        <pc:chgData name="Aung Kyaw Minn" userId="1c972065-e875-4e0f-a387-d58e9b5c49d2" providerId="ADAL" clId="{B583932D-4A32-4FDE-9A32-E2796C6AECA3}" dt="2024-05-20T08:54:09.104" v="18195" actId="1076"/>
        <pc:sldMkLst>
          <pc:docMk/>
          <pc:sldMk cId="3190461112" sldId="564"/>
        </pc:sldMkLst>
        <pc:spChg chg="mod">
          <ac:chgData name="Aung Kyaw Minn" userId="1c972065-e875-4e0f-a387-d58e9b5c49d2" providerId="ADAL" clId="{B583932D-4A32-4FDE-9A32-E2796C6AECA3}" dt="2024-05-20T08:31:51.593" v="17504" actId="20577"/>
          <ac:spMkLst>
            <pc:docMk/>
            <pc:sldMk cId="3190461112" sldId="564"/>
            <ac:spMk id="2" creationId="{ECA502C2-C282-62B7-B7C2-6CDED8ABFA21}"/>
          </ac:spMkLst>
        </pc:spChg>
        <pc:spChg chg="mod">
          <ac:chgData name="Aung Kyaw Minn" userId="1c972065-e875-4e0f-a387-d58e9b5c49d2" providerId="ADAL" clId="{B583932D-4A32-4FDE-9A32-E2796C6AECA3}" dt="2024-05-20T08:43:30.983" v="18176" actId="20577"/>
          <ac:spMkLst>
            <pc:docMk/>
            <pc:sldMk cId="3190461112" sldId="564"/>
            <ac:spMk id="3" creationId="{84966D4C-9FC5-0AAE-D3A2-7314502A615F}"/>
          </ac:spMkLst>
        </pc:spChg>
        <pc:spChg chg="add mod">
          <ac:chgData name="Aung Kyaw Minn" userId="1c972065-e875-4e0f-a387-d58e9b5c49d2" providerId="ADAL" clId="{B583932D-4A32-4FDE-9A32-E2796C6AECA3}" dt="2024-05-20T08:54:09.104" v="18195" actId="1076"/>
          <ac:spMkLst>
            <pc:docMk/>
            <pc:sldMk cId="3190461112" sldId="564"/>
            <ac:spMk id="4" creationId="{3E90DB57-8F0C-DC14-CA92-53F89ADD23CE}"/>
          </ac:spMkLst>
        </pc:spChg>
      </pc:sldChg>
      <pc:sldChg chg="modSp new mod">
        <pc:chgData name="Aung Kyaw Minn" userId="1c972065-e875-4e0f-a387-d58e9b5c49d2" providerId="ADAL" clId="{B583932D-4A32-4FDE-9A32-E2796C6AECA3}" dt="2024-05-20T09:16:39.521" v="18743" actId="20577"/>
        <pc:sldMkLst>
          <pc:docMk/>
          <pc:sldMk cId="851555226" sldId="565"/>
        </pc:sldMkLst>
        <pc:spChg chg="mod">
          <ac:chgData name="Aung Kyaw Minn" userId="1c972065-e875-4e0f-a387-d58e9b5c49d2" providerId="ADAL" clId="{B583932D-4A32-4FDE-9A32-E2796C6AECA3}" dt="2024-05-20T09:16:39.521" v="18743" actId="20577"/>
          <ac:spMkLst>
            <pc:docMk/>
            <pc:sldMk cId="851555226" sldId="565"/>
            <ac:spMk id="2" creationId="{47F0C997-231D-70A3-FA78-B06AE62D3621}"/>
          </ac:spMkLst>
        </pc:spChg>
        <pc:spChg chg="mod">
          <ac:chgData name="Aung Kyaw Minn" userId="1c972065-e875-4e0f-a387-d58e9b5c49d2" providerId="ADAL" clId="{B583932D-4A32-4FDE-9A32-E2796C6AECA3}" dt="2024-05-20T09:16:04.996" v="18705" actId="20577"/>
          <ac:spMkLst>
            <pc:docMk/>
            <pc:sldMk cId="851555226" sldId="565"/>
            <ac:spMk id="3" creationId="{0D8C3BA3-4B6A-9857-5B3E-65A354F554D5}"/>
          </ac:spMkLst>
        </pc:spChg>
      </pc:sldChg>
      <pc:sldChg chg="modSp add mod modNotesTx">
        <pc:chgData name="Aung Kyaw Minn" userId="1c972065-e875-4e0f-a387-d58e9b5c49d2" providerId="ADAL" clId="{B583932D-4A32-4FDE-9A32-E2796C6AECA3}" dt="2024-05-29T07:55:54.624" v="18850"/>
        <pc:sldMkLst>
          <pc:docMk/>
          <pc:sldMk cId="3539704705" sldId="566"/>
        </pc:sldMkLst>
        <pc:spChg chg="mod">
          <ac:chgData name="Aung Kyaw Minn" userId="1c972065-e875-4e0f-a387-d58e9b5c49d2" providerId="ADAL" clId="{B583932D-4A32-4FDE-9A32-E2796C6AECA3}" dt="2024-05-29T07:55:54.624" v="18850"/>
          <ac:spMkLst>
            <pc:docMk/>
            <pc:sldMk cId="3539704705" sldId="566"/>
            <ac:spMk id="4" creationId="{772F9FD8-C0DC-A6AF-2803-53709205A313}"/>
          </ac:spMkLst>
        </pc:spChg>
        <pc:spChg chg="mod">
          <ac:chgData name="Aung Kyaw Minn" userId="1c972065-e875-4e0f-a387-d58e9b5c49d2" providerId="ADAL" clId="{B583932D-4A32-4FDE-9A32-E2796C6AECA3}" dt="2024-05-29T07:53:14.077" v="18773" actId="27636"/>
          <ac:spMkLst>
            <pc:docMk/>
            <pc:sldMk cId="3539704705" sldId="566"/>
            <ac:spMk id="5" creationId="{92F2AE48-BCD2-2108-09C7-18D146A4F148}"/>
          </ac:spMkLst>
        </pc:spChg>
      </pc:sldChg>
      <pc:sldChg chg="modSp add mod modNotesTx">
        <pc:chgData name="Aung Kyaw Minn" userId="1c972065-e875-4e0f-a387-d58e9b5c49d2" providerId="ADAL" clId="{B583932D-4A32-4FDE-9A32-E2796C6AECA3}" dt="2024-05-29T07:55:50.305" v="18849"/>
        <pc:sldMkLst>
          <pc:docMk/>
          <pc:sldMk cId="4218866236" sldId="567"/>
        </pc:sldMkLst>
        <pc:spChg chg="mod">
          <ac:chgData name="Aung Kyaw Minn" userId="1c972065-e875-4e0f-a387-d58e9b5c49d2" providerId="ADAL" clId="{B583932D-4A32-4FDE-9A32-E2796C6AECA3}" dt="2024-05-29T07:55:50.305" v="18849"/>
          <ac:spMkLst>
            <pc:docMk/>
            <pc:sldMk cId="4218866236" sldId="567"/>
            <ac:spMk id="4" creationId="{772F9FD8-C0DC-A6AF-2803-53709205A313}"/>
          </ac:spMkLst>
        </pc:spChg>
        <pc:spChg chg="mod">
          <ac:chgData name="Aung Kyaw Minn" userId="1c972065-e875-4e0f-a387-d58e9b5c49d2" providerId="ADAL" clId="{B583932D-4A32-4FDE-9A32-E2796C6AECA3}" dt="2024-05-29T07:54:06.557" v="18787" actId="27636"/>
          <ac:spMkLst>
            <pc:docMk/>
            <pc:sldMk cId="4218866236" sldId="567"/>
            <ac:spMk id="5" creationId="{92F2AE48-BCD2-2108-09C7-18D146A4F148}"/>
          </ac:spMkLst>
        </pc:spChg>
      </pc:sldChg>
      <pc:sldChg chg="modSp add mod">
        <pc:chgData name="Aung Kyaw Minn" userId="1c972065-e875-4e0f-a387-d58e9b5c49d2" providerId="ADAL" clId="{B583932D-4A32-4FDE-9A32-E2796C6AECA3}" dt="2024-05-29T07:55:46.445" v="18848"/>
        <pc:sldMkLst>
          <pc:docMk/>
          <pc:sldMk cId="1475143464" sldId="568"/>
        </pc:sldMkLst>
        <pc:spChg chg="mod">
          <ac:chgData name="Aung Kyaw Minn" userId="1c972065-e875-4e0f-a387-d58e9b5c49d2" providerId="ADAL" clId="{B583932D-4A32-4FDE-9A32-E2796C6AECA3}" dt="2024-05-29T07:55:46.445" v="18848"/>
          <ac:spMkLst>
            <pc:docMk/>
            <pc:sldMk cId="1475143464" sldId="568"/>
            <ac:spMk id="4" creationId="{772F9FD8-C0DC-A6AF-2803-53709205A313}"/>
          </ac:spMkLst>
        </pc:spChg>
        <pc:spChg chg="mod">
          <ac:chgData name="Aung Kyaw Minn" userId="1c972065-e875-4e0f-a387-d58e9b5c49d2" providerId="ADAL" clId="{B583932D-4A32-4FDE-9A32-E2796C6AECA3}" dt="2024-05-29T07:54:25.832" v="18795" actId="27636"/>
          <ac:spMkLst>
            <pc:docMk/>
            <pc:sldMk cId="1475143464" sldId="568"/>
            <ac:spMk id="5" creationId="{92F2AE48-BCD2-2108-09C7-18D146A4F148}"/>
          </ac:spMkLst>
        </pc:spChg>
      </pc:sldChg>
      <pc:sldChg chg="modSp add mod modNotesTx">
        <pc:chgData name="Aung Kyaw Minn" userId="1c972065-e875-4e0f-a387-d58e9b5c49d2" providerId="ADAL" clId="{B583932D-4A32-4FDE-9A32-E2796C6AECA3}" dt="2024-05-29T07:55:41.643" v="18847" actId="20577"/>
        <pc:sldMkLst>
          <pc:docMk/>
          <pc:sldMk cId="234097408" sldId="569"/>
        </pc:sldMkLst>
        <pc:spChg chg="mod">
          <ac:chgData name="Aung Kyaw Minn" userId="1c972065-e875-4e0f-a387-d58e9b5c49d2" providerId="ADAL" clId="{B583932D-4A32-4FDE-9A32-E2796C6AECA3}" dt="2024-05-29T07:55:41.643" v="18847" actId="20577"/>
          <ac:spMkLst>
            <pc:docMk/>
            <pc:sldMk cId="234097408" sldId="569"/>
            <ac:spMk id="4" creationId="{772F9FD8-C0DC-A6AF-2803-53709205A313}"/>
          </ac:spMkLst>
        </pc:spChg>
        <pc:spChg chg="mod">
          <ac:chgData name="Aung Kyaw Minn" userId="1c972065-e875-4e0f-a387-d58e9b5c49d2" providerId="ADAL" clId="{B583932D-4A32-4FDE-9A32-E2796C6AECA3}" dt="2024-05-29T07:55:18.805" v="18840" actId="20577"/>
          <ac:spMkLst>
            <pc:docMk/>
            <pc:sldMk cId="234097408" sldId="569"/>
            <ac:spMk id="5" creationId="{92F2AE48-BCD2-2108-09C7-18D146A4F148}"/>
          </ac:spMkLst>
        </pc:spChg>
      </pc:sldChg>
      <pc:sldChg chg="addSp delSp modSp new mod">
        <pc:chgData name="Aung Kyaw Minn" userId="1c972065-e875-4e0f-a387-d58e9b5c49d2" providerId="ADAL" clId="{B583932D-4A32-4FDE-9A32-E2796C6AECA3}" dt="2024-06-07T07:53:16.373" v="18961" actId="1076"/>
        <pc:sldMkLst>
          <pc:docMk/>
          <pc:sldMk cId="2455877824" sldId="570"/>
        </pc:sldMkLst>
        <pc:spChg chg="mod">
          <ac:chgData name="Aung Kyaw Minn" userId="1c972065-e875-4e0f-a387-d58e9b5c49d2" providerId="ADAL" clId="{B583932D-4A32-4FDE-9A32-E2796C6AECA3}" dt="2024-06-07T07:49:51.799" v="18922" actId="20577"/>
          <ac:spMkLst>
            <pc:docMk/>
            <pc:sldMk cId="2455877824" sldId="570"/>
            <ac:spMk id="2" creationId="{430ED135-59F0-6A8B-CA1A-C4AAEBFB1208}"/>
          </ac:spMkLst>
        </pc:spChg>
        <pc:spChg chg="del">
          <ac:chgData name="Aung Kyaw Minn" userId="1c972065-e875-4e0f-a387-d58e9b5c49d2" providerId="ADAL" clId="{B583932D-4A32-4FDE-9A32-E2796C6AECA3}" dt="2024-06-07T07:49:16.758" v="18868" actId="1032"/>
          <ac:spMkLst>
            <pc:docMk/>
            <pc:sldMk cId="2455877824" sldId="570"/>
            <ac:spMk id="3" creationId="{409EFD02-623C-5AB2-5D4C-F0F93A813154}"/>
          </ac:spMkLst>
        </pc:spChg>
        <pc:spChg chg="mod topLvl">
          <ac:chgData name="Aung Kyaw Minn" userId="1c972065-e875-4e0f-a387-d58e9b5c49d2" providerId="ADAL" clId="{B583932D-4A32-4FDE-9A32-E2796C6AECA3}" dt="2024-06-07T07:53:12.109" v="18960" actId="164"/>
          <ac:spMkLst>
            <pc:docMk/>
            <pc:sldMk cId="2455877824" sldId="570"/>
            <ac:spMk id="7" creationId="{B6BF61A8-DD69-9E87-2D20-F56D859D2BC3}"/>
          </ac:spMkLst>
        </pc:spChg>
        <pc:spChg chg="mod topLvl">
          <ac:chgData name="Aung Kyaw Minn" userId="1c972065-e875-4e0f-a387-d58e9b5c49d2" providerId="ADAL" clId="{B583932D-4A32-4FDE-9A32-E2796C6AECA3}" dt="2024-06-07T07:53:12.109" v="18960" actId="164"/>
          <ac:spMkLst>
            <pc:docMk/>
            <pc:sldMk cId="2455877824" sldId="570"/>
            <ac:spMk id="8" creationId="{E03219F6-29F6-1F2D-8DE3-37BFED826FFC}"/>
          </ac:spMkLst>
        </pc:spChg>
        <pc:spChg chg="mod topLvl">
          <ac:chgData name="Aung Kyaw Minn" userId="1c972065-e875-4e0f-a387-d58e9b5c49d2" providerId="ADAL" clId="{B583932D-4A32-4FDE-9A32-E2796C6AECA3}" dt="2024-06-07T07:53:12.109" v="18960" actId="164"/>
          <ac:spMkLst>
            <pc:docMk/>
            <pc:sldMk cId="2455877824" sldId="570"/>
            <ac:spMk id="9" creationId="{D86EE525-0F2D-60E8-EC85-29D923B5DED4}"/>
          </ac:spMkLst>
        </pc:spChg>
        <pc:spChg chg="mod topLvl">
          <ac:chgData name="Aung Kyaw Minn" userId="1c972065-e875-4e0f-a387-d58e9b5c49d2" providerId="ADAL" clId="{B583932D-4A32-4FDE-9A32-E2796C6AECA3}" dt="2024-06-07T07:53:12.109" v="18960" actId="164"/>
          <ac:spMkLst>
            <pc:docMk/>
            <pc:sldMk cId="2455877824" sldId="570"/>
            <ac:spMk id="10" creationId="{F6036C46-5BFF-8312-7F67-499E50CCBC71}"/>
          </ac:spMkLst>
        </pc:spChg>
        <pc:spChg chg="mod topLvl">
          <ac:chgData name="Aung Kyaw Minn" userId="1c972065-e875-4e0f-a387-d58e9b5c49d2" providerId="ADAL" clId="{B583932D-4A32-4FDE-9A32-E2796C6AECA3}" dt="2024-06-07T07:53:12.109" v="18960" actId="164"/>
          <ac:spMkLst>
            <pc:docMk/>
            <pc:sldMk cId="2455877824" sldId="570"/>
            <ac:spMk id="11" creationId="{45092C53-6766-71B7-58AF-B75B7EB75959}"/>
          </ac:spMkLst>
        </pc:spChg>
        <pc:spChg chg="mod topLvl">
          <ac:chgData name="Aung Kyaw Minn" userId="1c972065-e875-4e0f-a387-d58e9b5c49d2" providerId="ADAL" clId="{B583932D-4A32-4FDE-9A32-E2796C6AECA3}" dt="2024-06-07T07:53:12.109" v="18960" actId="164"/>
          <ac:spMkLst>
            <pc:docMk/>
            <pc:sldMk cId="2455877824" sldId="570"/>
            <ac:spMk id="12" creationId="{A2727774-C970-7CAA-FCA6-A4C53691F04F}"/>
          </ac:spMkLst>
        </pc:spChg>
        <pc:spChg chg="mod topLvl">
          <ac:chgData name="Aung Kyaw Minn" userId="1c972065-e875-4e0f-a387-d58e9b5c49d2" providerId="ADAL" clId="{B583932D-4A32-4FDE-9A32-E2796C6AECA3}" dt="2024-06-07T07:53:12.109" v="18960" actId="164"/>
          <ac:spMkLst>
            <pc:docMk/>
            <pc:sldMk cId="2455877824" sldId="570"/>
            <ac:spMk id="13" creationId="{00EA7582-542E-F651-A0E0-CCCFDAD025E1}"/>
          </ac:spMkLst>
        </pc:spChg>
        <pc:spChg chg="add mod">
          <ac:chgData name="Aung Kyaw Minn" userId="1c972065-e875-4e0f-a387-d58e9b5c49d2" providerId="ADAL" clId="{B583932D-4A32-4FDE-9A32-E2796C6AECA3}" dt="2024-06-07T07:53:12.109" v="18960" actId="164"/>
          <ac:spMkLst>
            <pc:docMk/>
            <pc:sldMk cId="2455877824" sldId="570"/>
            <ac:spMk id="14" creationId="{A1E2DA64-B7F7-DC5D-6A66-F18F18BD22A4}"/>
          </ac:spMkLst>
        </pc:spChg>
        <pc:spChg chg="add del mod">
          <ac:chgData name="Aung Kyaw Minn" userId="1c972065-e875-4e0f-a387-d58e9b5c49d2" providerId="ADAL" clId="{B583932D-4A32-4FDE-9A32-E2796C6AECA3}" dt="2024-06-07T07:50:30.929" v="18941" actId="478"/>
          <ac:spMkLst>
            <pc:docMk/>
            <pc:sldMk cId="2455877824" sldId="570"/>
            <ac:spMk id="15" creationId="{DA870007-2883-1487-352E-818D1C6BCF11}"/>
          </ac:spMkLst>
        </pc:spChg>
        <pc:spChg chg="add mod">
          <ac:chgData name="Aung Kyaw Minn" userId="1c972065-e875-4e0f-a387-d58e9b5c49d2" providerId="ADAL" clId="{B583932D-4A32-4FDE-9A32-E2796C6AECA3}" dt="2024-06-07T07:53:12.109" v="18960" actId="164"/>
          <ac:spMkLst>
            <pc:docMk/>
            <pc:sldMk cId="2455877824" sldId="570"/>
            <ac:spMk id="16" creationId="{2D2C26CD-85DD-85CD-D3EB-2DC01A535B71}"/>
          </ac:spMkLst>
        </pc:spChg>
        <pc:spChg chg="add mod">
          <ac:chgData name="Aung Kyaw Minn" userId="1c972065-e875-4e0f-a387-d58e9b5c49d2" providerId="ADAL" clId="{B583932D-4A32-4FDE-9A32-E2796C6AECA3}" dt="2024-06-07T07:53:12.109" v="18960" actId="164"/>
          <ac:spMkLst>
            <pc:docMk/>
            <pc:sldMk cId="2455877824" sldId="570"/>
            <ac:spMk id="17" creationId="{D50F5BE0-F390-2F02-AF26-D368222CB882}"/>
          </ac:spMkLst>
        </pc:spChg>
        <pc:grpChg chg="del mod">
          <ac:chgData name="Aung Kyaw Minn" userId="1c972065-e875-4e0f-a387-d58e9b5c49d2" providerId="ADAL" clId="{B583932D-4A32-4FDE-9A32-E2796C6AECA3}" dt="2024-06-07T07:52:59.001" v="18959" actId="165"/>
          <ac:grpSpMkLst>
            <pc:docMk/>
            <pc:sldMk cId="2455877824" sldId="570"/>
            <ac:grpSpMk id="6" creationId="{140C0B08-B4C9-880C-B2D1-4E78717BBA7A}"/>
          </ac:grpSpMkLst>
        </pc:grpChg>
        <pc:grpChg chg="add mod">
          <ac:chgData name="Aung Kyaw Minn" userId="1c972065-e875-4e0f-a387-d58e9b5c49d2" providerId="ADAL" clId="{B583932D-4A32-4FDE-9A32-E2796C6AECA3}" dt="2024-06-07T07:53:16.373" v="18961" actId="1076"/>
          <ac:grpSpMkLst>
            <pc:docMk/>
            <pc:sldMk cId="2455877824" sldId="570"/>
            <ac:grpSpMk id="18" creationId="{57B9B481-7F48-1E74-2397-016406AF692C}"/>
          </ac:grpSpMkLst>
        </pc:grpChg>
        <pc:graphicFrameChg chg="add del mod modGraphic">
          <ac:chgData name="Aung Kyaw Minn" userId="1c972065-e875-4e0f-a387-d58e9b5c49d2" providerId="ADAL" clId="{B583932D-4A32-4FDE-9A32-E2796C6AECA3}" dt="2024-06-07T07:49:59.603" v="18924" actId="18245"/>
          <ac:graphicFrameMkLst>
            <pc:docMk/>
            <pc:sldMk cId="2455877824" sldId="570"/>
            <ac:graphicFrameMk id="5" creationId="{E62FEB95-1A87-F913-01A0-B3082A88DD91}"/>
          </ac:graphicFrameMkLst>
        </pc:graphicFrameChg>
      </pc:sldChg>
      <pc:sldMasterChg chg="modSp">
        <pc:chgData name="Aung Kyaw Minn" userId="1c972065-e875-4e0f-a387-d58e9b5c49d2" providerId="ADAL" clId="{B583932D-4A32-4FDE-9A32-E2796C6AECA3}" dt="2024-05-20T09:24:04.261" v="18744" actId="12"/>
        <pc:sldMasterMkLst>
          <pc:docMk/>
          <pc:sldMasterMk cId="726217504" sldId="2147483648"/>
        </pc:sldMasterMkLst>
        <pc:spChg chg="mod">
          <ac:chgData name="Aung Kyaw Minn" userId="1c972065-e875-4e0f-a387-d58e9b5c49d2" providerId="ADAL" clId="{B583932D-4A32-4FDE-9A32-E2796C6AECA3}" dt="2024-05-20T09:24:04.261" v="18744" actId="12"/>
          <ac:spMkLst>
            <pc:docMk/>
            <pc:sldMasterMk cId="726217504" sldId="2147483648"/>
            <ac:spMk id="6" creationId="{F5D6F795-0D55-D90B-9910-E8B48619593D}"/>
          </ac:spMkLst>
        </pc:spChg>
      </pc:sldMasterChg>
    </pc:docChg>
  </pc:docChgLst>
  <pc:docChgLst>
    <pc:chgData clId="Web-{19FA626C-1405-8450-9449-A04A7EBF034C}"/>
    <pc:docChg chg="addSld">
      <pc:chgData name="" userId="" providerId="" clId="Web-{19FA626C-1405-8450-9449-A04A7EBF034C}" dt="2023-11-15T09:57:43.686" v="0"/>
      <pc:docMkLst>
        <pc:docMk/>
      </pc:docMkLst>
      <pc:sldChg chg="new">
        <pc:chgData name="" userId="" providerId="" clId="Web-{19FA626C-1405-8450-9449-A04A7EBF034C}" dt="2023-11-15T09:57:43.686" v="0"/>
        <pc:sldMkLst>
          <pc:docMk/>
          <pc:sldMk cId="2386707751" sldId="497"/>
        </pc:sldMkLst>
      </pc:sldChg>
    </pc:docChg>
  </pc:docChgLst>
</pc:chgInfo>
</file>

<file path=ppt/comments/modernComment_1F4_93CB32A4.xml><?xml version="1.0" encoding="utf-8"?>
<p188:cmLst xmlns:a="http://schemas.openxmlformats.org/drawingml/2006/main" xmlns:r="http://schemas.openxmlformats.org/officeDocument/2006/relationships" xmlns:p188="http://schemas.microsoft.com/office/powerpoint/2018/8/main">
  <p188:cm id="{3DEEC5DB-0E58-45F3-BF88-B3B22B38CC02}" authorId="{E108D8F9-5267-3751-F189-F28A9E105C64}" created="2024-04-26T04:15:27.498">
    <ac:deMkLst xmlns:ac="http://schemas.microsoft.com/office/drawing/2013/main/command">
      <pc:docMk xmlns:pc="http://schemas.microsoft.com/office/powerpoint/2013/main/command"/>
      <pc:sldMk xmlns:pc="http://schemas.microsoft.com/office/powerpoint/2013/main/command" cId="2479567524" sldId="500"/>
      <ac:spMk id="15" creationId="{F1594C24-B147-6302-D7BC-F31E5ABB9DDA}"/>
    </ac:deMkLst>
    <p188:txBody>
      <a:bodyPr/>
      <a:lstStyle/>
      <a:p>
        <a:r>
          <a:rPr lang="en-US"/>
          <a:t>System Analyst</a:t>
        </a:r>
      </a:p>
    </p188:txBody>
  </p188:cm>
  <p188:cm id="{CB468921-F2FA-4545-8604-B8AB5AEF145C}" authorId="{E108D8F9-5267-3751-F189-F28A9E105C64}" created="2024-04-26T04:15:42.055">
    <ac:deMkLst xmlns:ac="http://schemas.microsoft.com/office/drawing/2013/main/command">
      <pc:docMk xmlns:pc="http://schemas.microsoft.com/office/powerpoint/2013/main/command"/>
      <pc:sldMk xmlns:pc="http://schemas.microsoft.com/office/powerpoint/2013/main/command" cId="2479567524" sldId="500"/>
      <ac:spMk id="8" creationId="{C8911161-E260-24CB-57A2-6E1417EA766E}"/>
    </ac:deMkLst>
    <p188:txBody>
      <a:bodyPr/>
      <a:lstStyle/>
      <a:p>
        <a:r>
          <a:rPr lang="en-US"/>
          <a:t>Solution Architect</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7ADA7C-7094-4AC9-918A-E52E16C57EE3}" type="doc">
      <dgm:prSet loTypeId="urn:microsoft.com/office/officeart/2005/8/layout/pyramid1" loCatId="pyramid" qsTypeId="urn:microsoft.com/office/officeart/2005/8/quickstyle/simple4" qsCatId="simple" csTypeId="urn:microsoft.com/office/officeart/2005/8/colors/colorful1" csCatId="colorful" phldr="1"/>
      <dgm:spPr/>
    </dgm:pt>
    <dgm:pt modelId="{C827E6F0-017B-48BF-A8C9-5AA74B62DA51}">
      <dgm:prSet phldrT="[Text]" custT="1"/>
      <dgm:spPr/>
      <dgm:t>
        <a:bodyPr anchor="b"/>
        <a:lstStyle/>
        <a:p>
          <a:r>
            <a:rPr lang="en-US" sz="3600" b="1" dirty="0">
              <a:solidFill>
                <a:schemeClr val="tx1"/>
              </a:solidFill>
              <a:latin typeface="Corbel" panose="020B0503020204020204" pitchFamily="34" charset="0"/>
            </a:rPr>
            <a:t>B</a:t>
          </a:r>
          <a:r>
            <a:rPr lang="en-US" sz="3200" dirty="0">
              <a:solidFill>
                <a:schemeClr val="bg1"/>
              </a:solidFill>
              <a:latin typeface="Corbel" panose="020B0503020204020204" pitchFamily="34" charset="0"/>
            </a:rPr>
            <a:t>usiness</a:t>
          </a:r>
        </a:p>
      </dgm:t>
    </dgm:pt>
    <dgm:pt modelId="{E1E7A632-8C3A-4297-8C95-B794C1C306BE}" type="parTrans" cxnId="{A32F82D5-D491-4AE3-9F89-A659805E0FD9}">
      <dgm:prSet/>
      <dgm:spPr/>
      <dgm:t>
        <a:bodyPr/>
        <a:lstStyle/>
        <a:p>
          <a:endParaRPr lang="en-US" sz="1200">
            <a:solidFill>
              <a:schemeClr val="bg1"/>
            </a:solidFill>
            <a:latin typeface="Corbel" panose="020B0503020204020204" pitchFamily="34" charset="0"/>
          </a:endParaRPr>
        </a:p>
      </dgm:t>
    </dgm:pt>
    <dgm:pt modelId="{814ABEB7-5ED6-4B36-B97F-8D9E9E0CD72C}" type="sibTrans" cxnId="{A32F82D5-D491-4AE3-9F89-A659805E0FD9}">
      <dgm:prSet/>
      <dgm:spPr/>
      <dgm:t>
        <a:bodyPr/>
        <a:lstStyle/>
        <a:p>
          <a:endParaRPr lang="en-US" sz="1200">
            <a:solidFill>
              <a:schemeClr val="bg1"/>
            </a:solidFill>
            <a:latin typeface="Corbel" panose="020B0503020204020204" pitchFamily="34" charset="0"/>
          </a:endParaRPr>
        </a:p>
      </dgm:t>
    </dgm:pt>
    <dgm:pt modelId="{BA9C1C12-4C96-4C95-9745-B2661FF66503}">
      <dgm:prSet phldrT="[Text]" custT="1"/>
      <dgm:spPr/>
      <dgm:t>
        <a:bodyPr anchor="b"/>
        <a:lstStyle/>
        <a:p>
          <a:r>
            <a:rPr lang="en-US" sz="3600" b="1">
              <a:solidFill>
                <a:schemeClr val="tx1"/>
              </a:solidFill>
              <a:latin typeface="Corbel" panose="020B0503020204020204" pitchFamily="34" charset="0"/>
            </a:rPr>
            <a:t>D</a:t>
          </a:r>
          <a:r>
            <a:rPr lang="en-US" sz="3200">
              <a:solidFill>
                <a:schemeClr val="bg1"/>
              </a:solidFill>
              <a:latin typeface="Corbel" panose="020B0503020204020204" pitchFamily="34" charset="0"/>
            </a:rPr>
            <a:t>ata</a:t>
          </a:r>
        </a:p>
      </dgm:t>
    </dgm:pt>
    <dgm:pt modelId="{550CC0C1-DDBB-446D-9BC1-89F1BF3CDBBD}" type="parTrans" cxnId="{609E7CF6-08A0-4D2E-87E5-95DEF58AB511}">
      <dgm:prSet/>
      <dgm:spPr/>
      <dgm:t>
        <a:bodyPr/>
        <a:lstStyle/>
        <a:p>
          <a:endParaRPr lang="en-US" sz="1200">
            <a:solidFill>
              <a:schemeClr val="bg1"/>
            </a:solidFill>
            <a:latin typeface="Corbel" panose="020B0503020204020204" pitchFamily="34" charset="0"/>
          </a:endParaRPr>
        </a:p>
      </dgm:t>
    </dgm:pt>
    <dgm:pt modelId="{AD2E0FF0-42F4-48F7-A8DB-6C782C582BE7}" type="sibTrans" cxnId="{609E7CF6-08A0-4D2E-87E5-95DEF58AB511}">
      <dgm:prSet/>
      <dgm:spPr/>
      <dgm:t>
        <a:bodyPr/>
        <a:lstStyle/>
        <a:p>
          <a:endParaRPr lang="en-US" sz="1200">
            <a:solidFill>
              <a:schemeClr val="bg1"/>
            </a:solidFill>
            <a:latin typeface="Corbel" panose="020B0503020204020204" pitchFamily="34" charset="0"/>
          </a:endParaRPr>
        </a:p>
      </dgm:t>
    </dgm:pt>
    <dgm:pt modelId="{EAF705D9-715C-4006-BEE9-18322266FAC3}">
      <dgm:prSet phldrT="[Text]" custT="1"/>
      <dgm:spPr/>
      <dgm:t>
        <a:bodyPr anchor="b"/>
        <a:lstStyle/>
        <a:p>
          <a:r>
            <a:rPr lang="en-US" sz="3600" b="1">
              <a:solidFill>
                <a:schemeClr val="tx1"/>
              </a:solidFill>
              <a:latin typeface="Corbel" panose="020B0503020204020204" pitchFamily="34" charset="0"/>
            </a:rPr>
            <a:t>A</a:t>
          </a:r>
          <a:r>
            <a:rPr lang="en-US" sz="3200">
              <a:solidFill>
                <a:schemeClr val="bg1"/>
              </a:solidFill>
              <a:latin typeface="Corbel" panose="020B0503020204020204" pitchFamily="34" charset="0"/>
            </a:rPr>
            <a:t>pplication</a:t>
          </a:r>
        </a:p>
      </dgm:t>
    </dgm:pt>
    <dgm:pt modelId="{AF196026-19EB-49BE-AD97-D3B440E97FAC}" type="parTrans" cxnId="{F2C7D6FD-2B82-486B-81C7-8940D0BA421A}">
      <dgm:prSet/>
      <dgm:spPr/>
      <dgm:t>
        <a:bodyPr/>
        <a:lstStyle/>
        <a:p>
          <a:endParaRPr lang="en-US" sz="1200">
            <a:solidFill>
              <a:schemeClr val="bg1"/>
            </a:solidFill>
            <a:latin typeface="Corbel" panose="020B0503020204020204" pitchFamily="34" charset="0"/>
          </a:endParaRPr>
        </a:p>
      </dgm:t>
    </dgm:pt>
    <dgm:pt modelId="{E5C97FFA-766D-4B84-96F9-EDD475CB1A96}" type="sibTrans" cxnId="{F2C7D6FD-2B82-486B-81C7-8940D0BA421A}">
      <dgm:prSet/>
      <dgm:spPr/>
      <dgm:t>
        <a:bodyPr/>
        <a:lstStyle/>
        <a:p>
          <a:endParaRPr lang="en-US" sz="1200">
            <a:solidFill>
              <a:schemeClr val="bg1"/>
            </a:solidFill>
            <a:latin typeface="Corbel" panose="020B0503020204020204" pitchFamily="34" charset="0"/>
          </a:endParaRPr>
        </a:p>
      </dgm:t>
    </dgm:pt>
    <dgm:pt modelId="{F0C9EC0F-908A-4A7B-B230-BF54DF57CE44}">
      <dgm:prSet phldrT="[Text]" custT="1"/>
      <dgm:spPr/>
      <dgm:t>
        <a:bodyPr anchor="b"/>
        <a:lstStyle/>
        <a:p>
          <a:r>
            <a:rPr lang="en-US" sz="3600" b="1">
              <a:solidFill>
                <a:schemeClr val="tx1"/>
              </a:solidFill>
              <a:latin typeface="Corbel" panose="020B0503020204020204" pitchFamily="34" charset="0"/>
            </a:rPr>
            <a:t>T</a:t>
          </a:r>
          <a:r>
            <a:rPr lang="en-US" sz="3200">
              <a:solidFill>
                <a:schemeClr val="bg1"/>
              </a:solidFill>
              <a:latin typeface="Corbel" panose="020B0503020204020204" pitchFamily="34" charset="0"/>
            </a:rPr>
            <a:t>echnology</a:t>
          </a:r>
        </a:p>
      </dgm:t>
    </dgm:pt>
    <dgm:pt modelId="{1C842108-5C4C-4E8C-8A6C-933B61B75F09}" type="parTrans" cxnId="{0893EC64-A45C-4A4F-8920-C4896154F6B6}">
      <dgm:prSet/>
      <dgm:spPr/>
      <dgm:t>
        <a:bodyPr/>
        <a:lstStyle/>
        <a:p>
          <a:endParaRPr lang="en-US" sz="1200">
            <a:solidFill>
              <a:schemeClr val="bg1"/>
            </a:solidFill>
            <a:latin typeface="Corbel" panose="020B0503020204020204" pitchFamily="34" charset="0"/>
          </a:endParaRPr>
        </a:p>
      </dgm:t>
    </dgm:pt>
    <dgm:pt modelId="{344472E2-9190-460B-9845-E1E628D5BCBD}" type="sibTrans" cxnId="{0893EC64-A45C-4A4F-8920-C4896154F6B6}">
      <dgm:prSet/>
      <dgm:spPr/>
      <dgm:t>
        <a:bodyPr/>
        <a:lstStyle/>
        <a:p>
          <a:endParaRPr lang="en-US" sz="1200">
            <a:solidFill>
              <a:schemeClr val="bg1"/>
            </a:solidFill>
            <a:latin typeface="Corbel" panose="020B0503020204020204" pitchFamily="34" charset="0"/>
          </a:endParaRPr>
        </a:p>
      </dgm:t>
    </dgm:pt>
    <dgm:pt modelId="{A2443A7F-4A9F-4824-99C0-E5E6C65B2EF1}" type="pres">
      <dgm:prSet presAssocID="{9F7ADA7C-7094-4AC9-918A-E52E16C57EE3}" presName="Name0" presStyleCnt="0">
        <dgm:presLayoutVars>
          <dgm:dir/>
          <dgm:animLvl val="lvl"/>
          <dgm:resizeHandles val="exact"/>
        </dgm:presLayoutVars>
      </dgm:prSet>
      <dgm:spPr/>
    </dgm:pt>
    <dgm:pt modelId="{C58943A8-FA4E-4D16-B218-1FBC6523D23C}" type="pres">
      <dgm:prSet presAssocID="{C827E6F0-017B-48BF-A8C9-5AA74B62DA51}" presName="Name8" presStyleCnt="0"/>
      <dgm:spPr/>
    </dgm:pt>
    <dgm:pt modelId="{F789A089-5F5D-40AE-BBD3-DB01EDCCF6BF}" type="pres">
      <dgm:prSet presAssocID="{C827E6F0-017B-48BF-A8C9-5AA74B62DA51}" presName="level" presStyleLbl="node1" presStyleIdx="0" presStyleCnt="4">
        <dgm:presLayoutVars>
          <dgm:chMax val="1"/>
          <dgm:bulletEnabled val="1"/>
        </dgm:presLayoutVars>
      </dgm:prSet>
      <dgm:spPr/>
    </dgm:pt>
    <dgm:pt modelId="{7D7E7155-E239-4E61-8683-9F5C1A900AA3}" type="pres">
      <dgm:prSet presAssocID="{C827E6F0-017B-48BF-A8C9-5AA74B62DA51}" presName="levelTx" presStyleLbl="revTx" presStyleIdx="0" presStyleCnt="0">
        <dgm:presLayoutVars>
          <dgm:chMax val="1"/>
          <dgm:bulletEnabled val="1"/>
        </dgm:presLayoutVars>
      </dgm:prSet>
      <dgm:spPr/>
    </dgm:pt>
    <dgm:pt modelId="{C6F6EFA2-382C-40FD-8B7B-1F7EB1DE9B30}" type="pres">
      <dgm:prSet presAssocID="{BA9C1C12-4C96-4C95-9745-B2661FF66503}" presName="Name8" presStyleCnt="0"/>
      <dgm:spPr/>
    </dgm:pt>
    <dgm:pt modelId="{381BB46C-F426-4E19-B87A-79FE5AC79B2C}" type="pres">
      <dgm:prSet presAssocID="{BA9C1C12-4C96-4C95-9745-B2661FF66503}" presName="level" presStyleLbl="node1" presStyleIdx="1" presStyleCnt="4">
        <dgm:presLayoutVars>
          <dgm:chMax val="1"/>
          <dgm:bulletEnabled val="1"/>
        </dgm:presLayoutVars>
      </dgm:prSet>
      <dgm:spPr/>
    </dgm:pt>
    <dgm:pt modelId="{374BC071-0BFE-4F42-9B47-EBAAFDA0E300}" type="pres">
      <dgm:prSet presAssocID="{BA9C1C12-4C96-4C95-9745-B2661FF66503}" presName="levelTx" presStyleLbl="revTx" presStyleIdx="0" presStyleCnt="0">
        <dgm:presLayoutVars>
          <dgm:chMax val="1"/>
          <dgm:bulletEnabled val="1"/>
        </dgm:presLayoutVars>
      </dgm:prSet>
      <dgm:spPr/>
    </dgm:pt>
    <dgm:pt modelId="{77D7A71D-E2E8-4D84-9D52-80267369BEE3}" type="pres">
      <dgm:prSet presAssocID="{EAF705D9-715C-4006-BEE9-18322266FAC3}" presName="Name8" presStyleCnt="0"/>
      <dgm:spPr/>
    </dgm:pt>
    <dgm:pt modelId="{B4B3B0FE-6460-4F9C-AA3B-3CD7DDE14850}" type="pres">
      <dgm:prSet presAssocID="{EAF705D9-715C-4006-BEE9-18322266FAC3}" presName="level" presStyleLbl="node1" presStyleIdx="2" presStyleCnt="4">
        <dgm:presLayoutVars>
          <dgm:chMax val="1"/>
          <dgm:bulletEnabled val="1"/>
        </dgm:presLayoutVars>
      </dgm:prSet>
      <dgm:spPr/>
    </dgm:pt>
    <dgm:pt modelId="{3B8B4269-18D3-459E-A18C-44D624EFB443}" type="pres">
      <dgm:prSet presAssocID="{EAF705D9-715C-4006-BEE9-18322266FAC3}" presName="levelTx" presStyleLbl="revTx" presStyleIdx="0" presStyleCnt="0">
        <dgm:presLayoutVars>
          <dgm:chMax val="1"/>
          <dgm:bulletEnabled val="1"/>
        </dgm:presLayoutVars>
      </dgm:prSet>
      <dgm:spPr/>
    </dgm:pt>
    <dgm:pt modelId="{63073238-48F7-47A5-B9A0-DF42A60B190A}" type="pres">
      <dgm:prSet presAssocID="{F0C9EC0F-908A-4A7B-B230-BF54DF57CE44}" presName="Name8" presStyleCnt="0"/>
      <dgm:spPr/>
    </dgm:pt>
    <dgm:pt modelId="{D3F58324-74C3-45E7-9B29-B978078E7814}" type="pres">
      <dgm:prSet presAssocID="{F0C9EC0F-908A-4A7B-B230-BF54DF57CE44}" presName="level" presStyleLbl="node1" presStyleIdx="3" presStyleCnt="4">
        <dgm:presLayoutVars>
          <dgm:chMax val="1"/>
          <dgm:bulletEnabled val="1"/>
        </dgm:presLayoutVars>
      </dgm:prSet>
      <dgm:spPr/>
    </dgm:pt>
    <dgm:pt modelId="{9BDDD601-BDA9-4BA8-B754-2FF138634AA4}" type="pres">
      <dgm:prSet presAssocID="{F0C9EC0F-908A-4A7B-B230-BF54DF57CE44}" presName="levelTx" presStyleLbl="revTx" presStyleIdx="0" presStyleCnt="0">
        <dgm:presLayoutVars>
          <dgm:chMax val="1"/>
          <dgm:bulletEnabled val="1"/>
        </dgm:presLayoutVars>
      </dgm:prSet>
      <dgm:spPr/>
    </dgm:pt>
  </dgm:ptLst>
  <dgm:cxnLst>
    <dgm:cxn modelId="{312CBC16-FA59-4FF5-A5E1-3AC47AF0E0C1}" type="presOf" srcId="{9F7ADA7C-7094-4AC9-918A-E52E16C57EE3}" destId="{A2443A7F-4A9F-4824-99C0-E5E6C65B2EF1}" srcOrd="0" destOrd="0" presId="urn:microsoft.com/office/officeart/2005/8/layout/pyramid1"/>
    <dgm:cxn modelId="{0893EC64-A45C-4A4F-8920-C4896154F6B6}" srcId="{9F7ADA7C-7094-4AC9-918A-E52E16C57EE3}" destId="{F0C9EC0F-908A-4A7B-B230-BF54DF57CE44}" srcOrd="3" destOrd="0" parTransId="{1C842108-5C4C-4E8C-8A6C-933B61B75F09}" sibTransId="{344472E2-9190-460B-9845-E1E628D5BCBD}"/>
    <dgm:cxn modelId="{0EA0644B-8C94-48C4-95FB-448153751734}" type="presOf" srcId="{BA9C1C12-4C96-4C95-9745-B2661FF66503}" destId="{381BB46C-F426-4E19-B87A-79FE5AC79B2C}" srcOrd="0" destOrd="0" presId="urn:microsoft.com/office/officeart/2005/8/layout/pyramid1"/>
    <dgm:cxn modelId="{D107146F-DBAC-443D-855E-283A7A10FEA1}" type="presOf" srcId="{F0C9EC0F-908A-4A7B-B230-BF54DF57CE44}" destId="{D3F58324-74C3-45E7-9B29-B978078E7814}" srcOrd="0" destOrd="0" presId="urn:microsoft.com/office/officeart/2005/8/layout/pyramid1"/>
    <dgm:cxn modelId="{80CF4052-04B3-4176-982C-5854A7B59D78}" type="presOf" srcId="{BA9C1C12-4C96-4C95-9745-B2661FF66503}" destId="{374BC071-0BFE-4F42-9B47-EBAAFDA0E300}" srcOrd="1" destOrd="0" presId="urn:microsoft.com/office/officeart/2005/8/layout/pyramid1"/>
    <dgm:cxn modelId="{6204297D-0DE7-4E17-A090-692C8B3CBA3B}" type="presOf" srcId="{EAF705D9-715C-4006-BEE9-18322266FAC3}" destId="{3B8B4269-18D3-459E-A18C-44D624EFB443}" srcOrd="1" destOrd="0" presId="urn:microsoft.com/office/officeart/2005/8/layout/pyramid1"/>
    <dgm:cxn modelId="{2873FFC1-8AAF-4653-8F3F-4E8E58C5A784}" type="presOf" srcId="{F0C9EC0F-908A-4A7B-B230-BF54DF57CE44}" destId="{9BDDD601-BDA9-4BA8-B754-2FF138634AA4}" srcOrd="1" destOrd="0" presId="urn:microsoft.com/office/officeart/2005/8/layout/pyramid1"/>
    <dgm:cxn modelId="{76421BC6-6DE4-4B03-8F23-33DAFE3E6387}" type="presOf" srcId="{C827E6F0-017B-48BF-A8C9-5AA74B62DA51}" destId="{F789A089-5F5D-40AE-BBD3-DB01EDCCF6BF}" srcOrd="0" destOrd="0" presId="urn:microsoft.com/office/officeart/2005/8/layout/pyramid1"/>
    <dgm:cxn modelId="{A32F82D5-D491-4AE3-9F89-A659805E0FD9}" srcId="{9F7ADA7C-7094-4AC9-918A-E52E16C57EE3}" destId="{C827E6F0-017B-48BF-A8C9-5AA74B62DA51}" srcOrd="0" destOrd="0" parTransId="{E1E7A632-8C3A-4297-8C95-B794C1C306BE}" sibTransId="{814ABEB7-5ED6-4B36-B97F-8D9E9E0CD72C}"/>
    <dgm:cxn modelId="{6AE4B0DB-ADF5-4B23-9BA0-13DD854EAAAB}" type="presOf" srcId="{C827E6F0-017B-48BF-A8C9-5AA74B62DA51}" destId="{7D7E7155-E239-4E61-8683-9F5C1A900AA3}" srcOrd="1" destOrd="0" presId="urn:microsoft.com/office/officeart/2005/8/layout/pyramid1"/>
    <dgm:cxn modelId="{EBEC1FE8-5200-49D4-9C14-68F6580936BC}" type="presOf" srcId="{EAF705D9-715C-4006-BEE9-18322266FAC3}" destId="{B4B3B0FE-6460-4F9C-AA3B-3CD7DDE14850}" srcOrd="0" destOrd="0" presId="urn:microsoft.com/office/officeart/2005/8/layout/pyramid1"/>
    <dgm:cxn modelId="{609E7CF6-08A0-4D2E-87E5-95DEF58AB511}" srcId="{9F7ADA7C-7094-4AC9-918A-E52E16C57EE3}" destId="{BA9C1C12-4C96-4C95-9745-B2661FF66503}" srcOrd="1" destOrd="0" parTransId="{550CC0C1-DDBB-446D-9BC1-89F1BF3CDBBD}" sibTransId="{AD2E0FF0-42F4-48F7-A8DB-6C782C582BE7}"/>
    <dgm:cxn modelId="{F2C7D6FD-2B82-486B-81C7-8940D0BA421A}" srcId="{9F7ADA7C-7094-4AC9-918A-E52E16C57EE3}" destId="{EAF705D9-715C-4006-BEE9-18322266FAC3}" srcOrd="2" destOrd="0" parTransId="{AF196026-19EB-49BE-AD97-D3B440E97FAC}" sibTransId="{E5C97FFA-766D-4B84-96F9-EDD475CB1A96}"/>
    <dgm:cxn modelId="{B4ABADF5-8F06-4422-ADE7-504BBBD19574}" type="presParOf" srcId="{A2443A7F-4A9F-4824-99C0-E5E6C65B2EF1}" destId="{C58943A8-FA4E-4D16-B218-1FBC6523D23C}" srcOrd="0" destOrd="0" presId="urn:microsoft.com/office/officeart/2005/8/layout/pyramid1"/>
    <dgm:cxn modelId="{3ABCB072-B844-40D2-9480-FDCF78F2118D}" type="presParOf" srcId="{C58943A8-FA4E-4D16-B218-1FBC6523D23C}" destId="{F789A089-5F5D-40AE-BBD3-DB01EDCCF6BF}" srcOrd="0" destOrd="0" presId="urn:microsoft.com/office/officeart/2005/8/layout/pyramid1"/>
    <dgm:cxn modelId="{0B9866A0-03B9-4973-A303-DC2F91756A1E}" type="presParOf" srcId="{C58943A8-FA4E-4D16-B218-1FBC6523D23C}" destId="{7D7E7155-E239-4E61-8683-9F5C1A900AA3}" srcOrd="1" destOrd="0" presId="urn:microsoft.com/office/officeart/2005/8/layout/pyramid1"/>
    <dgm:cxn modelId="{044BD8A0-0411-4D96-9C78-1B7A73E40B0F}" type="presParOf" srcId="{A2443A7F-4A9F-4824-99C0-E5E6C65B2EF1}" destId="{C6F6EFA2-382C-40FD-8B7B-1F7EB1DE9B30}" srcOrd="1" destOrd="0" presId="urn:microsoft.com/office/officeart/2005/8/layout/pyramid1"/>
    <dgm:cxn modelId="{AC4C0B7C-58FA-4EA2-9472-F0D609320494}" type="presParOf" srcId="{C6F6EFA2-382C-40FD-8B7B-1F7EB1DE9B30}" destId="{381BB46C-F426-4E19-B87A-79FE5AC79B2C}" srcOrd="0" destOrd="0" presId="urn:microsoft.com/office/officeart/2005/8/layout/pyramid1"/>
    <dgm:cxn modelId="{89E94055-AB97-445F-B716-096902FAFC60}" type="presParOf" srcId="{C6F6EFA2-382C-40FD-8B7B-1F7EB1DE9B30}" destId="{374BC071-0BFE-4F42-9B47-EBAAFDA0E300}" srcOrd="1" destOrd="0" presId="urn:microsoft.com/office/officeart/2005/8/layout/pyramid1"/>
    <dgm:cxn modelId="{E201DB3E-9824-45DF-B87E-D9C26B34B865}" type="presParOf" srcId="{A2443A7F-4A9F-4824-99C0-E5E6C65B2EF1}" destId="{77D7A71D-E2E8-4D84-9D52-80267369BEE3}" srcOrd="2" destOrd="0" presId="urn:microsoft.com/office/officeart/2005/8/layout/pyramid1"/>
    <dgm:cxn modelId="{96D6A282-0FDB-4EFF-BE9B-C0F4735A512E}" type="presParOf" srcId="{77D7A71D-E2E8-4D84-9D52-80267369BEE3}" destId="{B4B3B0FE-6460-4F9C-AA3B-3CD7DDE14850}" srcOrd="0" destOrd="0" presId="urn:microsoft.com/office/officeart/2005/8/layout/pyramid1"/>
    <dgm:cxn modelId="{4944BEC6-BC86-452E-A7B1-127A3BC466A1}" type="presParOf" srcId="{77D7A71D-E2E8-4D84-9D52-80267369BEE3}" destId="{3B8B4269-18D3-459E-A18C-44D624EFB443}" srcOrd="1" destOrd="0" presId="urn:microsoft.com/office/officeart/2005/8/layout/pyramid1"/>
    <dgm:cxn modelId="{4C01AA6F-7C8A-4BC3-A9E3-B5815CBEBC32}" type="presParOf" srcId="{A2443A7F-4A9F-4824-99C0-E5E6C65B2EF1}" destId="{63073238-48F7-47A5-B9A0-DF42A60B190A}" srcOrd="3" destOrd="0" presId="urn:microsoft.com/office/officeart/2005/8/layout/pyramid1"/>
    <dgm:cxn modelId="{D996491F-E812-4E40-9C7B-30E0E9BA56C3}" type="presParOf" srcId="{63073238-48F7-47A5-B9A0-DF42A60B190A}" destId="{D3F58324-74C3-45E7-9B29-B978078E7814}" srcOrd="0" destOrd="0" presId="urn:microsoft.com/office/officeart/2005/8/layout/pyramid1"/>
    <dgm:cxn modelId="{7C553B8C-3C8E-4E1E-8E79-BB22C8DDF72B}" type="presParOf" srcId="{63073238-48F7-47A5-B9A0-DF42A60B190A}" destId="{9BDDD601-BDA9-4BA8-B754-2FF138634AA4}"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330845-CFF1-42FE-A0BB-9A24B9053490}"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en-US"/>
        </a:p>
      </dgm:t>
    </dgm:pt>
    <dgm:pt modelId="{C7E4D506-A644-40AA-AE0F-A29EA42A8935}">
      <dgm:prSet phldrT="[Text]"/>
      <dgm:spPr/>
      <dgm:t>
        <a:bodyPr/>
        <a:lstStyle/>
        <a:p>
          <a:r>
            <a:rPr lang="en-US"/>
            <a:t>Business</a:t>
          </a:r>
        </a:p>
      </dgm:t>
    </dgm:pt>
    <dgm:pt modelId="{930F2D10-4993-423B-8B65-D922DF2AA4D3}" type="parTrans" cxnId="{78CF0133-AA3D-4582-98C3-E31DA96BD1CE}">
      <dgm:prSet/>
      <dgm:spPr/>
      <dgm:t>
        <a:bodyPr/>
        <a:lstStyle/>
        <a:p>
          <a:endParaRPr lang="en-US"/>
        </a:p>
      </dgm:t>
    </dgm:pt>
    <dgm:pt modelId="{2B354145-F38A-45DA-BE44-3EFABA0C0B82}" type="sibTrans" cxnId="{78CF0133-AA3D-4582-98C3-E31DA96BD1CE}">
      <dgm:prSet/>
      <dgm:spPr/>
      <dgm:t>
        <a:bodyPr/>
        <a:lstStyle/>
        <a:p>
          <a:endParaRPr lang="en-US"/>
        </a:p>
      </dgm:t>
    </dgm:pt>
    <dgm:pt modelId="{A68CB7AA-2558-4C3B-99DA-3B3C39301576}">
      <dgm:prSet phldrT="[Text]"/>
      <dgm:spPr/>
      <dgm:t>
        <a:bodyPr/>
        <a:lstStyle/>
        <a:p>
          <a:r>
            <a:rPr lang="en-US"/>
            <a:t>Client’s Business Requirements</a:t>
          </a:r>
        </a:p>
      </dgm:t>
    </dgm:pt>
    <dgm:pt modelId="{46887B83-E4E4-4D67-8CB8-587C60260456}" type="parTrans" cxnId="{6954F736-5876-4ACE-A071-2B711477D74D}">
      <dgm:prSet/>
      <dgm:spPr/>
      <dgm:t>
        <a:bodyPr/>
        <a:lstStyle/>
        <a:p>
          <a:endParaRPr lang="en-US"/>
        </a:p>
      </dgm:t>
    </dgm:pt>
    <dgm:pt modelId="{50EC8A46-B8F5-4D44-9845-E36EE90EE71C}" type="sibTrans" cxnId="{6954F736-5876-4ACE-A071-2B711477D74D}">
      <dgm:prSet/>
      <dgm:spPr/>
      <dgm:t>
        <a:bodyPr/>
        <a:lstStyle/>
        <a:p>
          <a:endParaRPr lang="en-US"/>
        </a:p>
      </dgm:t>
    </dgm:pt>
    <dgm:pt modelId="{96BEB8AD-1513-496E-AAAA-492CA5E5C5E7}">
      <dgm:prSet phldrT="[Text]"/>
      <dgm:spPr/>
      <dgm:t>
        <a:bodyPr/>
        <a:lstStyle/>
        <a:p>
          <a:r>
            <a:rPr lang="en-US"/>
            <a:t>Data</a:t>
          </a:r>
        </a:p>
      </dgm:t>
    </dgm:pt>
    <dgm:pt modelId="{08E6595A-B941-41A0-9D78-68525799795A}" type="parTrans" cxnId="{723C7C76-51AF-4AE8-BCF1-B8761217C896}">
      <dgm:prSet/>
      <dgm:spPr/>
      <dgm:t>
        <a:bodyPr/>
        <a:lstStyle/>
        <a:p>
          <a:endParaRPr lang="en-US"/>
        </a:p>
      </dgm:t>
    </dgm:pt>
    <dgm:pt modelId="{E81E5EB5-3C7E-4BD6-94F9-D80FE8AB1669}" type="sibTrans" cxnId="{723C7C76-51AF-4AE8-BCF1-B8761217C896}">
      <dgm:prSet/>
      <dgm:spPr/>
      <dgm:t>
        <a:bodyPr/>
        <a:lstStyle/>
        <a:p>
          <a:endParaRPr lang="en-US"/>
        </a:p>
      </dgm:t>
    </dgm:pt>
    <dgm:pt modelId="{5A013C97-787D-4178-ACCC-34BD9C6C5FBE}">
      <dgm:prSet phldrT="[Text]"/>
      <dgm:spPr/>
      <dgm:t>
        <a:bodyPr/>
        <a:lstStyle/>
        <a:p>
          <a:r>
            <a:rPr lang="en-US"/>
            <a:t>Data Modelling</a:t>
          </a:r>
        </a:p>
      </dgm:t>
    </dgm:pt>
    <dgm:pt modelId="{17BDB302-386A-43FF-B0A6-2AC4F33FA385}" type="parTrans" cxnId="{478F47DC-ADE0-4010-A98F-7EDD083A8894}">
      <dgm:prSet/>
      <dgm:spPr/>
      <dgm:t>
        <a:bodyPr/>
        <a:lstStyle/>
        <a:p>
          <a:endParaRPr lang="en-US"/>
        </a:p>
      </dgm:t>
    </dgm:pt>
    <dgm:pt modelId="{8ADAB595-5E9A-4C24-A8FE-630A7BD3B30F}" type="sibTrans" cxnId="{478F47DC-ADE0-4010-A98F-7EDD083A8894}">
      <dgm:prSet/>
      <dgm:spPr/>
      <dgm:t>
        <a:bodyPr/>
        <a:lstStyle/>
        <a:p>
          <a:endParaRPr lang="en-US"/>
        </a:p>
      </dgm:t>
    </dgm:pt>
    <dgm:pt modelId="{50913838-B680-4BCD-9F74-51F4560EBFCA}">
      <dgm:prSet phldrT="[Text]"/>
      <dgm:spPr/>
      <dgm:t>
        <a:bodyPr/>
        <a:lstStyle/>
        <a:p>
          <a:r>
            <a:rPr lang="en-US"/>
            <a:t>Application</a:t>
          </a:r>
        </a:p>
      </dgm:t>
    </dgm:pt>
    <dgm:pt modelId="{46A82114-83D3-41CD-A9F0-806E1A9CBB2C}" type="parTrans" cxnId="{88ED7B43-6825-4DB6-9A37-79AECA9CE754}">
      <dgm:prSet/>
      <dgm:spPr/>
      <dgm:t>
        <a:bodyPr/>
        <a:lstStyle/>
        <a:p>
          <a:endParaRPr lang="en-US"/>
        </a:p>
      </dgm:t>
    </dgm:pt>
    <dgm:pt modelId="{62946E30-0D46-49D7-9EDF-0865F4A31C1D}" type="sibTrans" cxnId="{88ED7B43-6825-4DB6-9A37-79AECA9CE754}">
      <dgm:prSet/>
      <dgm:spPr/>
      <dgm:t>
        <a:bodyPr/>
        <a:lstStyle/>
        <a:p>
          <a:endParaRPr lang="en-US"/>
        </a:p>
      </dgm:t>
    </dgm:pt>
    <dgm:pt modelId="{F180CE95-A2F2-46AD-B02B-23681187446B}">
      <dgm:prSet phldrT="[Text]"/>
      <dgm:spPr/>
      <dgm:t>
        <a:bodyPr/>
        <a:lstStyle/>
        <a:p>
          <a:r>
            <a:rPr lang="en-US"/>
            <a:t>Architecture,</a:t>
          </a:r>
        </a:p>
      </dgm:t>
    </dgm:pt>
    <dgm:pt modelId="{6AAE288D-7B10-4A8D-81B7-894D633A4E73}" type="parTrans" cxnId="{2172679A-D6ED-4C5A-9198-2F8110877A43}">
      <dgm:prSet/>
      <dgm:spPr/>
      <dgm:t>
        <a:bodyPr/>
        <a:lstStyle/>
        <a:p>
          <a:endParaRPr lang="en-US"/>
        </a:p>
      </dgm:t>
    </dgm:pt>
    <dgm:pt modelId="{78FC02F6-A93B-4E2C-9EF3-1F8BDE40A1D2}" type="sibTrans" cxnId="{2172679A-D6ED-4C5A-9198-2F8110877A43}">
      <dgm:prSet/>
      <dgm:spPr/>
      <dgm:t>
        <a:bodyPr/>
        <a:lstStyle/>
        <a:p>
          <a:endParaRPr lang="en-US"/>
        </a:p>
      </dgm:t>
    </dgm:pt>
    <dgm:pt modelId="{4BF9080E-C627-4199-9532-9A78A3F2B205}">
      <dgm:prSet phldrT="[Text]"/>
      <dgm:spPr/>
      <dgm:t>
        <a:bodyPr/>
        <a:lstStyle/>
        <a:p>
          <a:r>
            <a:rPr lang="en-US"/>
            <a:t>Technology</a:t>
          </a:r>
        </a:p>
      </dgm:t>
    </dgm:pt>
    <dgm:pt modelId="{77B2FDF3-A50A-4295-B046-FCCC5A5964A8}" type="parTrans" cxnId="{B22939FE-8F69-420F-91E0-33A139B6D6AA}">
      <dgm:prSet/>
      <dgm:spPr/>
      <dgm:t>
        <a:bodyPr/>
        <a:lstStyle/>
        <a:p>
          <a:endParaRPr lang="en-US"/>
        </a:p>
      </dgm:t>
    </dgm:pt>
    <dgm:pt modelId="{133483DE-4876-4B7A-920A-0AA27781DDE3}" type="sibTrans" cxnId="{B22939FE-8F69-420F-91E0-33A139B6D6AA}">
      <dgm:prSet/>
      <dgm:spPr/>
      <dgm:t>
        <a:bodyPr/>
        <a:lstStyle/>
        <a:p>
          <a:endParaRPr lang="en-US"/>
        </a:p>
      </dgm:t>
    </dgm:pt>
    <dgm:pt modelId="{860920DA-17D2-4CED-AA33-B29D7F7915BA}">
      <dgm:prSet phldrT="[Text]"/>
      <dgm:spPr/>
      <dgm:t>
        <a:bodyPr/>
        <a:lstStyle/>
        <a:p>
          <a:r>
            <a:rPr lang="en-US"/>
            <a:t>Development,</a:t>
          </a:r>
        </a:p>
      </dgm:t>
    </dgm:pt>
    <dgm:pt modelId="{EDC2779C-7824-422B-B3D3-AB9B5486846A}" type="parTrans" cxnId="{60DBDB38-8B71-4B7A-98EE-49D57DD2312D}">
      <dgm:prSet/>
      <dgm:spPr/>
      <dgm:t>
        <a:bodyPr/>
        <a:lstStyle/>
        <a:p>
          <a:endParaRPr lang="en-US"/>
        </a:p>
      </dgm:t>
    </dgm:pt>
    <dgm:pt modelId="{997B6B08-E23F-4FC3-944E-1A52162B8BE1}" type="sibTrans" cxnId="{60DBDB38-8B71-4B7A-98EE-49D57DD2312D}">
      <dgm:prSet/>
      <dgm:spPr/>
      <dgm:t>
        <a:bodyPr/>
        <a:lstStyle/>
        <a:p>
          <a:endParaRPr lang="en-US"/>
        </a:p>
      </dgm:t>
    </dgm:pt>
    <dgm:pt modelId="{CBFB0506-FC1A-49CA-9B61-E83B373A63D2}">
      <dgm:prSet phldrT="[Text]"/>
      <dgm:spPr/>
      <dgm:t>
        <a:bodyPr/>
        <a:lstStyle/>
        <a:p>
          <a:r>
            <a:rPr lang="en-US"/>
            <a:t>Deployment</a:t>
          </a:r>
        </a:p>
      </dgm:t>
    </dgm:pt>
    <dgm:pt modelId="{5E3D9A63-1C9F-42CA-B127-ADFA3C0787D4}" type="parTrans" cxnId="{182323B1-1C39-4938-8BDB-C1BF0876BBE2}">
      <dgm:prSet/>
      <dgm:spPr/>
      <dgm:t>
        <a:bodyPr/>
        <a:lstStyle/>
        <a:p>
          <a:endParaRPr lang="en-US"/>
        </a:p>
      </dgm:t>
    </dgm:pt>
    <dgm:pt modelId="{AA5A7432-BB51-4B17-A638-E0C161F0C36D}" type="sibTrans" cxnId="{182323B1-1C39-4938-8BDB-C1BF0876BBE2}">
      <dgm:prSet/>
      <dgm:spPr/>
      <dgm:t>
        <a:bodyPr/>
        <a:lstStyle/>
        <a:p>
          <a:endParaRPr lang="en-US"/>
        </a:p>
      </dgm:t>
    </dgm:pt>
    <dgm:pt modelId="{254F9007-D757-42C8-8B69-AF34D038D222}">
      <dgm:prSet phldrT="[Text]"/>
      <dgm:spPr/>
      <dgm:t>
        <a:bodyPr/>
        <a:lstStyle/>
        <a:p>
          <a:r>
            <a:rPr lang="en-US"/>
            <a:t>System Design,</a:t>
          </a:r>
        </a:p>
      </dgm:t>
    </dgm:pt>
    <dgm:pt modelId="{8D9D7444-903C-49E0-BF72-0BD7EF79D2BA}" type="parTrans" cxnId="{1CC62686-077E-47BE-9F72-55FC5DEB33C8}">
      <dgm:prSet/>
      <dgm:spPr/>
      <dgm:t>
        <a:bodyPr/>
        <a:lstStyle/>
        <a:p>
          <a:endParaRPr lang="en-US"/>
        </a:p>
      </dgm:t>
    </dgm:pt>
    <dgm:pt modelId="{7A753621-8868-419F-896F-907736677E66}" type="sibTrans" cxnId="{1CC62686-077E-47BE-9F72-55FC5DEB33C8}">
      <dgm:prSet/>
      <dgm:spPr/>
      <dgm:t>
        <a:bodyPr/>
        <a:lstStyle/>
        <a:p>
          <a:endParaRPr lang="en-US"/>
        </a:p>
      </dgm:t>
    </dgm:pt>
    <dgm:pt modelId="{1F083B12-3042-4CC7-8188-9BF246230AC2}">
      <dgm:prSet phldrT="[Text]"/>
      <dgm:spPr/>
      <dgm:t>
        <a:bodyPr/>
        <a:lstStyle/>
        <a:p>
          <a:r>
            <a:rPr lang="en-US"/>
            <a:t>Infrastructure,</a:t>
          </a:r>
        </a:p>
      </dgm:t>
    </dgm:pt>
    <dgm:pt modelId="{17B8FAEA-5C5C-49CE-901F-14E246661C0E}" type="parTrans" cxnId="{815554B2-AA6F-44CC-9F0D-0F002092F8F9}">
      <dgm:prSet/>
      <dgm:spPr/>
      <dgm:t>
        <a:bodyPr/>
        <a:lstStyle/>
        <a:p>
          <a:endParaRPr lang="en-US"/>
        </a:p>
      </dgm:t>
    </dgm:pt>
    <dgm:pt modelId="{2EE5812D-8E6C-4F04-9C42-1B6EC6DC0DCC}" type="sibTrans" cxnId="{815554B2-AA6F-44CC-9F0D-0F002092F8F9}">
      <dgm:prSet/>
      <dgm:spPr/>
      <dgm:t>
        <a:bodyPr/>
        <a:lstStyle/>
        <a:p>
          <a:endParaRPr lang="en-US"/>
        </a:p>
      </dgm:t>
    </dgm:pt>
    <dgm:pt modelId="{72F6A362-675B-4DD8-BCD5-CB2D2C7C340B}">
      <dgm:prSet phldrT="[Text]"/>
      <dgm:spPr/>
      <dgm:t>
        <a:bodyPr/>
        <a:lstStyle/>
        <a:p>
          <a:r>
            <a:rPr lang="en-US"/>
            <a:t>UI/UX Design</a:t>
          </a:r>
        </a:p>
      </dgm:t>
    </dgm:pt>
    <dgm:pt modelId="{05FAAA5C-513D-4EB1-B5F8-249FE2B236E5}" type="parTrans" cxnId="{643EBD65-14BE-49BE-A6EE-81DD43766CBE}">
      <dgm:prSet/>
      <dgm:spPr/>
      <dgm:t>
        <a:bodyPr/>
        <a:lstStyle/>
        <a:p>
          <a:endParaRPr lang="en-US"/>
        </a:p>
      </dgm:t>
    </dgm:pt>
    <dgm:pt modelId="{F1410E7A-CEBD-4F6E-86BE-F24BFF168581}" type="sibTrans" cxnId="{643EBD65-14BE-49BE-A6EE-81DD43766CBE}">
      <dgm:prSet/>
      <dgm:spPr/>
      <dgm:t>
        <a:bodyPr/>
        <a:lstStyle/>
        <a:p>
          <a:endParaRPr lang="en-US"/>
        </a:p>
      </dgm:t>
    </dgm:pt>
    <dgm:pt modelId="{A16CD33D-63C8-47DD-89B9-693ED7D8093B}" type="pres">
      <dgm:prSet presAssocID="{D1330845-CFF1-42FE-A0BB-9A24B9053490}" presName="Name0" presStyleCnt="0">
        <dgm:presLayoutVars>
          <dgm:chMax val="5"/>
          <dgm:chPref val="5"/>
          <dgm:dir/>
          <dgm:animLvl val="lvl"/>
        </dgm:presLayoutVars>
      </dgm:prSet>
      <dgm:spPr/>
    </dgm:pt>
    <dgm:pt modelId="{1F8BD182-71B7-481F-B9AB-022633363A78}" type="pres">
      <dgm:prSet presAssocID="{C7E4D506-A644-40AA-AE0F-A29EA42A8935}" presName="parentText1" presStyleLbl="node1" presStyleIdx="0" presStyleCnt="4">
        <dgm:presLayoutVars>
          <dgm:chMax/>
          <dgm:chPref val="3"/>
          <dgm:bulletEnabled val="1"/>
        </dgm:presLayoutVars>
      </dgm:prSet>
      <dgm:spPr/>
    </dgm:pt>
    <dgm:pt modelId="{FEA23F0F-832B-408E-8269-362693FCA85E}" type="pres">
      <dgm:prSet presAssocID="{C7E4D506-A644-40AA-AE0F-A29EA42A8935}" presName="childText1" presStyleLbl="solidAlignAcc1" presStyleIdx="0" presStyleCnt="4">
        <dgm:presLayoutVars>
          <dgm:chMax val="0"/>
          <dgm:chPref val="0"/>
          <dgm:bulletEnabled val="1"/>
        </dgm:presLayoutVars>
      </dgm:prSet>
      <dgm:spPr/>
    </dgm:pt>
    <dgm:pt modelId="{66AA0318-68CC-4BF1-91BA-40BA0BA5838A}" type="pres">
      <dgm:prSet presAssocID="{96BEB8AD-1513-496E-AAAA-492CA5E5C5E7}" presName="parentText2" presStyleLbl="node1" presStyleIdx="1" presStyleCnt="4">
        <dgm:presLayoutVars>
          <dgm:chMax/>
          <dgm:chPref val="3"/>
          <dgm:bulletEnabled val="1"/>
        </dgm:presLayoutVars>
      </dgm:prSet>
      <dgm:spPr/>
    </dgm:pt>
    <dgm:pt modelId="{3DBC6099-DF94-4249-B781-B22A9845CAEB}" type="pres">
      <dgm:prSet presAssocID="{96BEB8AD-1513-496E-AAAA-492CA5E5C5E7}" presName="childText2" presStyleLbl="solidAlignAcc1" presStyleIdx="1" presStyleCnt="4">
        <dgm:presLayoutVars>
          <dgm:chMax val="0"/>
          <dgm:chPref val="0"/>
          <dgm:bulletEnabled val="1"/>
        </dgm:presLayoutVars>
      </dgm:prSet>
      <dgm:spPr/>
    </dgm:pt>
    <dgm:pt modelId="{1A9AE675-8777-4966-9104-73B23361D15C}" type="pres">
      <dgm:prSet presAssocID="{50913838-B680-4BCD-9F74-51F4560EBFCA}" presName="parentText3" presStyleLbl="node1" presStyleIdx="2" presStyleCnt="4">
        <dgm:presLayoutVars>
          <dgm:chMax/>
          <dgm:chPref val="3"/>
          <dgm:bulletEnabled val="1"/>
        </dgm:presLayoutVars>
      </dgm:prSet>
      <dgm:spPr/>
    </dgm:pt>
    <dgm:pt modelId="{A3D8965D-D1FF-4F14-BCF7-BC5C54D35452}" type="pres">
      <dgm:prSet presAssocID="{50913838-B680-4BCD-9F74-51F4560EBFCA}" presName="childText3" presStyleLbl="solidAlignAcc1" presStyleIdx="2" presStyleCnt="4">
        <dgm:presLayoutVars>
          <dgm:chMax val="0"/>
          <dgm:chPref val="0"/>
          <dgm:bulletEnabled val="1"/>
        </dgm:presLayoutVars>
      </dgm:prSet>
      <dgm:spPr/>
    </dgm:pt>
    <dgm:pt modelId="{45165643-3B76-4762-B1C7-964FFF76FB13}" type="pres">
      <dgm:prSet presAssocID="{4BF9080E-C627-4199-9532-9A78A3F2B205}" presName="parentText4" presStyleLbl="node1" presStyleIdx="3" presStyleCnt="4">
        <dgm:presLayoutVars>
          <dgm:chMax/>
          <dgm:chPref val="3"/>
          <dgm:bulletEnabled val="1"/>
        </dgm:presLayoutVars>
      </dgm:prSet>
      <dgm:spPr/>
    </dgm:pt>
    <dgm:pt modelId="{00871F5B-03FB-4093-A99E-B28EEB1648AD}" type="pres">
      <dgm:prSet presAssocID="{4BF9080E-C627-4199-9532-9A78A3F2B205}" presName="childText4" presStyleLbl="solidAlignAcc1" presStyleIdx="3" presStyleCnt="4">
        <dgm:presLayoutVars>
          <dgm:chMax val="0"/>
          <dgm:chPref val="0"/>
          <dgm:bulletEnabled val="1"/>
        </dgm:presLayoutVars>
      </dgm:prSet>
      <dgm:spPr/>
    </dgm:pt>
  </dgm:ptLst>
  <dgm:cxnLst>
    <dgm:cxn modelId="{3A7D0D1F-AC4D-4AC6-A4BF-CC8217009F4F}" type="presOf" srcId="{4BF9080E-C627-4199-9532-9A78A3F2B205}" destId="{45165643-3B76-4762-B1C7-964FFF76FB13}" srcOrd="0" destOrd="0" presId="urn:microsoft.com/office/officeart/2009/3/layout/IncreasingArrowsProcess"/>
    <dgm:cxn modelId="{F1003B1F-AD3C-4582-8109-585295B6288A}" type="presOf" srcId="{C7E4D506-A644-40AA-AE0F-A29EA42A8935}" destId="{1F8BD182-71B7-481F-B9AB-022633363A78}" srcOrd="0" destOrd="0" presId="urn:microsoft.com/office/officeart/2009/3/layout/IncreasingArrowsProcess"/>
    <dgm:cxn modelId="{3D19AA22-D67F-4A2B-8F1F-E89C9855548D}" type="presOf" srcId="{A68CB7AA-2558-4C3B-99DA-3B3C39301576}" destId="{FEA23F0F-832B-408E-8269-362693FCA85E}" srcOrd="0" destOrd="0" presId="urn:microsoft.com/office/officeart/2009/3/layout/IncreasingArrowsProcess"/>
    <dgm:cxn modelId="{84F14A28-0865-4C33-9027-1B6FDC632AFD}" type="presOf" srcId="{D1330845-CFF1-42FE-A0BB-9A24B9053490}" destId="{A16CD33D-63C8-47DD-89B9-693ED7D8093B}" srcOrd="0" destOrd="0" presId="urn:microsoft.com/office/officeart/2009/3/layout/IncreasingArrowsProcess"/>
    <dgm:cxn modelId="{99C1592A-5875-4F16-89C3-1908A252E88F}" type="presOf" srcId="{254F9007-D757-42C8-8B69-AF34D038D222}" destId="{A3D8965D-D1FF-4F14-BCF7-BC5C54D35452}" srcOrd="0" destOrd="1" presId="urn:microsoft.com/office/officeart/2009/3/layout/IncreasingArrowsProcess"/>
    <dgm:cxn modelId="{78CF0133-AA3D-4582-98C3-E31DA96BD1CE}" srcId="{D1330845-CFF1-42FE-A0BB-9A24B9053490}" destId="{C7E4D506-A644-40AA-AE0F-A29EA42A8935}" srcOrd="0" destOrd="0" parTransId="{930F2D10-4993-423B-8B65-D922DF2AA4D3}" sibTransId="{2B354145-F38A-45DA-BE44-3EFABA0C0B82}"/>
    <dgm:cxn modelId="{6954F736-5876-4ACE-A071-2B711477D74D}" srcId="{C7E4D506-A644-40AA-AE0F-A29EA42A8935}" destId="{A68CB7AA-2558-4C3B-99DA-3B3C39301576}" srcOrd="0" destOrd="0" parTransId="{46887B83-E4E4-4D67-8CB8-587C60260456}" sibTransId="{50EC8A46-B8F5-4D44-9845-E36EE90EE71C}"/>
    <dgm:cxn modelId="{60DBDB38-8B71-4B7A-98EE-49D57DD2312D}" srcId="{4BF9080E-C627-4199-9532-9A78A3F2B205}" destId="{860920DA-17D2-4CED-AA33-B29D7F7915BA}" srcOrd="0" destOrd="0" parTransId="{EDC2779C-7824-422B-B3D3-AB9B5486846A}" sibTransId="{997B6B08-E23F-4FC3-944E-1A52162B8BE1}"/>
    <dgm:cxn modelId="{0FAAE339-62D8-428C-A8F8-9517B16D0256}" type="presOf" srcId="{1F083B12-3042-4CC7-8188-9BF246230AC2}" destId="{00871F5B-03FB-4093-A99E-B28EEB1648AD}" srcOrd="0" destOrd="1" presId="urn:microsoft.com/office/officeart/2009/3/layout/IncreasingArrowsProcess"/>
    <dgm:cxn modelId="{8A057563-DA55-422B-84E4-985AADDE6528}" type="presOf" srcId="{860920DA-17D2-4CED-AA33-B29D7F7915BA}" destId="{00871F5B-03FB-4093-A99E-B28EEB1648AD}" srcOrd="0" destOrd="0" presId="urn:microsoft.com/office/officeart/2009/3/layout/IncreasingArrowsProcess"/>
    <dgm:cxn modelId="{88ED7B43-6825-4DB6-9A37-79AECA9CE754}" srcId="{D1330845-CFF1-42FE-A0BB-9A24B9053490}" destId="{50913838-B680-4BCD-9F74-51F4560EBFCA}" srcOrd="2" destOrd="0" parTransId="{46A82114-83D3-41CD-A9F0-806E1A9CBB2C}" sibTransId="{62946E30-0D46-49D7-9EDF-0865F4A31C1D}"/>
    <dgm:cxn modelId="{643EBD65-14BE-49BE-A6EE-81DD43766CBE}" srcId="{50913838-B680-4BCD-9F74-51F4560EBFCA}" destId="{72F6A362-675B-4DD8-BCD5-CB2D2C7C340B}" srcOrd="2" destOrd="0" parTransId="{05FAAA5C-513D-4EB1-B5F8-249FE2B236E5}" sibTransId="{F1410E7A-CEBD-4F6E-86BE-F24BFF168581}"/>
    <dgm:cxn modelId="{723C7C76-51AF-4AE8-BCF1-B8761217C896}" srcId="{D1330845-CFF1-42FE-A0BB-9A24B9053490}" destId="{96BEB8AD-1513-496E-AAAA-492CA5E5C5E7}" srcOrd="1" destOrd="0" parTransId="{08E6595A-B941-41A0-9D78-68525799795A}" sibTransId="{E81E5EB5-3C7E-4BD6-94F9-D80FE8AB1669}"/>
    <dgm:cxn modelId="{6348C957-A8CA-48C8-96D4-04D54E8E945D}" type="presOf" srcId="{CBFB0506-FC1A-49CA-9B61-E83B373A63D2}" destId="{00871F5B-03FB-4093-A99E-B28EEB1648AD}" srcOrd="0" destOrd="2" presId="urn:microsoft.com/office/officeart/2009/3/layout/IncreasingArrowsProcess"/>
    <dgm:cxn modelId="{1CC62686-077E-47BE-9F72-55FC5DEB33C8}" srcId="{50913838-B680-4BCD-9F74-51F4560EBFCA}" destId="{254F9007-D757-42C8-8B69-AF34D038D222}" srcOrd="1" destOrd="0" parTransId="{8D9D7444-903C-49E0-BF72-0BD7EF79D2BA}" sibTransId="{7A753621-8868-419F-896F-907736677E66}"/>
    <dgm:cxn modelId="{26829E8A-8CCC-43A4-9F16-8456B80258D6}" type="presOf" srcId="{72F6A362-675B-4DD8-BCD5-CB2D2C7C340B}" destId="{A3D8965D-D1FF-4F14-BCF7-BC5C54D35452}" srcOrd="0" destOrd="2" presId="urn:microsoft.com/office/officeart/2009/3/layout/IncreasingArrowsProcess"/>
    <dgm:cxn modelId="{2172679A-D6ED-4C5A-9198-2F8110877A43}" srcId="{50913838-B680-4BCD-9F74-51F4560EBFCA}" destId="{F180CE95-A2F2-46AD-B02B-23681187446B}" srcOrd="0" destOrd="0" parTransId="{6AAE288D-7B10-4A8D-81B7-894D633A4E73}" sibTransId="{78FC02F6-A93B-4E2C-9EF3-1F8BDE40A1D2}"/>
    <dgm:cxn modelId="{E44F87AC-C8C0-4506-B56E-36BAC10A4439}" type="presOf" srcId="{5A013C97-787D-4178-ACCC-34BD9C6C5FBE}" destId="{3DBC6099-DF94-4249-B781-B22A9845CAEB}" srcOrd="0" destOrd="0" presId="urn:microsoft.com/office/officeart/2009/3/layout/IncreasingArrowsProcess"/>
    <dgm:cxn modelId="{182323B1-1C39-4938-8BDB-C1BF0876BBE2}" srcId="{4BF9080E-C627-4199-9532-9A78A3F2B205}" destId="{CBFB0506-FC1A-49CA-9B61-E83B373A63D2}" srcOrd="2" destOrd="0" parTransId="{5E3D9A63-1C9F-42CA-B127-ADFA3C0787D4}" sibTransId="{AA5A7432-BB51-4B17-A638-E0C161F0C36D}"/>
    <dgm:cxn modelId="{815554B2-AA6F-44CC-9F0D-0F002092F8F9}" srcId="{4BF9080E-C627-4199-9532-9A78A3F2B205}" destId="{1F083B12-3042-4CC7-8188-9BF246230AC2}" srcOrd="1" destOrd="0" parTransId="{17B8FAEA-5C5C-49CE-901F-14E246661C0E}" sibTransId="{2EE5812D-8E6C-4F04-9C42-1B6EC6DC0DCC}"/>
    <dgm:cxn modelId="{F1BAC3B7-A5BA-4F4D-9345-E5F94EB81C53}" type="presOf" srcId="{96BEB8AD-1513-496E-AAAA-492CA5E5C5E7}" destId="{66AA0318-68CC-4BF1-91BA-40BA0BA5838A}" srcOrd="0" destOrd="0" presId="urn:microsoft.com/office/officeart/2009/3/layout/IncreasingArrowsProcess"/>
    <dgm:cxn modelId="{538019CD-97C0-4A3F-9795-56103779B6D9}" type="presOf" srcId="{50913838-B680-4BCD-9F74-51F4560EBFCA}" destId="{1A9AE675-8777-4966-9104-73B23361D15C}" srcOrd="0" destOrd="0" presId="urn:microsoft.com/office/officeart/2009/3/layout/IncreasingArrowsProcess"/>
    <dgm:cxn modelId="{478F47DC-ADE0-4010-A98F-7EDD083A8894}" srcId="{96BEB8AD-1513-496E-AAAA-492CA5E5C5E7}" destId="{5A013C97-787D-4178-ACCC-34BD9C6C5FBE}" srcOrd="0" destOrd="0" parTransId="{17BDB302-386A-43FF-B0A6-2AC4F33FA385}" sibTransId="{8ADAB595-5E9A-4C24-A8FE-630A7BD3B30F}"/>
    <dgm:cxn modelId="{023E24FC-426A-4082-A1B5-ADBF906B0B8A}" type="presOf" srcId="{F180CE95-A2F2-46AD-B02B-23681187446B}" destId="{A3D8965D-D1FF-4F14-BCF7-BC5C54D35452}" srcOrd="0" destOrd="0" presId="urn:microsoft.com/office/officeart/2009/3/layout/IncreasingArrowsProcess"/>
    <dgm:cxn modelId="{B22939FE-8F69-420F-91E0-33A139B6D6AA}" srcId="{D1330845-CFF1-42FE-A0BB-9A24B9053490}" destId="{4BF9080E-C627-4199-9532-9A78A3F2B205}" srcOrd="3" destOrd="0" parTransId="{77B2FDF3-A50A-4295-B046-FCCC5A5964A8}" sibTransId="{133483DE-4876-4B7A-920A-0AA27781DDE3}"/>
    <dgm:cxn modelId="{5236053D-A05B-407E-8FE9-25F67DFE0435}" type="presParOf" srcId="{A16CD33D-63C8-47DD-89B9-693ED7D8093B}" destId="{1F8BD182-71B7-481F-B9AB-022633363A78}" srcOrd="0" destOrd="0" presId="urn:microsoft.com/office/officeart/2009/3/layout/IncreasingArrowsProcess"/>
    <dgm:cxn modelId="{4DA8AFCD-4560-4A71-9106-9323CF88598A}" type="presParOf" srcId="{A16CD33D-63C8-47DD-89B9-693ED7D8093B}" destId="{FEA23F0F-832B-408E-8269-362693FCA85E}" srcOrd="1" destOrd="0" presId="urn:microsoft.com/office/officeart/2009/3/layout/IncreasingArrowsProcess"/>
    <dgm:cxn modelId="{BDBEF902-32FA-4DD9-914A-FA408A981AF2}" type="presParOf" srcId="{A16CD33D-63C8-47DD-89B9-693ED7D8093B}" destId="{66AA0318-68CC-4BF1-91BA-40BA0BA5838A}" srcOrd="2" destOrd="0" presId="urn:microsoft.com/office/officeart/2009/3/layout/IncreasingArrowsProcess"/>
    <dgm:cxn modelId="{7972063F-32DD-4E58-9E4D-E2BE41E32670}" type="presParOf" srcId="{A16CD33D-63C8-47DD-89B9-693ED7D8093B}" destId="{3DBC6099-DF94-4249-B781-B22A9845CAEB}" srcOrd="3" destOrd="0" presId="urn:microsoft.com/office/officeart/2009/3/layout/IncreasingArrowsProcess"/>
    <dgm:cxn modelId="{4B7697D3-DF7F-4C84-96E7-F6AA49C12683}" type="presParOf" srcId="{A16CD33D-63C8-47DD-89B9-693ED7D8093B}" destId="{1A9AE675-8777-4966-9104-73B23361D15C}" srcOrd="4" destOrd="0" presId="urn:microsoft.com/office/officeart/2009/3/layout/IncreasingArrowsProcess"/>
    <dgm:cxn modelId="{2E8383DF-2C73-4662-B598-5320B03BB4B8}" type="presParOf" srcId="{A16CD33D-63C8-47DD-89B9-693ED7D8093B}" destId="{A3D8965D-D1FF-4F14-BCF7-BC5C54D35452}" srcOrd="5" destOrd="0" presId="urn:microsoft.com/office/officeart/2009/3/layout/IncreasingArrowsProcess"/>
    <dgm:cxn modelId="{4B95ABF2-17F8-47C4-9F3B-F6A46311DF06}" type="presParOf" srcId="{A16CD33D-63C8-47DD-89B9-693ED7D8093B}" destId="{45165643-3B76-4762-B1C7-964FFF76FB13}" srcOrd="6" destOrd="0" presId="urn:microsoft.com/office/officeart/2009/3/layout/IncreasingArrowsProcess"/>
    <dgm:cxn modelId="{C6E833D0-22D7-4E50-B106-51B9E7034E57}" type="presParOf" srcId="{A16CD33D-63C8-47DD-89B9-693ED7D8093B}" destId="{00871F5B-03FB-4093-A99E-B28EEB1648AD}"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7ADA7C-7094-4AC9-918A-E52E16C57EE3}" type="doc">
      <dgm:prSet loTypeId="urn:microsoft.com/office/officeart/2005/8/layout/pyramid1" loCatId="pyramid" qsTypeId="urn:microsoft.com/office/officeart/2005/8/quickstyle/simple4" qsCatId="simple" csTypeId="urn:microsoft.com/office/officeart/2005/8/colors/colorful1" csCatId="colorful" phldr="1"/>
      <dgm:spPr/>
    </dgm:pt>
    <dgm:pt modelId="{C827E6F0-017B-48BF-A8C9-5AA74B62DA51}">
      <dgm:prSet phldrT="[Text]" custT="1"/>
      <dgm:spPr/>
      <dgm:t>
        <a:bodyPr/>
        <a:lstStyle/>
        <a:p>
          <a:r>
            <a:rPr lang="en-US" sz="3200" dirty="0">
              <a:latin typeface="Corbel" panose="020B0503020204020204" pitchFamily="34" charset="0"/>
            </a:rPr>
            <a:t>Business</a:t>
          </a:r>
        </a:p>
      </dgm:t>
    </dgm:pt>
    <dgm:pt modelId="{E1E7A632-8C3A-4297-8C95-B794C1C306BE}" type="parTrans" cxnId="{A32F82D5-D491-4AE3-9F89-A659805E0FD9}">
      <dgm:prSet/>
      <dgm:spPr/>
      <dgm:t>
        <a:bodyPr/>
        <a:lstStyle/>
        <a:p>
          <a:endParaRPr lang="en-US" sz="1200">
            <a:latin typeface="Corbel" panose="020B0503020204020204" pitchFamily="34" charset="0"/>
          </a:endParaRPr>
        </a:p>
      </dgm:t>
    </dgm:pt>
    <dgm:pt modelId="{814ABEB7-5ED6-4B36-B97F-8D9E9E0CD72C}" type="sibTrans" cxnId="{A32F82D5-D491-4AE3-9F89-A659805E0FD9}">
      <dgm:prSet/>
      <dgm:spPr/>
      <dgm:t>
        <a:bodyPr/>
        <a:lstStyle/>
        <a:p>
          <a:endParaRPr lang="en-US" sz="1200">
            <a:latin typeface="Corbel" panose="020B0503020204020204" pitchFamily="34" charset="0"/>
          </a:endParaRPr>
        </a:p>
      </dgm:t>
    </dgm:pt>
    <dgm:pt modelId="{BA9C1C12-4C96-4C95-9745-B2661FF66503}">
      <dgm:prSet phldrT="[Text]" custT="1"/>
      <dgm:spPr/>
      <dgm:t>
        <a:bodyPr/>
        <a:lstStyle/>
        <a:p>
          <a:r>
            <a:rPr lang="en-US" sz="3200">
              <a:latin typeface="Corbel" panose="020B0503020204020204" pitchFamily="34" charset="0"/>
            </a:rPr>
            <a:t>Data</a:t>
          </a:r>
        </a:p>
      </dgm:t>
    </dgm:pt>
    <dgm:pt modelId="{550CC0C1-DDBB-446D-9BC1-89F1BF3CDBBD}" type="parTrans" cxnId="{609E7CF6-08A0-4D2E-87E5-95DEF58AB511}">
      <dgm:prSet/>
      <dgm:spPr/>
      <dgm:t>
        <a:bodyPr/>
        <a:lstStyle/>
        <a:p>
          <a:endParaRPr lang="en-US" sz="1200">
            <a:latin typeface="Corbel" panose="020B0503020204020204" pitchFamily="34" charset="0"/>
          </a:endParaRPr>
        </a:p>
      </dgm:t>
    </dgm:pt>
    <dgm:pt modelId="{AD2E0FF0-42F4-48F7-A8DB-6C782C582BE7}" type="sibTrans" cxnId="{609E7CF6-08A0-4D2E-87E5-95DEF58AB511}">
      <dgm:prSet/>
      <dgm:spPr/>
      <dgm:t>
        <a:bodyPr/>
        <a:lstStyle/>
        <a:p>
          <a:endParaRPr lang="en-US" sz="1200">
            <a:latin typeface="Corbel" panose="020B0503020204020204" pitchFamily="34" charset="0"/>
          </a:endParaRPr>
        </a:p>
      </dgm:t>
    </dgm:pt>
    <dgm:pt modelId="{EAF705D9-715C-4006-BEE9-18322266FAC3}">
      <dgm:prSet phldrT="[Text]" custT="1"/>
      <dgm:spPr/>
      <dgm:t>
        <a:bodyPr/>
        <a:lstStyle/>
        <a:p>
          <a:r>
            <a:rPr lang="en-US" sz="3200">
              <a:latin typeface="Corbel" panose="020B0503020204020204" pitchFamily="34" charset="0"/>
            </a:rPr>
            <a:t>Application</a:t>
          </a:r>
        </a:p>
      </dgm:t>
    </dgm:pt>
    <dgm:pt modelId="{AF196026-19EB-49BE-AD97-D3B440E97FAC}" type="parTrans" cxnId="{F2C7D6FD-2B82-486B-81C7-8940D0BA421A}">
      <dgm:prSet/>
      <dgm:spPr/>
      <dgm:t>
        <a:bodyPr/>
        <a:lstStyle/>
        <a:p>
          <a:endParaRPr lang="en-US" sz="1200">
            <a:latin typeface="Corbel" panose="020B0503020204020204" pitchFamily="34" charset="0"/>
          </a:endParaRPr>
        </a:p>
      </dgm:t>
    </dgm:pt>
    <dgm:pt modelId="{E5C97FFA-766D-4B84-96F9-EDD475CB1A96}" type="sibTrans" cxnId="{F2C7D6FD-2B82-486B-81C7-8940D0BA421A}">
      <dgm:prSet/>
      <dgm:spPr/>
      <dgm:t>
        <a:bodyPr/>
        <a:lstStyle/>
        <a:p>
          <a:endParaRPr lang="en-US" sz="1200">
            <a:latin typeface="Corbel" panose="020B0503020204020204" pitchFamily="34" charset="0"/>
          </a:endParaRPr>
        </a:p>
      </dgm:t>
    </dgm:pt>
    <dgm:pt modelId="{F0C9EC0F-908A-4A7B-B230-BF54DF57CE44}">
      <dgm:prSet phldrT="[Text]" custT="1"/>
      <dgm:spPr/>
      <dgm:t>
        <a:bodyPr/>
        <a:lstStyle/>
        <a:p>
          <a:r>
            <a:rPr lang="en-US" sz="3200">
              <a:latin typeface="Corbel" panose="020B0503020204020204" pitchFamily="34" charset="0"/>
            </a:rPr>
            <a:t>Technology</a:t>
          </a:r>
        </a:p>
      </dgm:t>
    </dgm:pt>
    <dgm:pt modelId="{1C842108-5C4C-4E8C-8A6C-933B61B75F09}" type="parTrans" cxnId="{0893EC64-A45C-4A4F-8920-C4896154F6B6}">
      <dgm:prSet/>
      <dgm:spPr/>
      <dgm:t>
        <a:bodyPr/>
        <a:lstStyle/>
        <a:p>
          <a:endParaRPr lang="en-US" sz="1200">
            <a:latin typeface="Corbel" panose="020B0503020204020204" pitchFamily="34" charset="0"/>
          </a:endParaRPr>
        </a:p>
      </dgm:t>
    </dgm:pt>
    <dgm:pt modelId="{344472E2-9190-460B-9845-E1E628D5BCBD}" type="sibTrans" cxnId="{0893EC64-A45C-4A4F-8920-C4896154F6B6}">
      <dgm:prSet/>
      <dgm:spPr/>
      <dgm:t>
        <a:bodyPr/>
        <a:lstStyle/>
        <a:p>
          <a:endParaRPr lang="en-US" sz="1200">
            <a:latin typeface="Corbel" panose="020B0503020204020204" pitchFamily="34" charset="0"/>
          </a:endParaRPr>
        </a:p>
      </dgm:t>
    </dgm:pt>
    <dgm:pt modelId="{615B535D-F72A-4016-9ACD-019996686A7A}" type="pres">
      <dgm:prSet presAssocID="{9F7ADA7C-7094-4AC9-918A-E52E16C57EE3}" presName="Name0" presStyleCnt="0">
        <dgm:presLayoutVars>
          <dgm:dir/>
          <dgm:animLvl val="lvl"/>
          <dgm:resizeHandles val="exact"/>
        </dgm:presLayoutVars>
      </dgm:prSet>
      <dgm:spPr/>
    </dgm:pt>
    <dgm:pt modelId="{97B897B2-CACF-49BD-8040-C02101136B16}" type="pres">
      <dgm:prSet presAssocID="{C827E6F0-017B-48BF-A8C9-5AA74B62DA51}" presName="Name8" presStyleCnt="0"/>
      <dgm:spPr/>
    </dgm:pt>
    <dgm:pt modelId="{98758049-F23D-4E00-88C7-3CA7E6E2A656}" type="pres">
      <dgm:prSet presAssocID="{C827E6F0-017B-48BF-A8C9-5AA74B62DA51}" presName="level" presStyleLbl="node1" presStyleIdx="0" presStyleCnt="4">
        <dgm:presLayoutVars>
          <dgm:chMax val="1"/>
          <dgm:bulletEnabled val="1"/>
        </dgm:presLayoutVars>
      </dgm:prSet>
      <dgm:spPr/>
    </dgm:pt>
    <dgm:pt modelId="{2B65256D-97D4-416A-B9B7-6FAF30AC7BB1}" type="pres">
      <dgm:prSet presAssocID="{C827E6F0-017B-48BF-A8C9-5AA74B62DA51}" presName="levelTx" presStyleLbl="revTx" presStyleIdx="0" presStyleCnt="0">
        <dgm:presLayoutVars>
          <dgm:chMax val="1"/>
          <dgm:bulletEnabled val="1"/>
        </dgm:presLayoutVars>
      </dgm:prSet>
      <dgm:spPr/>
    </dgm:pt>
    <dgm:pt modelId="{FA055AE1-4168-416E-8C1A-446ABB2F5D97}" type="pres">
      <dgm:prSet presAssocID="{BA9C1C12-4C96-4C95-9745-B2661FF66503}" presName="Name8" presStyleCnt="0"/>
      <dgm:spPr/>
    </dgm:pt>
    <dgm:pt modelId="{0018BA98-BB1B-467C-BC7A-2A4773DC5C3A}" type="pres">
      <dgm:prSet presAssocID="{BA9C1C12-4C96-4C95-9745-B2661FF66503}" presName="level" presStyleLbl="node1" presStyleIdx="1" presStyleCnt="4">
        <dgm:presLayoutVars>
          <dgm:chMax val="1"/>
          <dgm:bulletEnabled val="1"/>
        </dgm:presLayoutVars>
      </dgm:prSet>
      <dgm:spPr/>
    </dgm:pt>
    <dgm:pt modelId="{990C3924-72AB-4368-BE16-94009C169DEC}" type="pres">
      <dgm:prSet presAssocID="{BA9C1C12-4C96-4C95-9745-B2661FF66503}" presName="levelTx" presStyleLbl="revTx" presStyleIdx="0" presStyleCnt="0">
        <dgm:presLayoutVars>
          <dgm:chMax val="1"/>
          <dgm:bulletEnabled val="1"/>
        </dgm:presLayoutVars>
      </dgm:prSet>
      <dgm:spPr/>
    </dgm:pt>
    <dgm:pt modelId="{6DF3A997-03C5-4AA6-8BF3-DCE999D8EA0E}" type="pres">
      <dgm:prSet presAssocID="{EAF705D9-715C-4006-BEE9-18322266FAC3}" presName="Name8" presStyleCnt="0"/>
      <dgm:spPr/>
    </dgm:pt>
    <dgm:pt modelId="{137CC53A-932D-4105-A000-9A1D20B3F086}" type="pres">
      <dgm:prSet presAssocID="{EAF705D9-715C-4006-BEE9-18322266FAC3}" presName="level" presStyleLbl="node1" presStyleIdx="2" presStyleCnt="4">
        <dgm:presLayoutVars>
          <dgm:chMax val="1"/>
          <dgm:bulletEnabled val="1"/>
        </dgm:presLayoutVars>
      </dgm:prSet>
      <dgm:spPr/>
    </dgm:pt>
    <dgm:pt modelId="{938B1CBF-0B50-4E56-A55F-51FFDFCE71F6}" type="pres">
      <dgm:prSet presAssocID="{EAF705D9-715C-4006-BEE9-18322266FAC3}" presName="levelTx" presStyleLbl="revTx" presStyleIdx="0" presStyleCnt="0">
        <dgm:presLayoutVars>
          <dgm:chMax val="1"/>
          <dgm:bulletEnabled val="1"/>
        </dgm:presLayoutVars>
      </dgm:prSet>
      <dgm:spPr/>
    </dgm:pt>
    <dgm:pt modelId="{967D02AD-4373-4CED-8DBE-34889989D80C}" type="pres">
      <dgm:prSet presAssocID="{F0C9EC0F-908A-4A7B-B230-BF54DF57CE44}" presName="Name8" presStyleCnt="0"/>
      <dgm:spPr/>
    </dgm:pt>
    <dgm:pt modelId="{C6E55623-2473-49B8-AB10-B243303B53D4}" type="pres">
      <dgm:prSet presAssocID="{F0C9EC0F-908A-4A7B-B230-BF54DF57CE44}" presName="level" presStyleLbl="node1" presStyleIdx="3" presStyleCnt="4">
        <dgm:presLayoutVars>
          <dgm:chMax val="1"/>
          <dgm:bulletEnabled val="1"/>
        </dgm:presLayoutVars>
      </dgm:prSet>
      <dgm:spPr/>
    </dgm:pt>
    <dgm:pt modelId="{8CFA1D88-8F0E-4413-BCC6-1E44CAD2CB2A}" type="pres">
      <dgm:prSet presAssocID="{F0C9EC0F-908A-4A7B-B230-BF54DF57CE44}" presName="levelTx" presStyleLbl="revTx" presStyleIdx="0" presStyleCnt="0">
        <dgm:presLayoutVars>
          <dgm:chMax val="1"/>
          <dgm:bulletEnabled val="1"/>
        </dgm:presLayoutVars>
      </dgm:prSet>
      <dgm:spPr/>
    </dgm:pt>
  </dgm:ptLst>
  <dgm:cxnLst>
    <dgm:cxn modelId="{03BDA222-747D-4707-AE9F-C5ECA1CB88F4}" type="presOf" srcId="{9F7ADA7C-7094-4AC9-918A-E52E16C57EE3}" destId="{615B535D-F72A-4016-9ACD-019996686A7A}" srcOrd="0" destOrd="0" presId="urn:microsoft.com/office/officeart/2005/8/layout/pyramid1"/>
    <dgm:cxn modelId="{FF8D343E-29BA-444E-834D-5056E3C95FFD}" type="presOf" srcId="{F0C9EC0F-908A-4A7B-B230-BF54DF57CE44}" destId="{8CFA1D88-8F0E-4413-BCC6-1E44CAD2CB2A}" srcOrd="1" destOrd="0" presId="urn:microsoft.com/office/officeart/2005/8/layout/pyramid1"/>
    <dgm:cxn modelId="{0893EC64-A45C-4A4F-8920-C4896154F6B6}" srcId="{9F7ADA7C-7094-4AC9-918A-E52E16C57EE3}" destId="{F0C9EC0F-908A-4A7B-B230-BF54DF57CE44}" srcOrd="3" destOrd="0" parTransId="{1C842108-5C4C-4E8C-8A6C-933B61B75F09}" sibTransId="{344472E2-9190-460B-9845-E1E628D5BCBD}"/>
    <dgm:cxn modelId="{505DA869-2B68-44BF-AC9C-3A29F5F83553}" type="presOf" srcId="{BA9C1C12-4C96-4C95-9745-B2661FF66503}" destId="{0018BA98-BB1B-467C-BC7A-2A4773DC5C3A}" srcOrd="0" destOrd="0" presId="urn:microsoft.com/office/officeart/2005/8/layout/pyramid1"/>
    <dgm:cxn modelId="{B52FC84F-6E83-4553-B610-E005B9334549}" type="presOf" srcId="{BA9C1C12-4C96-4C95-9745-B2661FF66503}" destId="{990C3924-72AB-4368-BE16-94009C169DEC}" srcOrd="1" destOrd="0" presId="urn:microsoft.com/office/officeart/2005/8/layout/pyramid1"/>
    <dgm:cxn modelId="{E4FE7351-3018-444B-A479-CBF775858685}" type="presOf" srcId="{C827E6F0-017B-48BF-A8C9-5AA74B62DA51}" destId="{2B65256D-97D4-416A-B9B7-6FAF30AC7BB1}" srcOrd="1" destOrd="0" presId="urn:microsoft.com/office/officeart/2005/8/layout/pyramid1"/>
    <dgm:cxn modelId="{42F5BD83-E268-432F-8CF9-B90F8007EBDF}" type="presOf" srcId="{EAF705D9-715C-4006-BEE9-18322266FAC3}" destId="{938B1CBF-0B50-4E56-A55F-51FFDFCE71F6}" srcOrd="1" destOrd="0" presId="urn:microsoft.com/office/officeart/2005/8/layout/pyramid1"/>
    <dgm:cxn modelId="{EEC718AC-A425-4E94-A441-DA64522DE833}" type="presOf" srcId="{C827E6F0-017B-48BF-A8C9-5AA74B62DA51}" destId="{98758049-F23D-4E00-88C7-3CA7E6E2A656}" srcOrd="0" destOrd="0" presId="urn:microsoft.com/office/officeart/2005/8/layout/pyramid1"/>
    <dgm:cxn modelId="{5BE630D1-D734-42ED-8773-E4217AEE409B}" type="presOf" srcId="{F0C9EC0F-908A-4A7B-B230-BF54DF57CE44}" destId="{C6E55623-2473-49B8-AB10-B243303B53D4}" srcOrd="0" destOrd="0" presId="urn:microsoft.com/office/officeart/2005/8/layout/pyramid1"/>
    <dgm:cxn modelId="{A32F82D5-D491-4AE3-9F89-A659805E0FD9}" srcId="{9F7ADA7C-7094-4AC9-918A-E52E16C57EE3}" destId="{C827E6F0-017B-48BF-A8C9-5AA74B62DA51}" srcOrd="0" destOrd="0" parTransId="{E1E7A632-8C3A-4297-8C95-B794C1C306BE}" sibTransId="{814ABEB7-5ED6-4B36-B97F-8D9E9E0CD72C}"/>
    <dgm:cxn modelId="{18FA6BDF-FF99-4BC6-8328-13F2168F0F6F}" type="presOf" srcId="{EAF705D9-715C-4006-BEE9-18322266FAC3}" destId="{137CC53A-932D-4105-A000-9A1D20B3F086}" srcOrd="0" destOrd="0" presId="urn:microsoft.com/office/officeart/2005/8/layout/pyramid1"/>
    <dgm:cxn modelId="{609E7CF6-08A0-4D2E-87E5-95DEF58AB511}" srcId="{9F7ADA7C-7094-4AC9-918A-E52E16C57EE3}" destId="{BA9C1C12-4C96-4C95-9745-B2661FF66503}" srcOrd="1" destOrd="0" parTransId="{550CC0C1-DDBB-446D-9BC1-89F1BF3CDBBD}" sibTransId="{AD2E0FF0-42F4-48F7-A8DB-6C782C582BE7}"/>
    <dgm:cxn modelId="{F2C7D6FD-2B82-486B-81C7-8940D0BA421A}" srcId="{9F7ADA7C-7094-4AC9-918A-E52E16C57EE3}" destId="{EAF705D9-715C-4006-BEE9-18322266FAC3}" srcOrd="2" destOrd="0" parTransId="{AF196026-19EB-49BE-AD97-D3B440E97FAC}" sibTransId="{E5C97FFA-766D-4B84-96F9-EDD475CB1A96}"/>
    <dgm:cxn modelId="{80ADD34A-0F6D-4466-90F5-4B3A90D51CAC}" type="presParOf" srcId="{615B535D-F72A-4016-9ACD-019996686A7A}" destId="{97B897B2-CACF-49BD-8040-C02101136B16}" srcOrd="0" destOrd="0" presId="urn:microsoft.com/office/officeart/2005/8/layout/pyramid1"/>
    <dgm:cxn modelId="{6BBCE0FB-C1A4-45FE-9589-53D355FF2C72}" type="presParOf" srcId="{97B897B2-CACF-49BD-8040-C02101136B16}" destId="{98758049-F23D-4E00-88C7-3CA7E6E2A656}" srcOrd="0" destOrd="0" presId="urn:microsoft.com/office/officeart/2005/8/layout/pyramid1"/>
    <dgm:cxn modelId="{818B4D33-88F7-4980-A580-563B0E6DB6A5}" type="presParOf" srcId="{97B897B2-CACF-49BD-8040-C02101136B16}" destId="{2B65256D-97D4-416A-B9B7-6FAF30AC7BB1}" srcOrd="1" destOrd="0" presId="urn:microsoft.com/office/officeart/2005/8/layout/pyramid1"/>
    <dgm:cxn modelId="{D8CF1B63-4030-486C-81E7-67A0F17F1251}" type="presParOf" srcId="{615B535D-F72A-4016-9ACD-019996686A7A}" destId="{FA055AE1-4168-416E-8C1A-446ABB2F5D97}" srcOrd="1" destOrd="0" presId="urn:microsoft.com/office/officeart/2005/8/layout/pyramid1"/>
    <dgm:cxn modelId="{31F9C0BD-7DF9-478B-ACF7-350085E2838B}" type="presParOf" srcId="{FA055AE1-4168-416E-8C1A-446ABB2F5D97}" destId="{0018BA98-BB1B-467C-BC7A-2A4773DC5C3A}" srcOrd="0" destOrd="0" presId="urn:microsoft.com/office/officeart/2005/8/layout/pyramid1"/>
    <dgm:cxn modelId="{F60C7C6C-F5F1-4C5F-8F02-07A7732A6996}" type="presParOf" srcId="{FA055AE1-4168-416E-8C1A-446ABB2F5D97}" destId="{990C3924-72AB-4368-BE16-94009C169DEC}" srcOrd="1" destOrd="0" presId="urn:microsoft.com/office/officeart/2005/8/layout/pyramid1"/>
    <dgm:cxn modelId="{CB21C55C-463D-4575-9BCB-73D5E1276213}" type="presParOf" srcId="{615B535D-F72A-4016-9ACD-019996686A7A}" destId="{6DF3A997-03C5-4AA6-8BF3-DCE999D8EA0E}" srcOrd="2" destOrd="0" presId="urn:microsoft.com/office/officeart/2005/8/layout/pyramid1"/>
    <dgm:cxn modelId="{9C5080F1-5096-47B9-B874-1A014696C680}" type="presParOf" srcId="{6DF3A997-03C5-4AA6-8BF3-DCE999D8EA0E}" destId="{137CC53A-932D-4105-A000-9A1D20B3F086}" srcOrd="0" destOrd="0" presId="urn:microsoft.com/office/officeart/2005/8/layout/pyramid1"/>
    <dgm:cxn modelId="{257630D3-D772-4823-847F-C5A6693E07A7}" type="presParOf" srcId="{6DF3A997-03C5-4AA6-8BF3-DCE999D8EA0E}" destId="{938B1CBF-0B50-4E56-A55F-51FFDFCE71F6}" srcOrd="1" destOrd="0" presId="urn:microsoft.com/office/officeart/2005/8/layout/pyramid1"/>
    <dgm:cxn modelId="{68CB0220-0A19-49E2-A7DD-5AFD4E966D4C}" type="presParOf" srcId="{615B535D-F72A-4016-9ACD-019996686A7A}" destId="{967D02AD-4373-4CED-8DBE-34889989D80C}" srcOrd="3" destOrd="0" presId="urn:microsoft.com/office/officeart/2005/8/layout/pyramid1"/>
    <dgm:cxn modelId="{E21E6AE3-730C-41A6-99E6-03ACF1698375}" type="presParOf" srcId="{967D02AD-4373-4CED-8DBE-34889989D80C}" destId="{C6E55623-2473-49B8-AB10-B243303B53D4}" srcOrd="0" destOrd="0" presId="urn:microsoft.com/office/officeart/2005/8/layout/pyramid1"/>
    <dgm:cxn modelId="{85612564-3E9F-4891-95FF-D8CA85C78687}" type="presParOf" srcId="{967D02AD-4373-4CED-8DBE-34889989D80C}" destId="{8CFA1D88-8F0E-4413-BCC6-1E44CAD2CB2A}"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AAD8ED-5E84-4E70-8625-31092D3B08E6}"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US"/>
        </a:p>
      </dgm:t>
    </dgm:pt>
    <dgm:pt modelId="{9EEF22EC-6904-46A1-B576-E42185884E7D}">
      <dgm:prSet phldrT="[Text]"/>
      <dgm:spPr/>
      <dgm:t>
        <a:bodyPr/>
        <a:lstStyle/>
        <a:p>
          <a:r>
            <a:rPr lang="en-US">
              <a:latin typeface="Corbel" panose="020B0503020204020204" pitchFamily="34" charset="0"/>
            </a:rPr>
            <a:t>1. Requirement Analysis</a:t>
          </a:r>
        </a:p>
      </dgm:t>
    </dgm:pt>
    <dgm:pt modelId="{C9089DE2-11B9-4164-A0D4-460DE418BE6C}" type="parTrans" cxnId="{58DA9F72-C892-4328-BE4F-D303139342BD}">
      <dgm:prSet/>
      <dgm:spPr/>
      <dgm:t>
        <a:bodyPr/>
        <a:lstStyle/>
        <a:p>
          <a:endParaRPr lang="en-US">
            <a:latin typeface="Corbel" panose="020B0503020204020204" pitchFamily="34" charset="0"/>
          </a:endParaRPr>
        </a:p>
      </dgm:t>
    </dgm:pt>
    <dgm:pt modelId="{28386340-1D96-4CAA-B5CC-05A465A53FD1}" type="sibTrans" cxnId="{58DA9F72-C892-4328-BE4F-D303139342BD}">
      <dgm:prSet/>
      <dgm:spPr/>
      <dgm:t>
        <a:bodyPr/>
        <a:lstStyle/>
        <a:p>
          <a:endParaRPr lang="en-US">
            <a:latin typeface="Corbel" panose="020B0503020204020204" pitchFamily="34" charset="0"/>
          </a:endParaRPr>
        </a:p>
      </dgm:t>
    </dgm:pt>
    <dgm:pt modelId="{E83AF77E-FB20-4F99-9987-B331A21FEF16}">
      <dgm:prSet phldrT="[Text]"/>
      <dgm:spPr/>
      <dgm:t>
        <a:bodyPr/>
        <a:lstStyle/>
        <a:p>
          <a:r>
            <a:rPr lang="en-US">
              <a:latin typeface="Corbel" panose="020B0503020204020204" pitchFamily="34" charset="0"/>
            </a:rPr>
            <a:t>2. Conceptual Data Modeling</a:t>
          </a:r>
        </a:p>
      </dgm:t>
    </dgm:pt>
    <dgm:pt modelId="{A9F7395E-8644-4998-82B1-86BC7181BA13}" type="parTrans" cxnId="{52AB736C-F5E3-43BB-B09A-FD302A8E32D7}">
      <dgm:prSet/>
      <dgm:spPr/>
      <dgm:t>
        <a:bodyPr/>
        <a:lstStyle/>
        <a:p>
          <a:endParaRPr lang="en-US">
            <a:latin typeface="Corbel" panose="020B0503020204020204" pitchFamily="34" charset="0"/>
          </a:endParaRPr>
        </a:p>
      </dgm:t>
    </dgm:pt>
    <dgm:pt modelId="{1D07629D-01A1-4CD0-B740-7FB58CF53282}" type="sibTrans" cxnId="{52AB736C-F5E3-43BB-B09A-FD302A8E32D7}">
      <dgm:prSet/>
      <dgm:spPr/>
      <dgm:t>
        <a:bodyPr/>
        <a:lstStyle/>
        <a:p>
          <a:endParaRPr lang="en-US">
            <a:latin typeface="Corbel" panose="020B0503020204020204" pitchFamily="34" charset="0"/>
          </a:endParaRPr>
        </a:p>
      </dgm:t>
    </dgm:pt>
    <dgm:pt modelId="{5C4CF263-3C56-4A99-90CF-804B92670690}">
      <dgm:prSet phldrT="[Text]"/>
      <dgm:spPr/>
      <dgm:t>
        <a:bodyPr/>
        <a:lstStyle/>
        <a:p>
          <a:r>
            <a:rPr lang="en-US">
              <a:latin typeface="Corbel" panose="020B0503020204020204" pitchFamily="34" charset="0"/>
            </a:rPr>
            <a:t>3. UI Design &amp; Prototyping</a:t>
          </a:r>
        </a:p>
      </dgm:t>
    </dgm:pt>
    <dgm:pt modelId="{04C0E946-722B-4470-AD10-8A41467F6759}" type="parTrans" cxnId="{D9492619-8C02-42BD-A43D-B6455C81867B}">
      <dgm:prSet/>
      <dgm:spPr/>
      <dgm:t>
        <a:bodyPr/>
        <a:lstStyle/>
        <a:p>
          <a:endParaRPr lang="en-US">
            <a:latin typeface="Corbel" panose="020B0503020204020204" pitchFamily="34" charset="0"/>
          </a:endParaRPr>
        </a:p>
      </dgm:t>
    </dgm:pt>
    <dgm:pt modelId="{C8DE3A40-D899-4DEF-9071-708042A4025F}" type="sibTrans" cxnId="{D9492619-8C02-42BD-A43D-B6455C81867B}">
      <dgm:prSet/>
      <dgm:spPr/>
      <dgm:t>
        <a:bodyPr/>
        <a:lstStyle/>
        <a:p>
          <a:endParaRPr lang="en-US">
            <a:latin typeface="Corbel" panose="020B0503020204020204" pitchFamily="34" charset="0"/>
          </a:endParaRPr>
        </a:p>
      </dgm:t>
    </dgm:pt>
    <dgm:pt modelId="{D28BEEBD-8B2C-44AD-A4EC-838B9440F012}">
      <dgm:prSet phldrT="[Text]"/>
      <dgm:spPr/>
      <dgm:t>
        <a:bodyPr/>
        <a:lstStyle/>
        <a:p>
          <a:r>
            <a:rPr lang="en-US">
              <a:latin typeface="Corbel" panose="020B0503020204020204" pitchFamily="34" charset="0"/>
            </a:rPr>
            <a:t>4. Logical and Physical Data Modeling</a:t>
          </a:r>
        </a:p>
      </dgm:t>
    </dgm:pt>
    <dgm:pt modelId="{4DD57857-4063-4167-99E7-EA565C10FE6E}" type="parTrans" cxnId="{EBD3D8C5-1F56-4ECA-B791-73289AE6B79B}">
      <dgm:prSet/>
      <dgm:spPr/>
      <dgm:t>
        <a:bodyPr/>
        <a:lstStyle/>
        <a:p>
          <a:endParaRPr lang="en-US">
            <a:latin typeface="Corbel" panose="020B0503020204020204" pitchFamily="34" charset="0"/>
          </a:endParaRPr>
        </a:p>
      </dgm:t>
    </dgm:pt>
    <dgm:pt modelId="{142C5355-6D39-4FD9-9365-16AB066E86C2}" type="sibTrans" cxnId="{EBD3D8C5-1F56-4ECA-B791-73289AE6B79B}">
      <dgm:prSet/>
      <dgm:spPr/>
      <dgm:t>
        <a:bodyPr/>
        <a:lstStyle/>
        <a:p>
          <a:endParaRPr lang="en-US">
            <a:latin typeface="Corbel" panose="020B0503020204020204" pitchFamily="34" charset="0"/>
          </a:endParaRPr>
        </a:p>
      </dgm:t>
    </dgm:pt>
    <dgm:pt modelId="{6BE8B956-2037-4922-8494-30C4CA446D91}">
      <dgm:prSet phldrT="[Text]"/>
      <dgm:spPr/>
      <dgm:t>
        <a:bodyPr/>
        <a:lstStyle/>
        <a:p>
          <a:r>
            <a:rPr lang="en-US">
              <a:latin typeface="Corbel" panose="020B0503020204020204" pitchFamily="34" charset="0"/>
            </a:rPr>
            <a:t>5. System Design</a:t>
          </a:r>
        </a:p>
      </dgm:t>
    </dgm:pt>
    <dgm:pt modelId="{D6CCD039-DF56-46F9-82D1-1CA1E113ECF7}" type="parTrans" cxnId="{6D33D2C6-6B94-46ED-B473-5ABD04BF649A}">
      <dgm:prSet/>
      <dgm:spPr/>
      <dgm:t>
        <a:bodyPr/>
        <a:lstStyle/>
        <a:p>
          <a:endParaRPr lang="en-US">
            <a:latin typeface="Corbel" panose="020B0503020204020204" pitchFamily="34" charset="0"/>
          </a:endParaRPr>
        </a:p>
      </dgm:t>
    </dgm:pt>
    <dgm:pt modelId="{3DDECE5E-9580-443A-A30A-4F87B4C6466E}" type="sibTrans" cxnId="{6D33D2C6-6B94-46ED-B473-5ABD04BF649A}">
      <dgm:prSet/>
      <dgm:spPr/>
      <dgm:t>
        <a:bodyPr/>
        <a:lstStyle/>
        <a:p>
          <a:endParaRPr lang="en-US">
            <a:latin typeface="Corbel" panose="020B0503020204020204" pitchFamily="34" charset="0"/>
          </a:endParaRPr>
        </a:p>
      </dgm:t>
    </dgm:pt>
    <dgm:pt modelId="{C78EB6F4-8B4B-4463-907A-F977A5E1D375}">
      <dgm:prSet phldrT="[Text]"/>
      <dgm:spPr/>
      <dgm:t>
        <a:bodyPr/>
        <a:lstStyle/>
        <a:p>
          <a:r>
            <a:rPr lang="en-US">
              <a:latin typeface="Corbel" panose="020B0503020204020204" pitchFamily="34" charset="0"/>
            </a:rPr>
            <a:t>6. Prototype Usability Testing</a:t>
          </a:r>
        </a:p>
      </dgm:t>
    </dgm:pt>
    <dgm:pt modelId="{106D4865-1861-446C-A49E-A173A21671BB}" type="parTrans" cxnId="{6C0803F9-C049-434D-963B-4AA2EA108E43}">
      <dgm:prSet/>
      <dgm:spPr/>
      <dgm:t>
        <a:bodyPr/>
        <a:lstStyle/>
        <a:p>
          <a:endParaRPr lang="en-US">
            <a:latin typeface="Corbel" panose="020B0503020204020204" pitchFamily="34" charset="0"/>
          </a:endParaRPr>
        </a:p>
      </dgm:t>
    </dgm:pt>
    <dgm:pt modelId="{71588BBA-3C7E-4829-873C-22BD39949474}" type="sibTrans" cxnId="{6C0803F9-C049-434D-963B-4AA2EA108E43}">
      <dgm:prSet/>
      <dgm:spPr/>
      <dgm:t>
        <a:bodyPr/>
        <a:lstStyle/>
        <a:p>
          <a:endParaRPr lang="en-US">
            <a:latin typeface="Corbel" panose="020B0503020204020204" pitchFamily="34" charset="0"/>
          </a:endParaRPr>
        </a:p>
      </dgm:t>
    </dgm:pt>
    <dgm:pt modelId="{33FE9B6B-94E6-4543-86D2-47441A58AA30}">
      <dgm:prSet phldrT="[Text]"/>
      <dgm:spPr/>
      <dgm:t>
        <a:bodyPr/>
        <a:lstStyle/>
        <a:p>
          <a:r>
            <a:rPr lang="en-US">
              <a:latin typeface="Corbel" panose="020B0503020204020204" pitchFamily="34" charset="0"/>
            </a:rPr>
            <a:t>7. API Definition</a:t>
          </a:r>
        </a:p>
      </dgm:t>
    </dgm:pt>
    <dgm:pt modelId="{EA30AC11-A722-474D-98C3-7E06D4D8851B}" type="parTrans" cxnId="{E55D7760-F9F9-4AC6-9448-96BD2E49AFD8}">
      <dgm:prSet/>
      <dgm:spPr/>
      <dgm:t>
        <a:bodyPr/>
        <a:lstStyle/>
        <a:p>
          <a:endParaRPr lang="en-US">
            <a:latin typeface="Corbel" panose="020B0503020204020204" pitchFamily="34" charset="0"/>
          </a:endParaRPr>
        </a:p>
      </dgm:t>
    </dgm:pt>
    <dgm:pt modelId="{14BD469F-3807-47CC-A1E6-44EFF9B2E2AC}" type="sibTrans" cxnId="{E55D7760-F9F9-4AC6-9448-96BD2E49AFD8}">
      <dgm:prSet/>
      <dgm:spPr/>
      <dgm:t>
        <a:bodyPr/>
        <a:lstStyle/>
        <a:p>
          <a:endParaRPr lang="en-US">
            <a:latin typeface="Corbel" panose="020B0503020204020204" pitchFamily="34" charset="0"/>
          </a:endParaRPr>
        </a:p>
      </dgm:t>
    </dgm:pt>
    <dgm:pt modelId="{8F97CAFF-0565-484E-B6EE-38F852D3B0DA}">
      <dgm:prSet phldrT="[Text]"/>
      <dgm:spPr/>
      <dgm:t>
        <a:bodyPr/>
        <a:lstStyle/>
        <a:p>
          <a:r>
            <a:rPr lang="en-US">
              <a:latin typeface="Corbel" panose="020B0503020204020204" pitchFamily="34" charset="0"/>
            </a:rPr>
            <a:t>8. Coding</a:t>
          </a:r>
        </a:p>
      </dgm:t>
    </dgm:pt>
    <dgm:pt modelId="{4F4A1301-0385-4903-BBCB-DA34636AFEA0}" type="parTrans" cxnId="{06588366-56A7-4777-82CA-70A3B382D35E}">
      <dgm:prSet/>
      <dgm:spPr/>
      <dgm:t>
        <a:bodyPr/>
        <a:lstStyle/>
        <a:p>
          <a:endParaRPr lang="en-US">
            <a:latin typeface="Corbel" panose="020B0503020204020204" pitchFamily="34" charset="0"/>
          </a:endParaRPr>
        </a:p>
      </dgm:t>
    </dgm:pt>
    <dgm:pt modelId="{27AF4034-4700-4B4B-B228-A52801636EDD}" type="sibTrans" cxnId="{06588366-56A7-4777-82CA-70A3B382D35E}">
      <dgm:prSet/>
      <dgm:spPr/>
      <dgm:t>
        <a:bodyPr/>
        <a:lstStyle/>
        <a:p>
          <a:endParaRPr lang="en-US">
            <a:latin typeface="Corbel" panose="020B0503020204020204" pitchFamily="34" charset="0"/>
          </a:endParaRPr>
        </a:p>
      </dgm:t>
    </dgm:pt>
    <dgm:pt modelId="{1608FDF9-CD1D-4E5D-ADCA-97DC7688829E}">
      <dgm:prSet phldrT="[Text]"/>
      <dgm:spPr/>
      <dgm:t>
        <a:bodyPr/>
        <a:lstStyle/>
        <a:p>
          <a:r>
            <a:rPr lang="en-US">
              <a:latin typeface="Corbel" panose="020B0503020204020204" pitchFamily="34" charset="0"/>
            </a:rPr>
            <a:t>9. Testing</a:t>
          </a:r>
        </a:p>
      </dgm:t>
    </dgm:pt>
    <dgm:pt modelId="{19E841C9-43B1-4CB3-B2EF-1F8B5F8EAAAE}" type="parTrans" cxnId="{53D0C08C-2C3B-41A9-A131-C90D8ACEF8EB}">
      <dgm:prSet/>
      <dgm:spPr/>
      <dgm:t>
        <a:bodyPr/>
        <a:lstStyle/>
        <a:p>
          <a:endParaRPr lang="en-US">
            <a:latin typeface="Corbel" panose="020B0503020204020204" pitchFamily="34" charset="0"/>
          </a:endParaRPr>
        </a:p>
      </dgm:t>
    </dgm:pt>
    <dgm:pt modelId="{47EAC4AB-079D-423D-9D3F-A8DB035436B9}" type="sibTrans" cxnId="{53D0C08C-2C3B-41A9-A131-C90D8ACEF8EB}">
      <dgm:prSet/>
      <dgm:spPr/>
      <dgm:t>
        <a:bodyPr/>
        <a:lstStyle/>
        <a:p>
          <a:endParaRPr lang="en-US">
            <a:latin typeface="Corbel" panose="020B0503020204020204" pitchFamily="34" charset="0"/>
          </a:endParaRPr>
        </a:p>
      </dgm:t>
    </dgm:pt>
    <dgm:pt modelId="{DB5B7D3F-C7F3-49CB-BC89-3331D4921063}" type="pres">
      <dgm:prSet presAssocID="{09AAD8ED-5E84-4E70-8625-31092D3B08E6}" presName="Name0" presStyleCnt="0">
        <dgm:presLayoutVars>
          <dgm:dir/>
          <dgm:resizeHandles/>
        </dgm:presLayoutVars>
      </dgm:prSet>
      <dgm:spPr/>
    </dgm:pt>
    <dgm:pt modelId="{F2096BF4-42FA-460C-8D8F-4A9A13AB41E8}" type="pres">
      <dgm:prSet presAssocID="{9EEF22EC-6904-46A1-B576-E42185884E7D}" presName="compNode" presStyleCnt="0"/>
      <dgm:spPr/>
    </dgm:pt>
    <dgm:pt modelId="{227602C3-6F3E-41FA-B74C-2B1FD03A0AAF}" type="pres">
      <dgm:prSet presAssocID="{9EEF22EC-6904-46A1-B576-E42185884E7D}" presName="dummyConnPt" presStyleCnt="0"/>
      <dgm:spPr/>
    </dgm:pt>
    <dgm:pt modelId="{57D1A058-6DA9-4B64-93C9-7207985CBE51}" type="pres">
      <dgm:prSet presAssocID="{9EEF22EC-6904-46A1-B576-E42185884E7D}" presName="node" presStyleLbl="node1" presStyleIdx="0" presStyleCnt="9">
        <dgm:presLayoutVars>
          <dgm:bulletEnabled val="1"/>
        </dgm:presLayoutVars>
      </dgm:prSet>
      <dgm:spPr/>
    </dgm:pt>
    <dgm:pt modelId="{40EB792C-E747-4F8C-B011-CF2784EC3BB2}" type="pres">
      <dgm:prSet presAssocID="{28386340-1D96-4CAA-B5CC-05A465A53FD1}" presName="sibTrans" presStyleLbl="bgSibTrans2D1" presStyleIdx="0" presStyleCnt="8"/>
      <dgm:spPr/>
    </dgm:pt>
    <dgm:pt modelId="{E09465B4-E8BB-4363-9925-B7FAE65145F1}" type="pres">
      <dgm:prSet presAssocID="{E83AF77E-FB20-4F99-9987-B331A21FEF16}" presName="compNode" presStyleCnt="0"/>
      <dgm:spPr/>
    </dgm:pt>
    <dgm:pt modelId="{40C7B969-2DAF-4842-A44C-B974F36B84BB}" type="pres">
      <dgm:prSet presAssocID="{E83AF77E-FB20-4F99-9987-B331A21FEF16}" presName="dummyConnPt" presStyleCnt="0"/>
      <dgm:spPr/>
    </dgm:pt>
    <dgm:pt modelId="{402A7A37-3D11-4285-A015-4A6F9F9C43CE}" type="pres">
      <dgm:prSet presAssocID="{E83AF77E-FB20-4F99-9987-B331A21FEF16}" presName="node" presStyleLbl="node1" presStyleIdx="1" presStyleCnt="9">
        <dgm:presLayoutVars>
          <dgm:bulletEnabled val="1"/>
        </dgm:presLayoutVars>
      </dgm:prSet>
      <dgm:spPr/>
    </dgm:pt>
    <dgm:pt modelId="{3130A262-7B36-4F5E-875C-284CA85D4B9D}" type="pres">
      <dgm:prSet presAssocID="{1D07629D-01A1-4CD0-B740-7FB58CF53282}" presName="sibTrans" presStyleLbl="bgSibTrans2D1" presStyleIdx="1" presStyleCnt="8"/>
      <dgm:spPr/>
    </dgm:pt>
    <dgm:pt modelId="{F54A4BA5-6D69-4702-8C67-17C7EF834A04}" type="pres">
      <dgm:prSet presAssocID="{5C4CF263-3C56-4A99-90CF-804B92670690}" presName="compNode" presStyleCnt="0"/>
      <dgm:spPr/>
    </dgm:pt>
    <dgm:pt modelId="{A7A66E66-3A64-4DBD-8607-C189852853F4}" type="pres">
      <dgm:prSet presAssocID="{5C4CF263-3C56-4A99-90CF-804B92670690}" presName="dummyConnPt" presStyleCnt="0"/>
      <dgm:spPr/>
    </dgm:pt>
    <dgm:pt modelId="{2FB32D1B-FB1C-484D-A819-672647DCAC04}" type="pres">
      <dgm:prSet presAssocID="{5C4CF263-3C56-4A99-90CF-804B92670690}" presName="node" presStyleLbl="node1" presStyleIdx="2" presStyleCnt="9">
        <dgm:presLayoutVars>
          <dgm:bulletEnabled val="1"/>
        </dgm:presLayoutVars>
      </dgm:prSet>
      <dgm:spPr/>
    </dgm:pt>
    <dgm:pt modelId="{E73E41FF-A062-4C46-B306-21755E5181A8}" type="pres">
      <dgm:prSet presAssocID="{C8DE3A40-D899-4DEF-9071-708042A4025F}" presName="sibTrans" presStyleLbl="bgSibTrans2D1" presStyleIdx="2" presStyleCnt="8"/>
      <dgm:spPr/>
    </dgm:pt>
    <dgm:pt modelId="{9A3042F9-9EFB-4FBF-8BF1-06909ED51E2C}" type="pres">
      <dgm:prSet presAssocID="{D28BEEBD-8B2C-44AD-A4EC-838B9440F012}" presName="compNode" presStyleCnt="0"/>
      <dgm:spPr/>
    </dgm:pt>
    <dgm:pt modelId="{202193C7-2906-48FE-B1AC-29D500AD1839}" type="pres">
      <dgm:prSet presAssocID="{D28BEEBD-8B2C-44AD-A4EC-838B9440F012}" presName="dummyConnPt" presStyleCnt="0"/>
      <dgm:spPr/>
    </dgm:pt>
    <dgm:pt modelId="{2868D07C-6860-45B7-A146-B41A49DE9C3A}" type="pres">
      <dgm:prSet presAssocID="{D28BEEBD-8B2C-44AD-A4EC-838B9440F012}" presName="node" presStyleLbl="node1" presStyleIdx="3" presStyleCnt="9">
        <dgm:presLayoutVars>
          <dgm:bulletEnabled val="1"/>
        </dgm:presLayoutVars>
      </dgm:prSet>
      <dgm:spPr/>
    </dgm:pt>
    <dgm:pt modelId="{9BDE5F7E-6730-4113-A476-AF5E1312E975}" type="pres">
      <dgm:prSet presAssocID="{142C5355-6D39-4FD9-9365-16AB066E86C2}" presName="sibTrans" presStyleLbl="bgSibTrans2D1" presStyleIdx="3" presStyleCnt="8"/>
      <dgm:spPr/>
    </dgm:pt>
    <dgm:pt modelId="{6DAD42DD-4B43-4601-A5F5-1E5B76E84A79}" type="pres">
      <dgm:prSet presAssocID="{6BE8B956-2037-4922-8494-30C4CA446D91}" presName="compNode" presStyleCnt="0"/>
      <dgm:spPr/>
    </dgm:pt>
    <dgm:pt modelId="{B85912B5-5E7C-4944-A0EC-B3F0142FC2F3}" type="pres">
      <dgm:prSet presAssocID="{6BE8B956-2037-4922-8494-30C4CA446D91}" presName="dummyConnPt" presStyleCnt="0"/>
      <dgm:spPr/>
    </dgm:pt>
    <dgm:pt modelId="{B6FC7FC9-E315-439E-8AC0-C7116EEC2EDD}" type="pres">
      <dgm:prSet presAssocID="{6BE8B956-2037-4922-8494-30C4CA446D91}" presName="node" presStyleLbl="node1" presStyleIdx="4" presStyleCnt="9">
        <dgm:presLayoutVars>
          <dgm:bulletEnabled val="1"/>
        </dgm:presLayoutVars>
      </dgm:prSet>
      <dgm:spPr/>
    </dgm:pt>
    <dgm:pt modelId="{BC4C4710-36FF-4710-B342-9CD25BA9CD03}" type="pres">
      <dgm:prSet presAssocID="{3DDECE5E-9580-443A-A30A-4F87B4C6466E}" presName="sibTrans" presStyleLbl="bgSibTrans2D1" presStyleIdx="4" presStyleCnt="8"/>
      <dgm:spPr/>
    </dgm:pt>
    <dgm:pt modelId="{C95B7AC7-05F9-4C25-A99B-46C3AB18E046}" type="pres">
      <dgm:prSet presAssocID="{C78EB6F4-8B4B-4463-907A-F977A5E1D375}" presName="compNode" presStyleCnt="0"/>
      <dgm:spPr/>
    </dgm:pt>
    <dgm:pt modelId="{5FF6389A-311D-4679-9BD7-FE4E8184CF99}" type="pres">
      <dgm:prSet presAssocID="{C78EB6F4-8B4B-4463-907A-F977A5E1D375}" presName="dummyConnPt" presStyleCnt="0"/>
      <dgm:spPr/>
    </dgm:pt>
    <dgm:pt modelId="{CA1C2D0B-9419-4565-A467-4A08007940EE}" type="pres">
      <dgm:prSet presAssocID="{C78EB6F4-8B4B-4463-907A-F977A5E1D375}" presName="node" presStyleLbl="node1" presStyleIdx="5" presStyleCnt="9">
        <dgm:presLayoutVars>
          <dgm:bulletEnabled val="1"/>
        </dgm:presLayoutVars>
      </dgm:prSet>
      <dgm:spPr/>
    </dgm:pt>
    <dgm:pt modelId="{BFCBBD13-0979-49A3-99A6-5E6936C6750B}" type="pres">
      <dgm:prSet presAssocID="{71588BBA-3C7E-4829-873C-22BD39949474}" presName="sibTrans" presStyleLbl="bgSibTrans2D1" presStyleIdx="5" presStyleCnt="8"/>
      <dgm:spPr/>
    </dgm:pt>
    <dgm:pt modelId="{D5BBC62C-0D4C-4230-B4EA-683EB0BE9349}" type="pres">
      <dgm:prSet presAssocID="{33FE9B6B-94E6-4543-86D2-47441A58AA30}" presName="compNode" presStyleCnt="0"/>
      <dgm:spPr/>
    </dgm:pt>
    <dgm:pt modelId="{AAF782AC-6F1B-4F33-A083-13BE2D7FA818}" type="pres">
      <dgm:prSet presAssocID="{33FE9B6B-94E6-4543-86D2-47441A58AA30}" presName="dummyConnPt" presStyleCnt="0"/>
      <dgm:spPr/>
    </dgm:pt>
    <dgm:pt modelId="{1D2C3345-B473-49E9-BD1A-D1D3FB45C954}" type="pres">
      <dgm:prSet presAssocID="{33FE9B6B-94E6-4543-86D2-47441A58AA30}" presName="node" presStyleLbl="node1" presStyleIdx="6" presStyleCnt="9">
        <dgm:presLayoutVars>
          <dgm:bulletEnabled val="1"/>
        </dgm:presLayoutVars>
      </dgm:prSet>
      <dgm:spPr/>
    </dgm:pt>
    <dgm:pt modelId="{B292871D-6F5A-4D08-AF95-E5CED5F8AA89}" type="pres">
      <dgm:prSet presAssocID="{14BD469F-3807-47CC-A1E6-44EFF9B2E2AC}" presName="sibTrans" presStyleLbl="bgSibTrans2D1" presStyleIdx="6" presStyleCnt="8"/>
      <dgm:spPr/>
    </dgm:pt>
    <dgm:pt modelId="{87B77F20-3282-45AB-BF22-A16B11A5B6DE}" type="pres">
      <dgm:prSet presAssocID="{8F97CAFF-0565-484E-B6EE-38F852D3B0DA}" presName="compNode" presStyleCnt="0"/>
      <dgm:spPr/>
    </dgm:pt>
    <dgm:pt modelId="{CC90B247-6466-41F5-A0D4-FFD89DA2B7D8}" type="pres">
      <dgm:prSet presAssocID="{8F97CAFF-0565-484E-B6EE-38F852D3B0DA}" presName="dummyConnPt" presStyleCnt="0"/>
      <dgm:spPr/>
    </dgm:pt>
    <dgm:pt modelId="{A7513878-FA30-460E-B023-0EE425414F98}" type="pres">
      <dgm:prSet presAssocID="{8F97CAFF-0565-484E-B6EE-38F852D3B0DA}" presName="node" presStyleLbl="node1" presStyleIdx="7" presStyleCnt="9">
        <dgm:presLayoutVars>
          <dgm:bulletEnabled val="1"/>
        </dgm:presLayoutVars>
      </dgm:prSet>
      <dgm:spPr/>
    </dgm:pt>
    <dgm:pt modelId="{69A62366-9C7F-4904-8EEE-D338866689BA}" type="pres">
      <dgm:prSet presAssocID="{27AF4034-4700-4B4B-B228-A52801636EDD}" presName="sibTrans" presStyleLbl="bgSibTrans2D1" presStyleIdx="7" presStyleCnt="8"/>
      <dgm:spPr/>
    </dgm:pt>
    <dgm:pt modelId="{F199A684-8268-46E6-AC85-A258FE6CFBBF}" type="pres">
      <dgm:prSet presAssocID="{1608FDF9-CD1D-4E5D-ADCA-97DC7688829E}" presName="compNode" presStyleCnt="0"/>
      <dgm:spPr/>
    </dgm:pt>
    <dgm:pt modelId="{68198743-3748-4EEA-9E17-40B83F17D43D}" type="pres">
      <dgm:prSet presAssocID="{1608FDF9-CD1D-4E5D-ADCA-97DC7688829E}" presName="dummyConnPt" presStyleCnt="0"/>
      <dgm:spPr/>
    </dgm:pt>
    <dgm:pt modelId="{82B78B17-996D-4E72-8C4C-C54633A357D4}" type="pres">
      <dgm:prSet presAssocID="{1608FDF9-CD1D-4E5D-ADCA-97DC7688829E}" presName="node" presStyleLbl="node1" presStyleIdx="8" presStyleCnt="9">
        <dgm:presLayoutVars>
          <dgm:bulletEnabled val="1"/>
        </dgm:presLayoutVars>
      </dgm:prSet>
      <dgm:spPr/>
    </dgm:pt>
  </dgm:ptLst>
  <dgm:cxnLst>
    <dgm:cxn modelId="{2EC7230E-8B46-42BD-B9F4-2F01AFA1E230}" type="presOf" srcId="{14BD469F-3807-47CC-A1E6-44EFF9B2E2AC}" destId="{B292871D-6F5A-4D08-AF95-E5CED5F8AA89}" srcOrd="0" destOrd="0" presId="urn:microsoft.com/office/officeart/2005/8/layout/bProcess4"/>
    <dgm:cxn modelId="{FF219B0F-C5AF-42E2-A84A-1AB0FAC74C53}" type="presOf" srcId="{5C4CF263-3C56-4A99-90CF-804B92670690}" destId="{2FB32D1B-FB1C-484D-A819-672647DCAC04}" srcOrd="0" destOrd="0" presId="urn:microsoft.com/office/officeart/2005/8/layout/bProcess4"/>
    <dgm:cxn modelId="{D9492619-8C02-42BD-A43D-B6455C81867B}" srcId="{09AAD8ED-5E84-4E70-8625-31092D3B08E6}" destId="{5C4CF263-3C56-4A99-90CF-804B92670690}" srcOrd="2" destOrd="0" parTransId="{04C0E946-722B-4470-AD10-8A41467F6759}" sibTransId="{C8DE3A40-D899-4DEF-9071-708042A4025F}"/>
    <dgm:cxn modelId="{9CA73222-D135-4309-9F6A-4C6E5CE0C2CA}" type="presOf" srcId="{C78EB6F4-8B4B-4463-907A-F977A5E1D375}" destId="{CA1C2D0B-9419-4565-A467-4A08007940EE}" srcOrd="0" destOrd="0" presId="urn:microsoft.com/office/officeart/2005/8/layout/bProcess4"/>
    <dgm:cxn modelId="{1CA2D12A-E984-41DA-B7FB-53A93CCEEE62}" type="presOf" srcId="{09AAD8ED-5E84-4E70-8625-31092D3B08E6}" destId="{DB5B7D3F-C7F3-49CB-BC89-3331D4921063}" srcOrd="0" destOrd="0" presId="urn:microsoft.com/office/officeart/2005/8/layout/bProcess4"/>
    <dgm:cxn modelId="{1CD15F36-5C05-4761-BE07-45C367E9EE46}" type="presOf" srcId="{8F97CAFF-0565-484E-B6EE-38F852D3B0DA}" destId="{A7513878-FA30-460E-B023-0EE425414F98}" srcOrd="0" destOrd="0" presId="urn:microsoft.com/office/officeart/2005/8/layout/bProcess4"/>
    <dgm:cxn modelId="{AA4C433F-9813-42AD-ACD0-F0D710331311}" type="presOf" srcId="{71588BBA-3C7E-4829-873C-22BD39949474}" destId="{BFCBBD13-0979-49A3-99A6-5E6936C6750B}" srcOrd="0" destOrd="0" presId="urn:microsoft.com/office/officeart/2005/8/layout/bProcess4"/>
    <dgm:cxn modelId="{E55D7760-F9F9-4AC6-9448-96BD2E49AFD8}" srcId="{09AAD8ED-5E84-4E70-8625-31092D3B08E6}" destId="{33FE9B6B-94E6-4543-86D2-47441A58AA30}" srcOrd="6" destOrd="0" parTransId="{EA30AC11-A722-474D-98C3-7E06D4D8851B}" sibTransId="{14BD469F-3807-47CC-A1E6-44EFF9B2E2AC}"/>
    <dgm:cxn modelId="{3AB6D965-F460-4E7D-B4CD-3015866858C9}" type="presOf" srcId="{27AF4034-4700-4B4B-B228-A52801636EDD}" destId="{69A62366-9C7F-4904-8EEE-D338866689BA}" srcOrd="0" destOrd="0" presId="urn:microsoft.com/office/officeart/2005/8/layout/bProcess4"/>
    <dgm:cxn modelId="{06588366-56A7-4777-82CA-70A3B382D35E}" srcId="{09AAD8ED-5E84-4E70-8625-31092D3B08E6}" destId="{8F97CAFF-0565-484E-B6EE-38F852D3B0DA}" srcOrd="7" destOrd="0" parTransId="{4F4A1301-0385-4903-BBCB-DA34636AFEA0}" sibTransId="{27AF4034-4700-4B4B-B228-A52801636EDD}"/>
    <dgm:cxn modelId="{72CFE16B-2527-4EAD-9617-37121FF513FD}" type="presOf" srcId="{28386340-1D96-4CAA-B5CC-05A465A53FD1}" destId="{40EB792C-E747-4F8C-B011-CF2784EC3BB2}" srcOrd="0" destOrd="0" presId="urn:microsoft.com/office/officeart/2005/8/layout/bProcess4"/>
    <dgm:cxn modelId="{52AB736C-F5E3-43BB-B09A-FD302A8E32D7}" srcId="{09AAD8ED-5E84-4E70-8625-31092D3B08E6}" destId="{E83AF77E-FB20-4F99-9987-B331A21FEF16}" srcOrd="1" destOrd="0" parTransId="{A9F7395E-8644-4998-82B1-86BC7181BA13}" sibTransId="{1D07629D-01A1-4CD0-B740-7FB58CF53282}"/>
    <dgm:cxn modelId="{58DA9F72-C892-4328-BE4F-D303139342BD}" srcId="{09AAD8ED-5E84-4E70-8625-31092D3B08E6}" destId="{9EEF22EC-6904-46A1-B576-E42185884E7D}" srcOrd="0" destOrd="0" parTransId="{C9089DE2-11B9-4164-A0D4-460DE418BE6C}" sibTransId="{28386340-1D96-4CAA-B5CC-05A465A53FD1}"/>
    <dgm:cxn modelId="{C1B79E73-AF9E-4474-820F-2CB26C611662}" type="presOf" srcId="{1D07629D-01A1-4CD0-B740-7FB58CF53282}" destId="{3130A262-7B36-4F5E-875C-284CA85D4B9D}" srcOrd="0" destOrd="0" presId="urn:microsoft.com/office/officeart/2005/8/layout/bProcess4"/>
    <dgm:cxn modelId="{BC98A976-DF16-407D-9A20-9EFA08ABEFDE}" type="presOf" srcId="{1608FDF9-CD1D-4E5D-ADCA-97DC7688829E}" destId="{82B78B17-996D-4E72-8C4C-C54633A357D4}" srcOrd="0" destOrd="0" presId="urn:microsoft.com/office/officeart/2005/8/layout/bProcess4"/>
    <dgm:cxn modelId="{58D2C157-7525-49AA-8B4E-8386CCB85CAA}" type="presOf" srcId="{E83AF77E-FB20-4F99-9987-B331A21FEF16}" destId="{402A7A37-3D11-4285-A015-4A6F9F9C43CE}" srcOrd="0" destOrd="0" presId="urn:microsoft.com/office/officeart/2005/8/layout/bProcess4"/>
    <dgm:cxn modelId="{E828F758-2969-4B8E-A75C-3B4B9FD10743}" type="presOf" srcId="{D28BEEBD-8B2C-44AD-A4EC-838B9440F012}" destId="{2868D07C-6860-45B7-A146-B41A49DE9C3A}" srcOrd="0" destOrd="0" presId="urn:microsoft.com/office/officeart/2005/8/layout/bProcess4"/>
    <dgm:cxn modelId="{53D0C08C-2C3B-41A9-A131-C90D8ACEF8EB}" srcId="{09AAD8ED-5E84-4E70-8625-31092D3B08E6}" destId="{1608FDF9-CD1D-4E5D-ADCA-97DC7688829E}" srcOrd="8" destOrd="0" parTransId="{19E841C9-43B1-4CB3-B2EF-1F8B5F8EAAAE}" sibTransId="{47EAC4AB-079D-423D-9D3F-A8DB035436B9}"/>
    <dgm:cxn modelId="{2D71CF8C-37DF-456E-B222-F9513F627E3F}" type="presOf" srcId="{3DDECE5E-9580-443A-A30A-4F87B4C6466E}" destId="{BC4C4710-36FF-4710-B342-9CD25BA9CD03}" srcOrd="0" destOrd="0" presId="urn:microsoft.com/office/officeart/2005/8/layout/bProcess4"/>
    <dgm:cxn modelId="{8594E9A7-5D2B-4EDE-86CC-52E934DC4F00}" type="presOf" srcId="{33FE9B6B-94E6-4543-86D2-47441A58AA30}" destId="{1D2C3345-B473-49E9-BD1A-D1D3FB45C954}" srcOrd="0" destOrd="0" presId="urn:microsoft.com/office/officeart/2005/8/layout/bProcess4"/>
    <dgm:cxn modelId="{D89287BB-5015-4AC4-AA31-35A5BBD87678}" type="presOf" srcId="{9EEF22EC-6904-46A1-B576-E42185884E7D}" destId="{57D1A058-6DA9-4B64-93C9-7207985CBE51}" srcOrd="0" destOrd="0" presId="urn:microsoft.com/office/officeart/2005/8/layout/bProcess4"/>
    <dgm:cxn modelId="{EBD3D8C5-1F56-4ECA-B791-73289AE6B79B}" srcId="{09AAD8ED-5E84-4E70-8625-31092D3B08E6}" destId="{D28BEEBD-8B2C-44AD-A4EC-838B9440F012}" srcOrd="3" destOrd="0" parTransId="{4DD57857-4063-4167-99E7-EA565C10FE6E}" sibTransId="{142C5355-6D39-4FD9-9365-16AB066E86C2}"/>
    <dgm:cxn modelId="{6D33D2C6-6B94-46ED-B473-5ABD04BF649A}" srcId="{09AAD8ED-5E84-4E70-8625-31092D3B08E6}" destId="{6BE8B956-2037-4922-8494-30C4CA446D91}" srcOrd="4" destOrd="0" parTransId="{D6CCD039-DF56-46F9-82D1-1CA1E113ECF7}" sibTransId="{3DDECE5E-9580-443A-A30A-4F87B4C6466E}"/>
    <dgm:cxn modelId="{429D49E2-F1C9-4982-9CE1-6B3E7F499D8C}" type="presOf" srcId="{142C5355-6D39-4FD9-9365-16AB066E86C2}" destId="{9BDE5F7E-6730-4113-A476-AF5E1312E975}" srcOrd="0" destOrd="0" presId="urn:microsoft.com/office/officeart/2005/8/layout/bProcess4"/>
    <dgm:cxn modelId="{7D0828EF-24FA-4584-90F7-0F8FDCF0FD33}" type="presOf" srcId="{6BE8B956-2037-4922-8494-30C4CA446D91}" destId="{B6FC7FC9-E315-439E-8AC0-C7116EEC2EDD}" srcOrd="0" destOrd="0" presId="urn:microsoft.com/office/officeart/2005/8/layout/bProcess4"/>
    <dgm:cxn modelId="{6C0803F9-C049-434D-963B-4AA2EA108E43}" srcId="{09AAD8ED-5E84-4E70-8625-31092D3B08E6}" destId="{C78EB6F4-8B4B-4463-907A-F977A5E1D375}" srcOrd="5" destOrd="0" parTransId="{106D4865-1861-446C-A49E-A173A21671BB}" sibTransId="{71588BBA-3C7E-4829-873C-22BD39949474}"/>
    <dgm:cxn modelId="{9BD05EFB-48B0-4BFC-98E7-5C73A0952353}" type="presOf" srcId="{C8DE3A40-D899-4DEF-9071-708042A4025F}" destId="{E73E41FF-A062-4C46-B306-21755E5181A8}" srcOrd="0" destOrd="0" presId="urn:microsoft.com/office/officeart/2005/8/layout/bProcess4"/>
    <dgm:cxn modelId="{20E59981-110E-4DE5-8BF6-A0F7E8600377}" type="presParOf" srcId="{DB5B7D3F-C7F3-49CB-BC89-3331D4921063}" destId="{F2096BF4-42FA-460C-8D8F-4A9A13AB41E8}" srcOrd="0" destOrd="0" presId="urn:microsoft.com/office/officeart/2005/8/layout/bProcess4"/>
    <dgm:cxn modelId="{5474C207-CC7F-4420-9047-9A84DB48AFFC}" type="presParOf" srcId="{F2096BF4-42FA-460C-8D8F-4A9A13AB41E8}" destId="{227602C3-6F3E-41FA-B74C-2B1FD03A0AAF}" srcOrd="0" destOrd="0" presId="urn:microsoft.com/office/officeart/2005/8/layout/bProcess4"/>
    <dgm:cxn modelId="{DC6CD6D0-EA50-4F30-8137-A73B73255350}" type="presParOf" srcId="{F2096BF4-42FA-460C-8D8F-4A9A13AB41E8}" destId="{57D1A058-6DA9-4B64-93C9-7207985CBE51}" srcOrd="1" destOrd="0" presId="urn:microsoft.com/office/officeart/2005/8/layout/bProcess4"/>
    <dgm:cxn modelId="{4E534857-06BA-482C-8EE5-45E77339446B}" type="presParOf" srcId="{DB5B7D3F-C7F3-49CB-BC89-3331D4921063}" destId="{40EB792C-E747-4F8C-B011-CF2784EC3BB2}" srcOrd="1" destOrd="0" presId="urn:microsoft.com/office/officeart/2005/8/layout/bProcess4"/>
    <dgm:cxn modelId="{1DD815E7-8281-452A-A8C7-2FEE8203ED7D}" type="presParOf" srcId="{DB5B7D3F-C7F3-49CB-BC89-3331D4921063}" destId="{E09465B4-E8BB-4363-9925-B7FAE65145F1}" srcOrd="2" destOrd="0" presId="urn:microsoft.com/office/officeart/2005/8/layout/bProcess4"/>
    <dgm:cxn modelId="{2BE1A8EF-47D4-4CE1-BC0F-85AA0A21AAD8}" type="presParOf" srcId="{E09465B4-E8BB-4363-9925-B7FAE65145F1}" destId="{40C7B969-2DAF-4842-A44C-B974F36B84BB}" srcOrd="0" destOrd="0" presId="urn:microsoft.com/office/officeart/2005/8/layout/bProcess4"/>
    <dgm:cxn modelId="{DFBDA3FE-1574-43C9-A392-887CE24B3778}" type="presParOf" srcId="{E09465B4-E8BB-4363-9925-B7FAE65145F1}" destId="{402A7A37-3D11-4285-A015-4A6F9F9C43CE}" srcOrd="1" destOrd="0" presId="urn:microsoft.com/office/officeart/2005/8/layout/bProcess4"/>
    <dgm:cxn modelId="{1698EAA2-FE20-48D6-9EAE-C70787AC03B8}" type="presParOf" srcId="{DB5B7D3F-C7F3-49CB-BC89-3331D4921063}" destId="{3130A262-7B36-4F5E-875C-284CA85D4B9D}" srcOrd="3" destOrd="0" presId="urn:microsoft.com/office/officeart/2005/8/layout/bProcess4"/>
    <dgm:cxn modelId="{B9D9E9BA-7261-43DC-9C93-53650FCEE9A6}" type="presParOf" srcId="{DB5B7D3F-C7F3-49CB-BC89-3331D4921063}" destId="{F54A4BA5-6D69-4702-8C67-17C7EF834A04}" srcOrd="4" destOrd="0" presId="urn:microsoft.com/office/officeart/2005/8/layout/bProcess4"/>
    <dgm:cxn modelId="{B7C8C6B3-FC08-442F-A9DA-ADC28E9921C0}" type="presParOf" srcId="{F54A4BA5-6D69-4702-8C67-17C7EF834A04}" destId="{A7A66E66-3A64-4DBD-8607-C189852853F4}" srcOrd="0" destOrd="0" presId="urn:microsoft.com/office/officeart/2005/8/layout/bProcess4"/>
    <dgm:cxn modelId="{A37A2FE7-587C-4FDA-96E0-9D3C1D3A2D86}" type="presParOf" srcId="{F54A4BA5-6D69-4702-8C67-17C7EF834A04}" destId="{2FB32D1B-FB1C-484D-A819-672647DCAC04}" srcOrd="1" destOrd="0" presId="urn:microsoft.com/office/officeart/2005/8/layout/bProcess4"/>
    <dgm:cxn modelId="{C8EF427A-F0A5-414C-B731-A539FA0873AE}" type="presParOf" srcId="{DB5B7D3F-C7F3-49CB-BC89-3331D4921063}" destId="{E73E41FF-A062-4C46-B306-21755E5181A8}" srcOrd="5" destOrd="0" presId="urn:microsoft.com/office/officeart/2005/8/layout/bProcess4"/>
    <dgm:cxn modelId="{0C2CDFB3-4841-4E38-ACE9-E1F78A0741BD}" type="presParOf" srcId="{DB5B7D3F-C7F3-49CB-BC89-3331D4921063}" destId="{9A3042F9-9EFB-4FBF-8BF1-06909ED51E2C}" srcOrd="6" destOrd="0" presId="urn:microsoft.com/office/officeart/2005/8/layout/bProcess4"/>
    <dgm:cxn modelId="{A2ECD02C-926D-4D5C-90AA-79B4950B505F}" type="presParOf" srcId="{9A3042F9-9EFB-4FBF-8BF1-06909ED51E2C}" destId="{202193C7-2906-48FE-B1AC-29D500AD1839}" srcOrd="0" destOrd="0" presId="urn:microsoft.com/office/officeart/2005/8/layout/bProcess4"/>
    <dgm:cxn modelId="{3DE8F129-FEC7-40DE-880D-9CCFB149160F}" type="presParOf" srcId="{9A3042F9-9EFB-4FBF-8BF1-06909ED51E2C}" destId="{2868D07C-6860-45B7-A146-B41A49DE9C3A}" srcOrd="1" destOrd="0" presId="urn:microsoft.com/office/officeart/2005/8/layout/bProcess4"/>
    <dgm:cxn modelId="{1BDCD074-1D27-420F-A562-88AB164C27B9}" type="presParOf" srcId="{DB5B7D3F-C7F3-49CB-BC89-3331D4921063}" destId="{9BDE5F7E-6730-4113-A476-AF5E1312E975}" srcOrd="7" destOrd="0" presId="urn:microsoft.com/office/officeart/2005/8/layout/bProcess4"/>
    <dgm:cxn modelId="{28BAC176-64AE-4B1E-97FE-5A102C991AB3}" type="presParOf" srcId="{DB5B7D3F-C7F3-49CB-BC89-3331D4921063}" destId="{6DAD42DD-4B43-4601-A5F5-1E5B76E84A79}" srcOrd="8" destOrd="0" presId="urn:microsoft.com/office/officeart/2005/8/layout/bProcess4"/>
    <dgm:cxn modelId="{68F2EEFD-A4F6-473B-95BB-11687B0FFA62}" type="presParOf" srcId="{6DAD42DD-4B43-4601-A5F5-1E5B76E84A79}" destId="{B85912B5-5E7C-4944-A0EC-B3F0142FC2F3}" srcOrd="0" destOrd="0" presId="urn:microsoft.com/office/officeart/2005/8/layout/bProcess4"/>
    <dgm:cxn modelId="{7D16A5D1-C923-4B07-BE57-6BB8FB4FB327}" type="presParOf" srcId="{6DAD42DD-4B43-4601-A5F5-1E5B76E84A79}" destId="{B6FC7FC9-E315-439E-8AC0-C7116EEC2EDD}" srcOrd="1" destOrd="0" presId="urn:microsoft.com/office/officeart/2005/8/layout/bProcess4"/>
    <dgm:cxn modelId="{FF84F905-0770-4088-84D8-ADAF5356DB7E}" type="presParOf" srcId="{DB5B7D3F-C7F3-49CB-BC89-3331D4921063}" destId="{BC4C4710-36FF-4710-B342-9CD25BA9CD03}" srcOrd="9" destOrd="0" presId="urn:microsoft.com/office/officeart/2005/8/layout/bProcess4"/>
    <dgm:cxn modelId="{5ECD4E85-089D-4CD2-AF4B-C3F977A6DA69}" type="presParOf" srcId="{DB5B7D3F-C7F3-49CB-BC89-3331D4921063}" destId="{C95B7AC7-05F9-4C25-A99B-46C3AB18E046}" srcOrd="10" destOrd="0" presId="urn:microsoft.com/office/officeart/2005/8/layout/bProcess4"/>
    <dgm:cxn modelId="{8F65A038-B58C-435E-B13F-871606819BAF}" type="presParOf" srcId="{C95B7AC7-05F9-4C25-A99B-46C3AB18E046}" destId="{5FF6389A-311D-4679-9BD7-FE4E8184CF99}" srcOrd="0" destOrd="0" presId="urn:microsoft.com/office/officeart/2005/8/layout/bProcess4"/>
    <dgm:cxn modelId="{C1D8B7D1-F8C8-4733-92BD-BA04DB2CBE77}" type="presParOf" srcId="{C95B7AC7-05F9-4C25-A99B-46C3AB18E046}" destId="{CA1C2D0B-9419-4565-A467-4A08007940EE}" srcOrd="1" destOrd="0" presId="urn:microsoft.com/office/officeart/2005/8/layout/bProcess4"/>
    <dgm:cxn modelId="{1E80DD03-0699-4BEF-95A7-80F64BBAC5FC}" type="presParOf" srcId="{DB5B7D3F-C7F3-49CB-BC89-3331D4921063}" destId="{BFCBBD13-0979-49A3-99A6-5E6936C6750B}" srcOrd="11" destOrd="0" presId="urn:microsoft.com/office/officeart/2005/8/layout/bProcess4"/>
    <dgm:cxn modelId="{8F313537-3E30-4935-8B3D-8870A1A44C1E}" type="presParOf" srcId="{DB5B7D3F-C7F3-49CB-BC89-3331D4921063}" destId="{D5BBC62C-0D4C-4230-B4EA-683EB0BE9349}" srcOrd="12" destOrd="0" presId="urn:microsoft.com/office/officeart/2005/8/layout/bProcess4"/>
    <dgm:cxn modelId="{9FA7B848-B4A3-499C-B9B2-4966AA706A43}" type="presParOf" srcId="{D5BBC62C-0D4C-4230-B4EA-683EB0BE9349}" destId="{AAF782AC-6F1B-4F33-A083-13BE2D7FA818}" srcOrd="0" destOrd="0" presId="urn:microsoft.com/office/officeart/2005/8/layout/bProcess4"/>
    <dgm:cxn modelId="{11BEB676-F3A4-4C2C-B1CE-15707433C153}" type="presParOf" srcId="{D5BBC62C-0D4C-4230-B4EA-683EB0BE9349}" destId="{1D2C3345-B473-49E9-BD1A-D1D3FB45C954}" srcOrd="1" destOrd="0" presId="urn:microsoft.com/office/officeart/2005/8/layout/bProcess4"/>
    <dgm:cxn modelId="{888FC6A2-41A0-497D-88E2-8608B7A03A5A}" type="presParOf" srcId="{DB5B7D3F-C7F3-49CB-BC89-3331D4921063}" destId="{B292871D-6F5A-4D08-AF95-E5CED5F8AA89}" srcOrd="13" destOrd="0" presId="urn:microsoft.com/office/officeart/2005/8/layout/bProcess4"/>
    <dgm:cxn modelId="{01F59292-FD41-48E0-8C12-DD8F94932A37}" type="presParOf" srcId="{DB5B7D3F-C7F3-49CB-BC89-3331D4921063}" destId="{87B77F20-3282-45AB-BF22-A16B11A5B6DE}" srcOrd="14" destOrd="0" presId="urn:microsoft.com/office/officeart/2005/8/layout/bProcess4"/>
    <dgm:cxn modelId="{DA0F2D70-E32C-4D11-BBAD-55E43DA04603}" type="presParOf" srcId="{87B77F20-3282-45AB-BF22-A16B11A5B6DE}" destId="{CC90B247-6466-41F5-A0D4-FFD89DA2B7D8}" srcOrd="0" destOrd="0" presId="urn:microsoft.com/office/officeart/2005/8/layout/bProcess4"/>
    <dgm:cxn modelId="{5F7AB571-FD3B-4EF0-B59F-965CE6ED8A0E}" type="presParOf" srcId="{87B77F20-3282-45AB-BF22-A16B11A5B6DE}" destId="{A7513878-FA30-460E-B023-0EE425414F98}" srcOrd="1" destOrd="0" presId="urn:microsoft.com/office/officeart/2005/8/layout/bProcess4"/>
    <dgm:cxn modelId="{94EF3CAB-DD4B-4276-9AD9-6B18C1784576}" type="presParOf" srcId="{DB5B7D3F-C7F3-49CB-BC89-3331D4921063}" destId="{69A62366-9C7F-4904-8EEE-D338866689BA}" srcOrd="15" destOrd="0" presId="urn:microsoft.com/office/officeart/2005/8/layout/bProcess4"/>
    <dgm:cxn modelId="{BF5746E3-9254-494D-B9FE-DDADD8CBD393}" type="presParOf" srcId="{DB5B7D3F-C7F3-49CB-BC89-3331D4921063}" destId="{F199A684-8268-46E6-AC85-A258FE6CFBBF}" srcOrd="16" destOrd="0" presId="urn:microsoft.com/office/officeart/2005/8/layout/bProcess4"/>
    <dgm:cxn modelId="{1B8F25E3-BACF-48DF-84A8-A6C230D0FA4A}" type="presParOf" srcId="{F199A684-8268-46E6-AC85-A258FE6CFBBF}" destId="{68198743-3748-4EEA-9E17-40B83F17D43D}" srcOrd="0" destOrd="0" presId="urn:microsoft.com/office/officeart/2005/8/layout/bProcess4"/>
    <dgm:cxn modelId="{5BC90B7C-B333-4D4B-98BA-284014231F51}" type="presParOf" srcId="{F199A684-8268-46E6-AC85-A258FE6CFBBF}" destId="{82B78B17-996D-4E72-8C4C-C54633A357D4}"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7ADA7C-7094-4AC9-918A-E52E16C57EE3}" type="doc">
      <dgm:prSet loTypeId="urn:microsoft.com/office/officeart/2005/8/layout/pyramid1" loCatId="pyramid" qsTypeId="urn:microsoft.com/office/officeart/2005/8/quickstyle/simple4" qsCatId="simple" csTypeId="urn:microsoft.com/office/officeart/2005/8/colors/colorful1" csCatId="colorful" phldr="1"/>
      <dgm:spPr/>
    </dgm:pt>
    <dgm:pt modelId="{C827E6F0-017B-48BF-A8C9-5AA74B62DA51}">
      <dgm:prSet phldrT="[Text]" custT="1"/>
      <dgm:spPr/>
      <dgm:t>
        <a:bodyPr anchor="b"/>
        <a:lstStyle/>
        <a:p>
          <a:r>
            <a:rPr lang="en-US" sz="3200">
              <a:solidFill>
                <a:schemeClr val="bg1"/>
              </a:solidFill>
              <a:latin typeface="Corbel" panose="020B0503020204020204" pitchFamily="34" charset="0"/>
            </a:rPr>
            <a:t>Business</a:t>
          </a:r>
        </a:p>
      </dgm:t>
    </dgm:pt>
    <dgm:pt modelId="{E1E7A632-8C3A-4297-8C95-B794C1C306BE}" type="parTrans" cxnId="{A32F82D5-D491-4AE3-9F89-A659805E0FD9}">
      <dgm:prSet/>
      <dgm:spPr/>
      <dgm:t>
        <a:bodyPr/>
        <a:lstStyle/>
        <a:p>
          <a:endParaRPr lang="en-US" sz="1200">
            <a:solidFill>
              <a:schemeClr val="bg1"/>
            </a:solidFill>
            <a:latin typeface="Corbel" panose="020B0503020204020204" pitchFamily="34" charset="0"/>
          </a:endParaRPr>
        </a:p>
      </dgm:t>
    </dgm:pt>
    <dgm:pt modelId="{814ABEB7-5ED6-4B36-B97F-8D9E9E0CD72C}" type="sibTrans" cxnId="{A32F82D5-D491-4AE3-9F89-A659805E0FD9}">
      <dgm:prSet/>
      <dgm:spPr/>
      <dgm:t>
        <a:bodyPr/>
        <a:lstStyle/>
        <a:p>
          <a:endParaRPr lang="en-US" sz="1200">
            <a:solidFill>
              <a:schemeClr val="bg1"/>
            </a:solidFill>
            <a:latin typeface="Corbel" panose="020B0503020204020204" pitchFamily="34" charset="0"/>
          </a:endParaRPr>
        </a:p>
      </dgm:t>
    </dgm:pt>
    <dgm:pt modelId="{BA9C1C12-4C96-4C95-9745-B2661FF66503}">
      <dgm:prSet phldrT="[Text]" custT="1"/>
      <dgm:spPr/>
      <dgm:t>
        <a:bodyPr anchor="b"/>
        <a:lstStyle/>
        <a:p>
          <a:r>
            <a:rPr lang="en-US" sz="3200">
              <a:solidFill>
                <a:schemeClr val="bg1"/>
              </a:solidFill>
              <a:latin typeface="Corbel" panose="020B0503020204020204" pitchFamily="34" charset="0"/>
            </a:rPr>
            <a:t>Data</a:t>
          </a:r>
        </a:p>
      </dgm:t>
    </dgm:pt>
    <dgm:pt modelId="{550CC0C1-DDBB-446D-9BC1-89F1BF3CDBBD}" type="parTrans" cxnId="{609E7CF6-08A0-4D2E-87E5-95DEF58AB511}">
      <dgm:prSet/>
      <dgm:spPr/>
      <dgm:t>
        <a:bodyPr/>
        <a:lstStyle/>
        <a:p>
          <a:endParaRPr lang="en-US" sz="1200">
            <a:solidFill>
              <a:schemeClr val="bg1"/>
            </a:solidFill>
            <a:latin typeface="Corbel" panose="020B0503020204020204" pitchFamily="34" charset="0"/>
          </a:endParaRPr>
        </a:p>
      </dgm:t>
    </dgm:pt>
    <dgm:pt modelId="{AD2E0FF0-42F4-48F7-A8DB-6C782C582BE7}" type="sibTrans" cxnId="{609E7CF6-08A0-4D2E-87E5-95DEF58AB511}">
      <dgm:prSet/>
      <dgm:spPr/>
      <dgm:t>
        <a:bodyPr/>
        <a:lstStyle/>
        <a:p>
          <a:endParaRPr lang="en-US" sz="1200">
            <a:solidFill>
              <a:schemeClr val="bg1"/>
            </a:solidFill>
            <a:latin typeface="Corbel" panose="020B0503020204020204" pitchFamily="34" charset="0"/>
          </a:endParaRPr>
        </a:p>
      </dgm:t>
    </dgm:pt>
    <dgm:pt modelId="{EAF705D9-715C-4006-BEE9-18322266FAC3}">
      <dgm:prSet phldrT="[Text]" custT="1"/>
      <dgm:spPr/>
      <dgm:t>
        <a:bodyPr anchor="b"/>
        <a:lstStyle/>
        <a:p>
          <a:r>
            <a:rPr lang="en-US" sz="3200">
              <a:solidFill>
                <a:schemeClr val="bg1"/>
              </a:solidFill>
              <a:latin typeface="Corbel" panose="020B0503020204020204" pitchFamily="34" charset="0"/>
            </a:rPr>
            <a:t>Application</a:t>
          </a:r>
        </a:p>
      </dgm:t>
    </dgm:pt>
    <dgm:pt modelId="{AF196026-19EB-49BE-AD97-D3B440E97FAC}" type="parTrans" cxnId="{F2C7D6FD-2B82-486B-81C7-8940D0BA421A}">
      <dgm:prSet/>
      <dgm:spPr/>
      <dgm:t>
        <a:bodyPr/>
        <a:lstStyle/>
        <a:p>
          <a:endParaRPr lang="en-US" sz="1200">
            <a:solidFill>
              <a:schemeClr val="bg1"/>
            </a:solidFill>
            <a:latin typeface="Corbel" panose="020B0503020204020204" pitchFamily="34" charset="0"/>
          </a:endParaRPr>
        </a:p>
      </dgm:t>
    </dgm:pt>
    <dgm:pt modelId="{E5C97FFA-766D-4B84-96F9-EDD475CB1A96}" type="sibTrans" cxnId="{F2C7D6FD-2B82-486B-81C7-8940D0BA421A}">
      <dgm:prSet/>
      <dgm:spPr/>
      <dgm:t>
        <a:bodyPr/>
        <a:lstStyle/>
        <a:p>
          <a:endParaRPr lang="en-US" sz="1200">
            <a:solidFill>
              <a:schemeClr val="bg1"/>
            </a:solidFill>
            <a:latin typeface="Corbel" panose="020B0503020204020204" pitchFamily="34" charset="0"/>
          </a:endParaRPr>
        </a:p>
      </dgm:t>
    </dgm:pt>
    <dgm:pt modelId="{F0C9EC0F-908A-4A7B-B230-BF54DF57CE44}">
      <dgm:prSet phldrT="[Text]" custT="1"/>
      <dgm:spPr/>
      <dgm:t>
        <a:bodyPr anchor="b"/>
        <a:lstStyle/>
        <a:p>
          <a:r>
            <a:rPr lang="en-US" sz="3200">
              <a:solidFill>
                <a:schemeClr val="bg1"/>
              </a:solidFill>
              <a:latin typeface="Corbel" panose="020B0503020204020204" pitchFamily="34" charset="0"/>
            </a:rPr>
            <a:t>Technology</a:t>
          </a:r>
        </a:p>
      </dgm:t>
    </dgm:pt>
    <dgm:pt modelId="{1C842108-5C4C-4E8C-8A6C-933B61B75F09}" type="parTrans" cxnId="{0893EC64-A45C-4A4F-8920-C4896154F6B6}">
      <dgm:prSet/>
      <dgm:spPr/>
      <dgm:t>
        <a:bodyPr/>
        <a:lstStyle/>
        <a:p>
          <a:endParaRPr lang="en-US" sz="1200">
            <a:solidFill>
              <a:schemeClr val="bg1"/>
            </a:solidFill>
            <a:latin typeface="Corbel" panose="020B0503020204020204" pitchFamily="34" charset="0"/>
          </a:endParaRPr>
        </a:p>
      </dgm:t>
    </dgm:pt>
    <dgm:pt modelId="{344472E2-9190-460B-9845-E1E628D5BCBD}" type="sibTrans" cxnId="{0893EC64-A45C-4A4F-8920-C4896154F6B6}">
      <dgm:prSet/>
      <dgm:spPr/>
      <dgm:t>
        <a:bodyPr/>
        <a:lstStyle/>
        <a:p>
          <a:endParaRPr lang="en-US" sz="1200">
            <a:solidFill>
              <a:schemeClr val="bg1"/>
            </a:solidFill>
            <a:latin typeface="Corbel" panose="020B0503020204020204" pitchFamily="34" charset="0"/>
          </a:endParaRPr>
        </a:p>
      </dgm:t>
    </dgm:pt>
    <dgm:pt modelId="{A2443A7F-4A9F-4824-99C0-E5E6C65B2EF1}" type="pres">
      <dgm:prSet presAssocID="{9F7ADA7C-7094-4AC9-918A-E52E16C57EE3}" presName="Name0" presStyleCnt="0">
        <dgm:presLayoutVars>
          <dgm:dir/>
          <dgm:animLvl val="lvl"/>
          <dgm:resizeHandles val="exact"/>
        </dgm:presLayoutVars>
      </dgm:prSet>
      <dgm:spPr/>
    </dgm:pt>
    <dgm:pt modelId="{C58943A8-FA4E-4D16-B218-1FBC6523D23C}" type="pres">
      <dgm:prSet presAssocID="{C827E6F0-017B-48BF-A8C9-5AA74B62DA51}" presName="Name8" presStyleCnt="0"/>
      <dgm:spPr/>
    </dgm:pt>
    <dgm:pt modelId="{F789A089-5F5D-40AE-BBD3-DB01EDCCF6BF}" type="pres">
      <dgm:prSet presAssocID="{C827E6F0-017B-48BF-A8C9-5AA74B62DA51}" presName="level" presStyleLbl="node1" presStyleIdx="0" presStyleCnt="4">
        <dgm:presLayoutVars>
          <dgm:chMax val="1"/>
          <dgm:bulletEnabled val="1"/>
        </dgm:presLayoutVars>
      </dgm:prSet>
      <dgm:spPr/>
    </dgm:pt>
    <dgm:pt modelId="{7D7E7155-E239-4E61-8683-9F5C1A900AA3}" type="pres">
      <dgm:prSet presAssocID="{C827E6F0-017B-48BF-A8C9-5AA74B62DA51}" presName="levelTx" presStyleLbl="revTx" presStyleIdx="0" presStyleCnt="0">
        <dgm:presLayoutVars>
          <dgm:chMax val="1"/>
          <dgm:bulletEnabled val="1"/>
        </dgm:presLayoutVars>
      </dgm:prSet>
      <dgm:spPr/>
    </dgm:pt>
    <dgm:pt modelId="{C6F6EFA2-382C-40FD-8B7B-1F7EB1DE9B30}" type="pres">
      <dgm:prSet presAssocID="{BA9C1C12-4C96-4C95-9745-B2661FF66503}" presName="Name8" presStyleCnt="0"/>
      <dgm:spPr/>
    </dgm:pt>
    <dgm:pt modelId="{381BB46C-F426-4E19-B87A-79FE5AC79B2C}" type="pres">
      <dgm:prSet presAssocID="{BA9C1C12-4C96-4C95-9745-B2661FF66503}" presName="level" presStyleLbl="node1" presStyleIdx="1" presStyleCnt="4">
        <dgm:presLayoutVars>
          <dgm:chMax val="1"/>
          <dgm:bulletEnabled val="1"/>
        </dgm:presLayoutVars>
      </dgm:prSet>
      <dgm:spPr/>
    </dgm:pt>
    <dgm:pt modelId="{374BC071-0BFE-4F42-9B47-EBAAFDA0E300}" type="pres">
      <dgm:prSet presAssocID="{BA9C1C12-4C96-4C95-9745-B2661FF66503}" presName="levelTx" presStyleLbl="revTx" presStyleIdx="0" presStyleCnt="0">
        <dgm:presLayoutVars>
          <dgm:chMax val="1"/>
          <dgm:bulletEnabled val="1"/>
        </dgm:presLayoutVars>
      </dgm:prSet>
      <dgm:spPr/>
    </dgm:pt>
    <dgm:pt modelId="{77D7A71D-E2E8-4D84-9D52-80267369BEE3}" type="pres">
      <dgm:prSet presAssocID="{EAF705D9-715C-4006-BEE9-18322266FAC3}" presName="Name8" presStyleCnt="0"/>
      <dgm:spPr/>
    </dgm:pt>
    <dgm:pt modelId="{B4B3B0FE-6460-4F9C-AA3B-3CD7DDE14850}" type="pres">
      <dgm:prSet presAssocID="{EAF705D9-715C-4006-BEE9-18322266FAC3}" presName="level" presStyleLbl="node1" presStyleIdx="2" presStyleCnt="4">
        <dgm:presLayoutVars>
          <dgm:chMax val="1"/>
          <dgm:bulletEnabled val="1"/>
        </dgm:presLayoutVars>
      </dgm:prSet>
      <dgm:spPr/>
    </dgm:pt>
    <dgm:pt modelId="{3B8B4269-18D3-459E-A18C-44D624EFB443}" type="pres">
      <dgm:prSet presAssocID="{EAF705D9-715C-4006-BEE9-18322266FAC3}" presName="levelTx" presStyleLbl="revTx" presStyleIdx="0" presStyleCnt="0">
        <dgm:presLayoutVars>
          <dgm:chMax val="1"/>
          <dgm:bulletEnabled val="1"/>
        </dgm:presLayoutVars>
      </dgm:prSet>
      <dgm:spPr/>
    </dgm:pt>
    <dgm:pt modelId="{63073238-48F7-47A5-B9A0-DF42A60B190A}" type="pres">
      <dgm:prSet presAssocID="{F0C9EC0F-908A-4A7B-B230-BF54DF57CE44}" presName="Name8" presStyleCnt="0"/>
      <dgm:spPr/>
    </dgm:pt>
    <dgm:pt modelId="{D3F58324-74C3-45E7-9B29-B978078E7814}" type="pres">
      <dgm:prSet presAssocID="{F0C9EC0F-908A-4A7B-B230-BF54DF57CE44}" presName="level" presStyleLbl="node1" presStyleIdx="3" presStyleCnt="4">
        <dgm:presLayoutVars>
          <dgm:chMax val="1"/>
          <dgm:bulletEnabled val="1"/>
        </dgm:presLayoutVars>
      </dgm:prSet>
      <dgm:spPr/>
    </dgm:pt>
    <dgm:pt modelId="{9BDDD601-BDA9-4BA8-B754-2FF138634AA4}" type="pres">
      <dgm:prSet presAssocID="{F0C9EC0F-908A-4A7B-B230-BF54DF57CE44}" presName="levelTx" presStyleLbl="revTx" presStyleIdx="0" presStyleCnt="0">
        <dgm:presLayoutVars>
          <dgm:chMax val="1"/>
          <dgm:bulletEnabled val="1"/>
        </dgm:presLayoutVars>
      </dgm:prSet>
      <dgm:spPr/>
    </dgm:pt>
  </dgm:ptLst>
  <dgm:cxnLst>
    <dgm:cxn modelId="{312CBC16-FA59-4FF5-A5E1-3AC47AF0E0C1}" type="presOf" srcId="{9F7ADA7C-7094-4AC9-918A-E52E16C57EE3}" destId="{A2443A7F-4A9F-4824-99C0-E5E6C65B2EF1}" srcOrd="0" destOrd="0" presId="urn:microsoft.com/office/officeart/2005/8/layout/pyramid1"/>
    <dgm:cxn modelId="{0893EC64-A45C-4A4F-8920-C4896154F6B6}" srcId="{9F7ADA7C-7094-4AC9-918A-E52E16C57EE3}" destId="{F0C9EC0F-908A-4A7B-B230-BF54DF57CE44}" srcOrd="3" destOrd="0" parTransId="{1C842108-5C4C-4E8C-8A6C-933B61B75F09}" sibTransId="{344472E2-9190-460B-9845-E1E628D5BCBD}"/>
    <dgm:cxn modelId="{0EA0644B-8C94-48C4-95FB-448153751734}" type="presOf" srcId="{BA9C1C12-4C96-4C95-9745-B2661FF66503}" destId="{381BB46C-F426-4E19-B87A-79FE5AC79B2C}" srcOrd="0" destOrd="0" presId="urn:microsoft.com/office/officeart/2005/8/layout/pyramid1"/>
    <dgm:cxn modelId="{D107146F-DBAC-443D-855E-283A7A10FEA1}" type="presOf" srcId="{F0C9EC0F-908A-4A7B-B230-BF54DF57CE44}" destId="{D3F58324-74C3-45E7-9B29-B978078E7814}" srcOrd="0" destOrd="0" presId="urn:microsoft.com/office/officeart/2005/8/layout/pyramid1"/>
    <dgm:cxn modelId="{80CF4052-04B3-4176-982C-5854A7B59D78}" type="presOf" srcId="{BA9C1C12-4C96-4C95-9745-B2661FF66503}" destId="{374BC071-0BFE-4F42-9B47-EBAAFDA0E300}" srcOrd="1" destOrd="0" presId="urn:microsoft.com/office/officeart/2005/8/layout/pyramid1"/>
    <dgm:cxn modelId="{6204297D-0DE7-4E17-A090-692C8B3CBA3B}" type="presOf" srcId="{EAF705D9-715C-4006-BEE9-18322266FAC3}" destId="{3B8B4269-18D3-459E-A18C-44D624EFB443}" srcOrd="1" destOrd="0" presId="urn:microsoft.com/office/officeart/2005/8/layout/pyramid1"/>
    <dgm:cxn modelId="{2873FFC1-8AAF-4653-8F3F-4E8E58C5A784}" type="presOf" srcId="{F0C9EC0F-908A-4A7B-B230-BF54DF57CE44}" destId="{9BDDD601-BDA9-4BA8-B754-2FF138634AA4}" srcOrd="1" destOrd="0" presId="urn:microsoft.com/office/officeart/2005/8/layout/pyramid1"/>
    <dgm:cxn modelId="{76421BC6-6DE4-4B03-8F23-33DAFE3E6387}" type="presOf" srcId="{C827E6F0-017B-48BF-A8C9-5AA74B62DA51}" destId="{F789A089-5F5D-40AE-BBD3-DB01EDCCF6BF}" srcOrd="0" destOrd="0" presId="urn:microsoft.com/office/officeart/2005/8/layout/pyramid1"/>
    <dgm:cxn modelId="{A32F82D5-D491-4AE3-9F89-A659805E0FD9}" srcId="{9F7ADA7C-7094-4AC9-918A-E52E16C57EE3}" destId="{C827E6F0-017B-48BF-A8C9-5AA74B62DA51}" srcOrd="0" destOrd="0" parTransId="{E1E7A632-8C3A-4297-8C95-B794C1C306BE}" sibTransId="{814ABEB7-5ED6-4B36-B97F-8D9E9E0CD72C}"/>
    <dgm:cxn modelId="{6AE4B0DB-ADF5-4B23-9BA0-13DD854EAAAB}" type="presOf" srcId="{C827E6F0-017B-48BF-A8C9-5AA74B62DA51}" destId="{7D7E7155-E239-4E61-8683-9F5C1A900AA3}" srcOrd="1" destOrd="0" presId="urn:microsoft.com/office/officeart/2005/8/layout/pyramid1"/>
    <dgm:cxn modelId="{EBEC1FE8-5200-49D4-9C14-68F6580936BC}" type="presOf" srcId="{EAF705D9-715C-4006-BEE9-18322266FAC3}" destId="{B4B3B0FE-6460-4F9C-AA3B-3CD7DDE14850}" srcOrd="0" destOrd="0" presId="urn:microsoft.com/office/officeart/2005/8/layout/pyramid1"/>
    <dgm:cxn modelId="{609E7CF6-08A0-4D2E-87E5-95DEF58AB511}" srcId="{9F7ADA7C-7094-4AC9-918A-E52E16C57EE3}" destId="{BA9C1C12-4C96-4C95-9745-B2661FF66503}" srcOrd="1" destOrd="0" parTransId="{550CC0C1-DDBB-446D-9BC1-89F1BF3CDBBD}" sibTransId="{AD2E0FF0-42F4-48F7-A8DB-6C782C582BE7}"/>
    <dgm:cxn modelId="{F2C7D6FD-2B82-486B-81C7-8940D0BA421A}" srcId="{9F7ADA7C-7094-4AC9-918A-E52E16C57EE3}" destId="{EAF705D9-715C-4006-BEE9-18322266FAC3}" srcOrd="2" destOrd="0" parTransId="{AF196026-19EB-49BE-AD97-D3B440E97FAC}" sibTransId="{E5C97FFA-766D-4B84-96F9-EDD475CB1A96}"/>
    <dgm:cxn modelId="{B4ABADF5-8F06-4422-ADE7-504BBBD19574}" type="presParOf" srcId="{A2443A7F-4A9F-4824-99C0-E5E6C65B2EF1}" destId="{C58943A8-FA4E-4D16-B218-1FBC6523D23C}" srcOrd="0" destOrd="0" presId="urn:microsoft.com/office/officeart/2005/8/layout/pyramid1"/>
    <dgm:cxn modelId="{3ABCB072-B844-40D2-9480-FDCF78F2118D}" type="presParOf" srcId="{C58943A8-FA4E-4D16-B218-1FBC6523D23C}" destId="{F789A089-5F5D-40AE-BBD3-DB01EDCCF6BF}" srcOrd="0" destOrd="0" presId="urn:microsoft.com/office/officeart/2005/8/layout/pyramid1"/>
    <dgm:cxn modelId="{0B9866A0-03B9-4973-A303-DC2F91756A1E}" type="presParOf" srcId="{C58943A8-FA4E-4D16-B218-1FBC6523D23C}" destId="{7D7E7155-E239-4E61-8683-9F5C1A900AA3}" srcOrd="1" destOrd="0" presId="urn:microsoft.com/office/officeart/2005/8/layout/pyramid1"/>
    <dgm:cxn modelId="{044BD8A0-0411-4D96-9C78-1B7A73E40B0F}" type="presParOf" srcId="{A2443A7F-4A9F-4824-99C0-E5E6C65B2EF1}" destId="{C6F6EFA2-382C-40FD-8B7B-1F7EB1DE9B30}" srcOrd="1" destOrd="0" presId="urn:microsoft.com/office/officeart/2005/8/layout/pyramid1"/>
    <dgm:cxn modelId="{AC4C0B7C-58FA-4EA2-9472-F0D609320494}" type="presParOf" srcId="{C6F6EFA2-382C-40FD-8B7B-1F7EB1DE9B30}" destId="{381BB46C-F426-4E19-B87A-79FE5AC79B2C}" srcOrd="0" destOrd="0" presId="urn:microsoft.com/office/officeart/2005/8/layout/pyramid1"/>
    <dgm:cxn modelId="{89E94055-AB97-445F-B716-096902FAFC60}" type="presParOf" srcId="{C6F6EFA2-382C-40FD-8B7B-1F7EB1DE9B30}" destId="{374BC071-0BFE-4F42-9B47-EBAAFDA0E300}" srcOrd="1" destOrd="0" presId="urn:microsoft.com/office/officeart/2005/8/layout/pyramid1"/>
    <dgm:cxn modelId="{E201DB3E-9824-45DF-B87E-D9C26B34B865}" type="presParOf" srcId="{A2443A7F-4A9F-4824-99C0-E5E6C65B2EF1}" destId="{77D7A71D-E2E8-4D84-9D52-80267369BEE3}" srcOrd="2" destOrd="0" presId="urn:microsoft.com/office/officeart/2005/8/layout/pyramid1"/>
    <dgm:cxn modelId="{96D6A282-0FDB-4EFF-BE9B-C0F4735A512E}" type="presParOf" srcId="{77D7A71D-E2E8-4D84-9D52-80267369BEE3}" destId="{B4B3B0FE-6460-4F9C-AA3B-3CD7DDE14850}" srcOrd="0" destOrd="0" presId="urn:microsoft.com/office/officeart/2005/8/layout/pyramid1"/>
    <dgm:cxn modelId="{4944BEC6-BC86-452E-A7B1-127A3BC466A1}" type="presParOf" srcId="{77D7A71D-E2E8-4D84-9D52-80267369BEE3}" destId="{3B8B4269-18D3-459E-A18C-44D624EFB443}" srcOrd="1" destOrd="0" presId="urn:microsoft.com/office/officeart/2005/8/layout/pyramid1"/>
    <dgm:cxn modelId="{4C01AA6F-7C8A-4BC3-A9E3-B5815CBEBC32}" type="presParOf" srcId="{A2443A7F-4A9F-4824-99C0-E5E6C65B2EF1}" destId="{63073238-48F7-47A5-B9A0-DF42A60B190A}" srcOrd="3" destOrd="0" presId="urn:microsoft.com/office/officeart/2005/8/layout/pyramid1"/>
    <dgm:cxn modelId="{D996491F-E812-4E40-9C7B-30E0E9BA56C3}" type="presParOf" srcId="{63073238-48F7-47A5-B9A0-DF42A60B190A}" destId="{D3F58324-74C3-45E7-9B29-B978078E7814}" srcOrd="0" destOrd="0" presId="urn:microsoft.com/office/officeart/2005/8/layout/pyramid1"/>
    <dgm:cxn modelId="{7C553B8C-3C8E-4E1E-8E79-BB22C8DDF72B}" type="presParOf" srcId="{63073238-48F7-47A5-B9A0-DF42A60B190A}" destId="{9BDDD601-BDA9-4BA8-B754-2FF138634AA4}"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6AF5A7-2CA8-4D43-9D10-315D5EE34377}" type="doc">
      <dgm:prSet loTypeId="urn:microsoft.com/office/officeart/2005/8/layout/chevron1" loCatId="process" qsTypeId="urn:microsoft.com/office/officeart/2005/8/quickstyle/simple1" qsCatId="simple" csTypeId="urn:microsoft.com/office/officeart/2005/8/colors/colorful1" csCatId="colorful" phldr="1"/>
      <dgm:spPr/>
    </dgm:pt>
    <dgm:pt modelId="{08124B3D-528C-484C-9C1A-9D9068331E97}">
      <dgm:prSet phldrT="[Text]"/>
      <dgm:spPr/>
      <dgm:t>
        <a:bodyPr/>
        <a:lstStyle/>
        <a:p>
          <a:r>
            <a:rPr lang="en-US"/>
            <a:t>Problem</a:t>
          </a:r>
        </a:p>
      </dgm:t>
    </dgm:pt>
    <dgm:pt modelId="{8DAED97B-383A-4986-9E8E-6B17DB0B33BB}" type="parTrans" cxnId="{50F5B3DE-8576-411C-A6DC-6D9EAAAB6927}">
      <dgm:prSet/>
      <dgm:spPr/>
      <dgm:t>
        <a:bodyPr/>
        <a:lstStyle/>
        <a:p>
          <a:endParaRPr lang="en-US"/>
        </a:p>
      </dgm:t>
    </dgm:pt>
    <dgm:pt modelId="{575A2C6F-D536-44ED-B7F0-F2047C560F83}" type="sibTrans" cxnId="{50F5B3DE-8576-411C-A6DC-6D9EAAAB6927}">
      <dgm:prSet/>
      <dgm:spPr/>
      <dgm:t>
        <a:bodyPr/>
        <a:lstStyle/>
        <a:p>
          <a:endParaRPr lang="en-US"/>
        </a:p>
      </dgm:t>
    </dgm:pt>
    <dgm:pt modelId="{3230C54C-DA98-486B-81E3-0759413E45C9}">
      <dgm:prSet phldrT="[Text]"/>
      <dgm:spPr/>
      <dgm:t>
        <a:bodyPr/>
        <a:lstStyle/>
        <a:p>
          <a:r>
            <a:rPr lang="en-US"/>
            <a:t>Cause</a:t>
          </a:r>
        </a:p>
      </dgm:t>
    </dgm:pt>
    <dgm:pt modelId="{F8609516-AB6E-4B17-9394-389F7782900B}" type="parTrans" cxnId="{62408EC0-A1D0-46FC-A296-628EC249DB4B}">
      <dgm:prSet/>
      <dgm:spPr/>
      <dgm:t>
        <a:bodyPr/>
        <a:lstStyle/>
        <a:p>
          <a:endParaRPr lang="en-US"/>
        </a:p>
      </dgm:t>
    </dgm:pt>
    <dgm:pt modelId="{C7FA9119-5BEC-44F4-92B2-ACC4A6EFB687}" type="sibTrans" cxnId="{62408EC0-A1D0-46FC-A296-628EC249DB4B}">
      <dgm:prSet/>
      <dgm:spPr/>
      <dgm:t>
        <a:bodyPr/>
        <a:lstStyle/>
        <a:p>
          <a:endParaRPr lang="en-US"/>
        </a:p>
      </dgm:t>
    </dgm:pt>
    <dgm:pt modelId="{C615268F-F6F9-4AE9-B477-B9269E66EA00}">
      <dgm:prSet phldrT="[Text]"/>
      <dgm:spPr/>
      <dgm:t>
        <a:bodyPr/>
        <a:lstStyle/>
        <a:p>
          <a:r>
            <a:rPr lang="en-US"/>
            <a:t>Solution</a:t>
          </a:r>
        </a:p>
      </dgm:t>
    </dgm:pt>
    <dgm:pt modelId="{B36E8366-2199-48F5-A0F4-C1B9F73CFD89}" type="parTrans" cxnId="{7464F7DC-3BF1-44D7-88F0-553475CFF872}">
      <dgm:prSet/>
      <dgm:spPr/>
      <dgm:t>
        <a:bodyPr/>
        <a:lstStyle/>
        <a:p>
          <a:endParaRPr lang="en-US"/>
        </a:p>
      </dgm:t>
    </dgm:pt>
    <dgm:pt modelId="{6AA1379D-EAB0-45FD-802A-718F4E6D54D6}" type="sibTrans" cxnId="{7464F7DC-3BF1-44D7-88F0-553475CFF872}">
      <dgm:prSet/>
      <dgm:spPr/>
      <dgm:t>
        <a:bodyPr/>
        <a:lstStyle/>
        <a:p>
          <a:endParaRPr lang="en-US"/>
        </a:p>
      </dgm:t>
    </dgm:pt>
    <dgm:pt modelId="{802E4623-1A1E-4F92-9307-F5611C1E6681}">
      <dgm:prSet phldrT="[Text]"/>
      <dgm:spPr/>
      <dgm:t>
        <a:bodyPr/>
        <a:lstStyle/>
        <a:p>
          <a:r>
            <a:rPr lang="en-US"/>
            <a:t>Implementation</a:t>
          </a:r>
        </a:p>
      </dgm:t>
    </dgm:pt>
    <dgm:pt modelId="{1B36D67B-9C21-4ADE-8C80-342F62E61607}" type="parTrans" cxnId="{9854558D-89BB-4D99-A861-0EC90C11C0D7}">
      <dgm:prSet/>
      <dgm:spPr/>
      <dgm:t>
        <a:bodyPr/>
        <a:lstStyle/>
        <a:p>
          <a:endParaRPr lang="en-US"/>
        </a:p>
      </dgm:t>
    </dgm:pt>
    <dgm:pt modelId="{E40C1E88-2354-450B-9E50-98910C8EA77D}" type="sibTrans" cxnId="{9854558D-89BB-4D99-A861-0EC90C11C0D7}">
      <dgm:prSet/>
      <dgm:spPr/>
      <dgm:t>
        <a:bodyPr/>
        <a:lstStyle/>
        <a:p>
          <a:endParaRPr lang="en-US"/>
        </a:p>
      </dgm:t>
    </dgm:pt>
    <dgm:pt modelId="{8C12FFD2-73C5-4FAE-B2F2-FD49FECB84E2}">
      <dgm:prSet phldrT="[Text]"/>
      <dgm:spPr/>
      <dgm:t>
        <a:bodyPr/>
        <a:lstStyle/>
        <a:p>
          <a:r>
            <a:rPr lang="en-US"/>
            <a:t>Monitor</a:t>
          </a:r>
        </a:p>
      </dgm:t>
    </dgm:pt>
    <dgm:pt modelId="{D79E8084-9F57-4516-A5A2-334C941D9FF1}" type="parTrans" cxnId="{9B62E6BF-4352-4988-B40B-5281D0C76586}">
      <dgm:prSet/>
      <dgm:spPr/>
      <dgm:t>
        <a:bodyPr/>
        <a:lstStyle/>
        <a:p>
          <a:endParaRPr lang="en-US"/>
        </a:p>
      </dgm:t>
    </dgm:pt>
    <dgm:pt modelId="{A5AA365F-FF88-4ECD-A8CB-D8E44A0A1E4C}" type="sibTrans" cxnId="{9B62E6BF-4352-4988-B40B-5281D0C76586}">
      <dgm:prSet/>
      <dgm:spPr/>
      <dgm:t>
        <a:bodyPr/>
        <a:lstStyle/>
        <a:p>
          <a:endParaRPr lang="en-US"/>
        </a:p>
      </dgm:t>
    </dgm:pt>
    <dgm:pt modelId="{A7EF33D9-07CE-4C62-A396-30F1B014B04C}" type="pres">
      <dgm:prSet presAssocID="{486AF5A7-2CA8-4D43-9D10-315D5EE34377}" presName="Name0" presStyleCnt="0">
        <dgm:presLayoutVars>
          <dgm:dir/>
          <dgm:animLvl val="lvl"/>
          <dgm:resizeHandles val="exact"/>
        </dgm:presLayoutVars>
      </dgm:prSet>
      <dgm:spPr/>
    </dgm:pt>
    <dgm:pt modelId="{E70209AE-30E4-4378-9B7A-01C2D7C6A92A}" type="pres">
      <dgm:prSet presAssocID="{08124B3D-528C-484C-9C1A-9D9068331E97}" presName="parTxOnly" presStyleLbl="node1" presStyleIdx="0" presStyleCnt="5">
        <dgm:presLayoutVars>
          <dgm:chMax val="0"/>
          <dgm:chPref val="0"/>
          <dgm:bulletEnabled val="1"/>
        </dgm:presLayoutVars>
      </dgm:prSet>
      <dgm:spPr/>
    </dgm:pt>
    <dgm:pt modelId="{4EC15D61-F0DD-459A-AB6E-1B6FC63F6CDB}" type="pres">
      <dgm:prSet presAssocID="{575A2C6F-D536-44ED-B7F0-F2047C560F83}" presName="parTxOnlySpace" presStyleCnt="0"/>
      <dgm:spPr/>
    </dgm:pt>
    <dgm:pt modelId="{DDFA3C02-FF5C-4F51-9946-337A8A7AB6F0}" type="pres">
      <dgm:prSet presAssocID="{3230C54C-DA98-486B-81E3-0759413E45C9}" presName="parTxOnly" presStyleLbl="node1" presStyleIdx="1" presStyleCnt="5">
        <dgm:presLayoutVars>
          <dgm:chMax val="0"/>
          <dgm:chPref val="0"/>
          <dgm:bulletEnabled val="1"/>
        </dgm:presLayoutVars>
      </dgm:prSet>
      <dgm:spPr/>
    </dgm:pt>
    <dgm:pt modelId="{D7136469-A4AB-473C-B8DA-FAD41359A326}" type="pres">
      <dgm:prSet presAssocID="{C7FA9119-5BEC-44F4-92B2-ACC4A6EFB687}" presName="parTxOnlySpace" presStyleCnt="0"/>
      <dgm:spPr/>
    </dgm:pt>
    <dgm:pt modelId="{615A796F-EAC7-459E-BC50-FB7E2C13405E}" type="pres">
      <dgm:prSet presAssocID="{C615268F-F6F9-4AE9-B477-B9269E66EA00}" presName="parTxOnly" presStyleLbl="node1" presStyleIdx="2" presStyleCnt="5">
        <dgm:presLayoutVars>
          <dgm:chMax val="0"/>
          <dgm:chPref val="0"/>
          <dgm:bulletEnabled val="1"/>
        </dgm:presLayoutVars>
      </dgm:prSet>
      <dgm:spPr/>
    </dgm:pt>
    <dgm:pt modelId="{BAB07D48-DA9D-44CE-BA9D-284EFECB07D6}" type="pres">
      <dgm:prSet presAssocID="{6AA1379D-EAB0-45FD-802A-718F4E6D54D6}" presName="parTxOnlySpace" presStyleCnt="0"/>
      <dgm:spPr/>
    </dgm:pt>
    <dgm:pt modelId="{6E3EDDE2-E29A-40AC-8198-4B06837F9E94}" type="pres">
      <dgm:prSet presAssocID="{802E4623-1A1E-4F92-9307-F5611C1E6681}" presName="parTxOnly" presStyleLbl="node1" presStyleIdx="3" presStyleCnt="5">
        <dgm:presLayoutVars>
          <dgm:chMax val="0"/>
          <dgm:chPref val="0"/>
          <dgm:bulletEnabled val="1"/>
        </dgm:presLayoutVars>
      </dgm:prSet>
      <dgm:spPr/>
    </dgm:pt>
    <dgm:pt modelId="{19D01CA8-DF9F-4FA3-90E5-E2D3C0260C01}" type="pres">
      <dgm:prSet presAssocID="{E40C1E88-2354-450B-9E50-98910C8EA77D}" presName="parTxOnlySpace" presStyleCnt="0"/>
      <dgm:spPr/>
    </dgm:pt>
    <dgm:pt modelId="{D0224CDD-D1CA-4916-A7EB-302FB23692BF}" type="pres">
      <dgm:prSet presAssocID="{8C12FFD2-73C5-4FAE-B2F2-FD49FECB84E2}" presName="parTxOnly" presStyleLbl="node1" presStyleIdx="4" presStyleCnt="5">
        <dgm:presLayoutVars>
          <dgm:chMax val="0"/>
          <dgm:chPref val="0"/>
          <dgm:bulletEnabled val="1"/>
        </dgm:presLayoutVars>
      </dgm:prSet>
      <dgm:spPr/>
    </dgm:pt>
  </dgm:ptLst>
  <dgm:cxnLst>
    <dgm:cxn modelId="{2F559112-D284-47E3-AE99-D1709B105A4D}" type="presOf" srcId="{486AF5A7-2CA8-4D43-9D10-315D5EE34377}" destId="{A7EF33D9-07CE-4C62-A396-30F1B014B04C}" srcOrd="0" destOrd="0" presId="urn:microsoft.com/office/officeart/2005/8/layout/chevron1"/>
    <dgm:cxn modelId="{D4DF5927-9E39-4A16-B4B3-62CACD6FC209}" type="presOf" srcId="{802E4623-1A1E-4F92-9307-F5611C1E6681}" destId="{6E3EDDE2-E29A-40AC-8198-4B06837F9E94}" srcOrd="0" destOrd="0" presId="urn:microsoft.com/office/officeart/2005/8/layout/chevron1"/>
    <dgm:cxn modelId="{3FC20268-3B9D-4C71-B0D4-D8170E818CC8}" type="presOf" srcId="{C615268F-F6F9-4AE9-B477-B9269E66EA00}" destId="{615A796F-EAC7-459E-BC50-FB7E2C13405E}" srcOrd="0" destOrd="0" presId="urn:microsoft.com/office/officeart/2005/8/layout/chevron1"/>
    <dgm:cxn modelId="{7F094F7F-35A2-459A-A2C4-9B4C19AFB8A4}" type="presOf" srcId="{8C12FFD2-73C5-4FAE-B2F2-FD49FECB84E2}" destId="{D0224CDD-D1CA-4916-A7EB-302FB23692BF}" srcOrd="0" destOrd="0" presId="urn:microsoft.com/office/officeart/2005/8/layout/chevron1"/>
    <dgm:cxn modelId="{9854558D-89BB-4D99-A861-0EC90C11C0D7}" srcId="{486AF5A7-2CA8-4D43-9D10-315D5EE34377}" destId="{802E4623-1A1E-4F92-9307-F5611C1E6681}" srcOrd="3" destOrd="0" parTransId="{1B36D67B-9C21-4ADE-8C80-342F62E61607}" sibTransId="{E40C1E88-2354-450B-9E50-98910C8EA77D}"/>
    <dgm:cxn modelId="{9B62E6BF-4352-4988-B40B-5281D0C76586}" srcId="{486AF5A7-2CA8-4D43-9D10-315D5EE34377}" destId="{8C12FFD2-73C5-4FAE-B2F2-FD49FECB84E2}" srcOrd="4" destOrd="0" parTransId="{D79E8084-9F57-4516-A5A2-334C941D9FF1}" sibTransId="{A5AA365F-FF88-4ECD-A8CB-D8E44A0A1E4C}"/>
    <dgm:cxn modelId="{62408EC0-A1D0-46FC-A296-628EC249DB4B}" srcId="{486AF5A7-2CA8-4D43-9D10-315D5EE34377}" destId="{3230C54C-DA98-486B-81E3-0759413E45C9}" srcOrd="1" destOrd="0" parTransId="{F8609516-AB6E-4B17-9394-389F7782900B}" sibTransId="{C7FA9119-5BEC-44F4-92B2-ACC4A6EFB687}"/>
    <dgm:cxn modelId="{954BC2C7-1D62-48D2-8D1E-98E0D7756823}" type="presOf" srcId="{3230C54C-DA98-486B-81E3-0759413E45C9}" destId="{DDFA3C02-FF5C-4F51-9946-337A8A7AB6F0}" srcOrd="0" destOrd="0" presId="urn:microsoft.com/office/officeart/2005/8/layout/chevron1"/>
    <dgm:cxn modelId="{7464F7DC-3BF1-44D7-88F0-553475CFF872}" srcId="{486AF5A7-2CA8-4D43-9D10-315D5EE34377}" destId="{C615268F-F6F9-4AE9-B477-B9269E66EA00}" srcOrd="2" destOrd="0" parTransId="{B36E8366-2199-48F5-A0F4-C1B9F73CFD89}" sibTransId="{6AA1379D-EAB0-45FD-802A-718F4E6D54D6}"/>
    <dgm:cxn modelId="{50F5B3DE-8576-411C-A6DC-6D9EAAAB6927}" srcId="{486AF5A7-2CA8-4D43-9D10-315D5EE34377}" destId="{08124B3D-528C-484C-9C1A-9D9068331E97}" srcOrd="0" destOrd="0" parTransId="{8DAED97B-383A-4986-9E8E-6B17DB0B33BB}" sibTransId="{575A2C6F-D536-44ED-B7F0-F2047C560F83}"/>
    <dgm:cxn modelId="{E92BE6EA-EFF2-4C33-9FB8-4999482CF812}" type="presOf" srcId="{08124B3D-528C-484C-9C1A-9D9068331E97}" destId="{E70209AE-30E4-4378-9B7A-01C2D7C6A92A}" srcOrd="0" destOrd="0" presId="urn:microsoft.com/office/officeart/2005/8/layout/chevron1"/>
    <dgm:cxn modelId="{E6815515-1F7E-4E3D-8A99-E44FBE69527B}" type="presParOf" srcId="{A7EF33D9-07CE-4C62-A396-30F1B014B04C}" destId="{E70209AE-30E4-4378-9B7A-01C2D7C6A92A}" srcOrd="0" destOrd="0" presId="urn:microsoft.com/office/officeart/2005/8/layout/chevron1"/>
    <dgm:cxn modelId="{D46C204E-9EBE-422D-BD29-683EDB252462}" type="presParOf" srcId="{A7EF33D9-07CE-4C62-A396-30F1B014B04C}" destId="{4EC15D61-F0DD-459A-AB6E-1B6FC63F6CDB}" srcOrd="1" destOrd="0" presId="urn:microsoft.com/office/officeart/2005/8/layout/chevron1"/>
    <dgm:cxn modelId="{2CBC49E6-DFC5-4FD0-BB3C-5ACFAFD7D404}" type="presParOf" srcId="{A7EF33D9-07CE-4C62-A396-30F1B014B04C}" destId="{DDFA3C02-FF5C-4F51-9946-337A8A7AB6F0}" srcOrd="2" destOrd="0" presId="urn:microsoft.com/office/officeart/2005/8/layout/chevron1"/>
    <dgm:cxn modelId="{E044EBE3-FEA6-44A8-A4A2-CDF37D00C0E4}" type="presParOf" srcId="{A7EF33D9-07CE-4C62-A396-30F1B014B04C}" destId="{D7136469-A4AB-473C-B8DA-FAD41359A326}" srcOrd="3" destOrd="0" presId="urn:microsoft.com/office/officeart/2005/8/layout/chevron1"/>
    <dgm:cxn modelId="{2D9E29EB-4745-4EE2-8763-BC04E3130CB6}" type="presParOf" srcId="{A7EF33D9-07CE-4C62-A396-30F1B014B04C}" destId="{615A796F-EAC7-459E-BC50-FB7E2C13405E}" srcOrd="4" destOrd="0" presId="urn:microsoft.com/office/officeart/2005/8/layout/chevron1"/>
    <dgm:cxn modelId="{E1FE87DB-B8DA-43E3-AE69-27CCCC8506D9}" type="presParOf" srcId="{A7EF33D9-07CE-4C62-A396-30F1B014B04C}" destId="{BAB07D48-DA9D-44CE-BA9D-284EFECB07D6}" srcOrd="5" destOrd="0" presId="urn:microsoft.com/office/officeart/2005/8/layout/chevron1"/>
    <dgm:cxn modelId="{F09A6733-F065-4C40-B78A-3026BD6C0C49}" type="presParOf" srcId="{A7EF33D9-07CE-4C62-A396-30F1B014B04C}" destId="{6E3EDDE2-E29A-40AC-8198-4B06837F9E94}" srcOrd="6" destOrd="0" presId="urn:microsoft.com/office/officeart/2005/8/layout/chevron1"/>
    <dgm:cxn modelId="{73E68AF7-9F0B-4C23-AFA9-F341C1120490}" type="presParOf" srcId="{A7EF33D9-07CE-4C62-A396-30F1B014B04C}" destId="{19D01CA8-DF9F-4FA3-90E5-E2D3C0260C01}" srcOrd="7" destOrd="0" presId="urn:microsoft.com/office/officeart/2005/8/layout/chevron1"/>
    <dgm:cxn modelId="{A90B028F-EF93-4891-B95E-0641E0D6FA30}" type="presParOf" srcId="{A7EF33D9-07CE-4C62-A396-30F1B014B04C}" destId="{D0224CDD-D1CA-4916-A7EB-302FB23692BF}"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6AF5A7-2CA8-4D43-9D10-315D5EE34377}" type="doc">
      <dgm:prSet loTypeId="urn:microsoft.com/office/officeart/2005/8/layout/chevron1" loCatId="process" qsTypeId="urn:microsoft.com/office/officeart/2005/8/quickstyle/simple1" qsCatId="simple" csTypeId="urn:microsoft.com/office/officeart/2005/8/colors/colorful1" csCatId="colorful" phldr="1"/>
      <dgm:spPr/>
    </dgm:pt>
    <dgm:pt modelId="{08124B3D-528C-484C-9C1A-9D9068331E97}">
      <dgm:prSet phldrT="[Text]"/>
      <dgm:spPr/>
      <dgm:t>
        <a:bodyPr/>
        <a:lstStyle/>
        <a:p>
          <a:r>
            <a:rPr lang="en-US"/>
            <a:t>ပြဿ</a:t>
          </a:r>
          <a:r>
            <a:rPr lang="en-US" err="1"/>
            <a:t>နာ</a:t>
          </a:r>
          <a:endParaRPr lang="en-US"/>
        </a:p>
      </dgm:t>
    </dgm:pt>
    <dgm:pt modelId="{8DAED97B-383A-4986-9E8E-6B17DB0B33BB}" type="parTrans" cxnId="{50F5B3DE-8576-411C-A6DC-6D9EAAAB6927}">
      <dgm:prSet/>
      <dgm:spPr/>
      <dgm:t>
        <a:bodyPr/>
        <a:lstStyle/>
        <a:p>
          <a:endParaRPr lang="en-US"/>
        </a:p>
      </dgm:t>
    </dgm:pt>
    <dgm:pt modelId="{575A2C6F-D536-44ED-B7F0-F2047C560F83}" type="sibTrans" cxnId="{50F5B3DE-8576-411C-A6DC-6D9EAAAB6927}">
      <dgm:prSet/>
      <dgm:spPr/>
      <dgm:t>
        <a:bodyPr/>
        <a:lstStyle/>
        <a:p>
          <a:endParaRPr lang="en-US"/>
        </a:p>
      </dgm:t>
    </dgm:pt>
    <dgm:pt modelId="{9E3A89CD-80A2-44F0-B07B-6D996AF8777B}">
      <dgm:prSet phldrT="[Text]"/>
      <dgm:spPr/>
      <dgm:t>
        <a:bodyPr/>
        <a:lstStyle/>
        <a:p>
          <a:r>
            <a:rPr lang="en-US" err="1"/>
            <a:t>အကြောင်းအရင်း</a:t>
          </a:r>
          <a:endParaRPr lang="en-US"/>
        </a:p>
      </dgm:t>
    </dgm:pt>
    <dgm:pt modelId="{419218D3-B5C0-460A-9990-493FF58BCAF1}" type="parTrans" cxnId="{670EDB9F-0974-4637-83DD-8D7E56058FDB}">
      <dgm:prSet/>
      <dgm:spPr/>
      <dgm:t>
        <a:bodyPr/>
        <a:lstStyle/>
        <a:p>
          <a:endParaRPr lang="en-US"/>
        </a:p>
      </dgm:t>
    </dgm:pt>
    <dgm:pt modelId="{42955E52-7ADA-4AA0-9D38-3163AACB3AE4}" type="sibTrans" cxnId="{670EDB9F-0974-4637-83DD-8D7E56058FDB}">
      <dgm:prSet/>
      <dgm:spPr/>
      <dgm:t>
        <a:bodyPr/>
        <a:lstStyle/>
        <a:p>
          <a:endParaRPr lang="en-US"/>
        </a:p>
      </dgm:t>
    </dgm:pt>
    <dgm:pt modelId="{35281A0C-644E-4D34-A16A-5FD0D6B3F7C7}">
      <dgm:prSet phldrT="[Text]"/>
      <dgm:spPr/>
      <dgm:t>
        <a:bodyPr/>
        <a:lstStyle/>
        <a:p>
          <a:r>
            <a:rPr lang="en-US" err="1"/>
            <a:t>ဖြေရှင်းနည်း</a:t>
          </a:r>
          <a:endParaRPr lang="en-US"/>
        </a:p>
      </dgm:t>
    </dgm:pt>
    <dgm:pt modelId="{2C8EE071-236D-462F-A52C-0E821A3A44D5}" type="parTrans" cxnId="{D7165F5A-1FEB-4EF9-BD1F-295EF630B8BD}">
      <dgm:prSet/>
      <dgm:spPr/>
      <dgm:t>
        <a:bodyPr/>
        <a:lstStyle/>
        <a:p>
          <a:endParaRPr lang="en-US"/>
        </a:p>
      </dgm:t>
    </dgm:pt>
    <dgm:pt modelId="{1057304B-52DE-46C3-A3B9-B4FF86EF810A}" type="sibTrans" cxnId="{D7165F5A-1FEB-4EF9-BD1F-295EF630B8BD}">
      <dgm:prSet/>
      <dgm:spPr/>
      <dgm:t>
        <a:bodyPr/>
        <a:lstStyle/>
        <a:p>
          <a:endParaRPr lang="en-US"/>
        </a:p>
      </dgm:t>
    </dgm:pt>
    <dgm:pt modelId="{ADA46579-B73D-47EA-AF7A-3656A4E143AA}">
      <dgm:prSet phldrT="[Text]"/>
      <dgm:spPr/>
      <dgm:t>
        <a:bodyPr/>
        <a:lstStyle/>
        <a:p>
          <a:r>
            <a:rPr lang="en-US" err="1"/>
            <a:t>ဖြေရှင်းခြင်း</a:t>
          </a:r>
          <a:endParaRPr lang="en-US"/>
        </a:p>
      </dgm:t>
    </dgm:pt>
    <dgm:pt modelId="{362F2FAE-4A84-47FD-9CFD-47622AB152C6}" type="parTrans" cxnId="{454B37E4-A901-48EA-A22E-EECEF5D53AA6}">
      <dgm:prSet/>
      <dgm:spPr/>
      <dgm:t>
        <a:bodyPr/>
        <a:lstStyle/>
        <a:p>
          <a:endParaRPr lang="en-US"/>
        </a:p>
      </dgm:t>
    </dgm:pt>
    <dgm:pt modelId="{8CF425FA-7F9A-4229-8BE8-251082CD51A8}" type="sibTrans" cxnId="{454B37E4-A901-48EA-A22E-EECEF5D53AA6}">
      <dgm:prSet/>
      <dgm:spPr/>
      <dgm:t>
        <a:bodyPr/>
        <a:lstStyle/>
        <a:p>
          <a:endParaRPr lang="en-US"/>
        </a:p>
      </dgm:t>
    </dgm:pt>
    <dgm:pt modelId="{646F6949-1CFB-4132-A892-FE78215CFBAC}">
      <dgm:prSet phldrT="[Text]"/>
      <dgm:spPr/>
      <dgm:t>
        <a:bodyPr/>
        <a:lstStyle/>
        <a:p>
          <a:r>
            <a:rPr lang="en-US" err="1"/>
            <a:t>စောင</a:t>
          </a:r>
          <a:r>
            <a:rPr lang="en-US"/>
            <a:t>့်</a:t>
          </a:r>
          <a:r>
            <a:rPr lang="en-US" err="1"/>
            <a:t>ကြည</a:t>
          </a:r>
          <a:r>
            <a:rPr lang="en-US"/>
            <a:t>့်</a:t>
          </a:r>
          <a:r>
            <a:rPr lang="en-US" err="1"/>
            <a:t>ခြင်း</a:t>
          </a:r>
          <a:endParaRPr lang="en-US"/>
        </a:p>
      </dgm:t>
    </dgm:pt>
    <dgm:pt modelId="{DE0193B8-43B5-4FF1-8693-85F626497147}" type="parTrans" cxnId="{EBA103AA-5AF1-4748-94DA-B40F3EA03F40}">
      <dgm:prSet/>
      <dgm:spPr/>
      <dgm:t>
        <a:bodyPr/>
        <a:lstStyle/>
        <a:p>
          <a:endParaRPr lang="en-US"/>
        </a:p>
      </dgm:t>
    </dgm:pt>
    <dgm:pt modelId="{9A429392-22E5-4E8E-BD86-519756FB0D58}" type="sibTrans" cxnId="{EBA103AA-5AF1-4748-94DA-B40F3EA03F40}">
      <dgm:prSet/>
      <dgm:spPr/>
      <dgm:t>
        <a:bodyPr/>
        <a:lstStyle/>
        <a:p>
          <a:endParaRPr lang="en-US"/>
        </a:p>
      </dgm:t>
    </dgm:pt>
    <dgm:pt modelId="{A7EF33D9-07CE-4C62-A396-30F1B014B04C}" type="pres">
      <dgm:prSet presAssocID="{486AF5A7-2CA8-4D43-9D10-315D5EE34377}" presName="Name0" presStyleCnt="0">
        <dgm:presLayoutVars>
          <dgm:dir/>
          <dgm:animLvl val="lvl"/>
          <dgm:resizeHandles val="exact"/>
        </dgm:presLayoutVars>
      </dgm:prSet>
      <dgm:spPr/>
    </dgm:pt>
    <dgm:pt modelId="{E70209AE-30E4-4378-9B7A-01C2D7C6A92A}" type="pres">
      <dgm:prSet presAssocID="{08124B3D-528C-484C-9C1A-9D9068331E97}" presName="parTxOnly" presStyleLbl="node1" presStyleIdx="0" presStyleCnt="5">
        <dgm:presLayoutVars>
          <dgm:chMax val="0"/>
          <dgm:chPref val="0"/>
          <dgm:bulletEnabled val="1"/>
        </dgm:presLayoutVars>
      </dgm:prSet>
      <dgm:spPr/>
    </dgm:pt>
    <dgm:pt modelId="{8AF0041F-25AE-4D03-84EF-7B768B215452}" type="pres">
      <dgm:prSet presAssocID="{575A2C6F-D536-44ED-B7F0-F2047C560F83}" presName="parTxOnlySpace" presStyleCnt="0"/>
      <dgm:spPr/>
    </dgm:pt>
    <dgm:pt modelId="{CBDBDDF9-6B30-4855-A029-F2FD9C5290DD}" type="pres">
      <dgm:prSet presAssocID="{9E3A89CD-80A2-44F0-B07B-6D996AF8777B}" presName="parTxOnly" presStyleLbl="node1" presStyleIdx="1" presStyleCnt="5">
        <dgm:presLayoutVars>
          <dgm:chMax val="0"/>
          <dgm:chPref val="0"/>
          <dgm:bulletEnabled val="1"/>
        </dgm:presLayoutVars>
      </dgm:prSet>
      <dgm:spPr/>
    </dgm:pt>
    <dgm:pt modelId="{FBC1F4CC-B7EB-48FF-8AEF-8BC652F68ED4}" type="pres">
      <dgm:prSet presAssocID="{42955E52-7ADA-4AA0-9D38-3163AACB3AE4}" presName="parTxOnlySpace" presStyleCnt="0"/>
      <dgm:spPr/>
    </dgm:pt>
    <dgm:pt modelId="{C0F36E1C-D7A3-48BB-9238-BD6779D922EE}" type="pres">
      <dgm:prSet presAssocID="{35281A0C-644E-4D34-A16A-5FD0D6B3F7C7}" presName="parTxOnly" presStyleLbl="node1" presStyleIdx="2" presStyleCnt="5">
        <dgm:presLayoutVars>
          <dgm:chMax val="0"/>
          <dgm:chPref val="0"/>
          <dgm:bulletEnabled val="1"/>
        </dgm:presLayoutVars>
      </dgm:prSet>
      <dgm:spPr/>
    </dgm:pt>
    <dgm:pt modelId="{281C9FA9-8DB4-470F-BFA0-8A0946B05F22}" type="pres">
      <dgm:prSet presAssocID="{1057304B-52DE-46C3-A3B9-B4FF86EF810A}" presName="parTxOnlySpace" presStyleCnt="0"/>
      <dgm:spPr/>
    </dgm:pt>
    <dgm:pt modelId="{3267BDE5-C8B6-4E0E-8B49-849831A02199}" type="pres">
      <dgm:prSet presAssocID="{ADA46579-B73D-47EA-AF7A-3656A4E143AA}" presName="parTxOnly" presStyleLbl="node1" presStyleIdx="3" presStyleCnt="5">
        <dgm:presLayoutVars>
          <dgm:chMax val="0"/>
          <dgm:chPref val="0"/>
          <dgm:bulletEnabled val="1"/>
        </dgm:presLayoutVars>
      </dgm:prSet>
      <dgm:spPr/>
    </dgm:pt>
    <dgm:pt modelId="{7D32B4FF-155E-4256-899E-456B7876B056}" type="pres">
      <dgm:prSet presAssocID="{8CF425FA-7F9A-4229-8BE8-251082CD51A8}" presName="parTxOnlySpace" presStyleCnt="0"/>
      <dgm:spPr/>
    </dgm:pt>
    <dgm:pt modelId="{220AE414-264C-423D-81CD-0D9559CC1C46}" type="pres">
      <dgm:prSet presAssocID="{646F6949-1CFB-4132-A892-FE78215CFBAC}" presName="parTxOnly" presStyleLbl="node1" presStyleIdx="4" presStyleCnt="5">
        <dgm:presLayoutVars>
          <dgm:chMax val="0"/>
          <dgm:chPref val="0"/>
          <dgm:bulletEnabled val="1"/>
        </dgm:presLayoutVars>
      </dgm:prSet>
      <dgm:spPr/>
    </dgm:pt>
  </dgm:ptLst>
  <dgm:cxnLst>
    <dgm:cxn modelId="{2F559112-D284-47E3-AE99-D1709B105A4D}" type="presOf" srcId="{486AF5A7-2CA8-4D43-9D10-315D5EE34377}" destId="{A7EF33D9-07CE-4C62-A396-30F1B014B04C}" srcOrd="0" destOrd="0" presId="urn:microsoft.com/office/officeart/2005/8/layout/chevron1"/>
    <dgm:cxn modelId="{D7165F5A-1FEB-4EF9-BD1F-295EF630B8BD}" srcId="{486AF5A7-2CA8-4D43-9D10-315D5EE34377}" destId="{35281A0C-644E-4D34-A16A-5FD0D6B3F7C7}" srcOrd="2" destOrd="0" parTransId="{2C8EE071-236D-462F-A52C-0E821A3A44D5}" sibTransId="{1057304B-52DE-46C3-A3B9-B4FF86EF810A}"/>
    <dgm:cxn modelId="{CFAB437F-6682-4D86-A82C-920E1D50ED09}" type="presOf" srcId="{35281A0C-644E-4D34-A16A-5FD0D6B3F7C7}" destId="{C0F36E1C-D7A3-48BB-9238-BD6779D922EE}" srcOrd="0" destOrd="0" presId="urn:microsoft.com/office/officeart/2005/8/layout/chevron1"/>
    <dgm:cxn modelId="{F75D3E95-536F-4E0C-A69F-77C8EA86A2F9}" type="presOf" srcId="{646F6949-1CFB-4132-A892-FE78215CFBAC}" destId="{220AE414-264C-423D-81CD-0D9559CC1C46}" srcOrd="0" destOrd="0" presId="urn:microsoft.com/office/officeart/2005/8/layout/chevron1"/>
    <dgm:cxn modelId="{670EDB9F-0974-4637-83DD-8D7E56058FDB}" srcId="{486AF5A7-2CA8-4D43-9D10-315D5EE34377}" destId="{9E3A89CD-80A2-44F0-B07B-6D996AF8777B}" srcOrd="1" destOrd="0" parTransId="{419218D3-B5C0-460A-9990-493FF58BCAF1}" sibTransId="{42955E52-7ADA-4AA0-9D38-3163AACB3AE4}"/>
    <dgm:cxn modelId="{EBA103AA-5AF1-4748-94DA-B40F3EA03F40}" srcId="{486AF5A7-2CA8-4D43-9D10-315D5EE34377}" destId="{646F6949-1CFB-4132-A892-FE78215CFBAC}" srcOrd="4" destOrd="0" parTransId="{DE0193B8-43B5-4FF1-8693-85F626497147}" sibTransId="{9A429392-22E5-4E8E-BD86-519756FB0D58}"/>
    <dgm:cxn modelId="{7F7FCCC4-D3C9-44DE-8F26-41135B3C0F92}" type="presOf" srcId="{9E3A89CD-80A2-44F0-B07B-6D996AF8777B}" destId="{CBDBDDF9-6B30-4855-A029-F2FD9C5290DD}" srcOrd="0" destOrd="0" presId="urn:microsoft.com/office/officeart/2005/8/layout/chevron1"/>
    <dgm:cxn modelId="{E1C202D6-C97A-45D8-988B-EE4E0F17EF1E}" type="presOf" srcId="{ADA46579-B73D-47EA-AF7A-3656A4E143AA}" destId="{3267BDE5-C8B6-4E0E-8B49-849831A02199}" srcOrd="0" destOrd="0" presId="urn:microsoft.com/office/officeart/2005/8/layout/chevron1"/>
    <dgm:cxn modelId="{50F5B3DE-8576-411C-A6DC-6D9EAAAB6927}" srcId="{486AF5A7-2CA8-4D43-9D10-315D5EE34377}" destId="{08124B3D-528C-484C-9C1A-9D9068331E97}" srcOrd="0" destOrd="0" parTransId="{8DAED97B-383A-4986-9E8E-6B17DB0B33BB}" sibTransId="{575A2C6F-D536-44ED-B7F0-F2047C560F83}"/>
    <dgm:cxn modelId="{454B37E4-A901-48EA-A22E-EECEF5D53AA6}" srcId="{486AF5A7-2CA8-4D43-9D10-315D5EE34377}" destId="{ADA46579-B73D-47EA-AF7A-3656A4E143AA}" srcOrd="3" destOrd="0" parTransId="{362F2FAE-4A84-47FD-9CFD-47622AB152C6}" sibTransId="{8CF425FA-7F9A-4229-8BE8-251082CD51A8}"/>
    <dgm:cxn modelId="{E92BE6EA-EFF2-4C33-9FB8-4999482CF812}" type="presOf" srcId="{08124B3D-528C-484C-9C1A-9D9068331E97}" destId="{E70209AE-30E4-4378-9B7A-01C2D7C6A92A}" srcOrd="0" destOrd="0" presId="urn:microsoft.com/office/officeart/2005/8/layout/chevron1"/>
    <dgm:cxn modelId="{E6815515-1F7E-4E3D-8A99-E44FBE69527B}" type="presParOf" srcId="{A7EF33D9-07CE-4C62-A396-30F1B014B04C}" destId="{E70209AE-30E4-4378-9B7A-01C2D7C6A92A}" srcOrd="0" destOrd="0" presId="urn:microsoft.com/office/officeart/2005/8/layout/chevron1"/>
    <dgm:cxn modelId="{1539EFBD-E643-41A4-81FA-5F4172CB6C15}" type="presParOf" srcId="{A7EF33D9-07CE-4C62-A396-30F1B014B04C}" destId="{8AF0041F-25AE-4D03-84EF-7B768B215452}" srcOrd="1" destOrd="0" presId="urn:microsoft.com/office/officeart/2005/8/layout/chevron1"/>
    <dgm:cxn modelId="{8A86AD0C-4C5B-4655-8C74-A7B3A947BC5A}" type="presParOf" srcId="{A7EF33D9-07CE-4C62-A396-30F1B014B04C}" destId="{CBDBDDF9-6B30-4855-A029-F2FD9C5290DD}" srcOrd="2" destOrd="0" presId="urn:microsoft.com/office/officeart/2005/8/layout/chevron1"/>
    <dgm:cxn modelId="{F5D19C5E-AEF8-4487-8E73-8B2C5322CB36}" type="presParOf" srcId="{A7EF33D9-07CE-4C62-A396-30F1B014B04C}" destId="{FBC1F4CC-B7EB-48FF-8AEF-8BC652F68ED4}" srcOrd="3" destOrd="0" presId="urn:microsoft.com/office/officeart/2005/8/layout/chevron1"/>
    <dgm:cxn modelId="{F4994AC0-0A06-493F-BBC8-49DCF1D8F8A7}" type="presParOf" srcId="{A7EF33D9-07CE-4C62-A396-30F1B014B04C}" destId="{C0F36E1C-D7A3-48BB-9238-BD6779D922EE}" srcOrd="4" destOrd="0" presId="urn:microsoft.com/office/officeart/2005/8/layout/chevron1"/>
    <dgm:cxn modelId="{74CD0A0F-C3CB-47FB-8C24-FEE16A94E9FA}" type="presParOf" srcId="{A7EF33D9-07CE-4C62-A396-30F1B014B04C}" destId="{281C9FA9-8DB4-470F-BFA0-8A0946B05F22}" srcOrd="5" destOrd="0" presId="urn:microsoft.com/office/officeart/2005/8/layout/chevron1"/>
    <dgm:cxn modelId="{C2310697-B35B-4E3B-9226-8277E0D1656B}" type="presParOf" srcId="{A7EF33D9-07CE-4C62-A396-30F1B014B04C}" destId="{3267BDE5-C8B6-4E0E-8B49-849831A02199}" srcOrd="6" destOrd="0" presId="urn:microsoft.com/office/officeart/2005/8/layout/chevron1"/>
    <dgm:cxn modelId="{4A4EB267-DEDE-43C1-9C69-A4A2070285BC}" type="presParOf" srcId="{A7EF33D9-07CE-4C62-A396-30F1B014B04C}" destId="{7D32B4FF-155E-4256-899E-456B7876B056}" srcOrd="7" destOrd="0" presId="urn:microsoft.com/office/officeart/2005/8/layout/chevron1"/>
    <dgm:cxn modelId="{45EC6B69-2BE3-47EF-A3FD-C1178DDC5AB7}" type="presParOf" srcId="{A7EF33D9-07CE-4C62-A396-30F1B014B04C}" destId="{220AE414-264C-423D-81CD-0D9559CC1C46}"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E1C2CC-5D70-4B41-A2CD-DE33EF0C6A05}" type="doc">
      <dgm:prSet loTypeId="urn:microsoft.com/office/officeart/2005/8/layout/equation1" loCatId="process" qsTypeId="urn:microsoft.com/office/officeart/2005/8/quickstyle/simple1" qsCatId="simple" csTypeId="urn:microsoft.com/office/officeart/2005/8/colors/colorful1" csCatId="colorful" phldr="1"/>
      <dgm:spPr/>
    </dgm:pt>
    <dgm:pt modelId="{B72EE6B1-E995-408B-82AE-CB3F77A1C68B}">
      <dgm:prSet phldrT="[Text]"/>
      <dgm:spPr/>
      <dgm:t>
        <a:bodyPr/>
        <a:lstStyle/>
        <a:p>
          <a:r>
            <a:rPr lang="en-US"/>
            <a:t>Problem</a:t>
          </a:r>
        </a:p>
      </dgm:t>
    </dgm:pt>
    <dgm:pt modelId="{C2BE9056-D620-447E-B083-F325CE61C056}" type="parTrans" cxnId="{501C9FD2-20AE-4451-9C56-E28D8BA5D629}">
      <dgm:prSet/>
      <dgm:spPr/>
      <dgm:t>
        <a:bodyPr/>
        <a:lstStyle/>
        <a:p>
          <a:endParaRPr lang="en-US"/>
        </a:p>
      </dgm:t>
    </dgm:pt>
    <dgm:pt modelId="{E3764AB1-BDDA-409A-A460-54FD854CF316}" type="sibTrans" cxnId="{501C9FD2-20AE-4451-9C56-E28D8BA5D629}">
      <dgm:prSet/>
      <dgm:spPr/>
      <dgm:t>
        <a:bodyPr/>
        <a:lstStyle/>
        <a:p>
          <a:endParaRPr lang="en-US"/>
        </a:p>
      </dgm:t>
    </dgm:pt>
    <dgm:pt modelId="{A83B30F5-6730-4239-96B0-D61053525B39}">
      <dgm:prSet phldrT="[Text]"/>
      <dgm:spPr/>
      <dgm:t>
        <a:bodyPr/>
        <a:lstStyle/>
        <a:p>
          <a:r>
            <a:rPr lang="en-US"/>
            <a:t>Challenge</a:t>
          </a:r>
        </a:p>
      </dgm:t>
    </dgm:pt>
    <dgm:pt modelId="{8C827E7D-1F0E-4581-B5AA-742A52055D17}" type="parTrans" cxnId="{8A749317-68DA-4002-B698-2FF0462ED512}">
      <dgm:prSet/>
      <dgm:spPr/>
      <dgm:t>
        <a:bodyPr/>
        <a:lstStyle/>
        <a:p>
          <a:endParaRPr lang="en-US"/>
        </a:p>
      </dgm:t>
    </dgm:pt>
    <dgm:pt modelId="{24D09C7E-B84D-41B5-952B-B320408332DA}" type="sibTrans" cxnId="{8A749317-68DA-4002-B698-2FF0462ED512}">
      <dgm:prSet/>
      <dgm:spPr/>
      <dgm:t>
        <a:bodyPr/>
        <a:lstStyle/>
        <a:p>
          <a:endParaRPr lang="en-US"/>
        </a:p>
      </dgm:t>
    </dgm:pt>
    <dgm:pt modelId="{CAD809C3-EF6C-4ADE-9579-458B15BD54EB}" type="pres">
      <dgm:prSet presAssocID="{0AE1C2CC-5D70-4B41-A2CD-DE33EF0C6A05}" presName="linearFlow" presStyleCnt="0">
        <dgm:presLayoutVars>
          <dgm:dir/>
          <dgm:resizeHandles val="exact"/>
        </dgm:presLayoutVars>
      </dgm:prSet>
      <dgm:spPr/>
    </dgm:pt>
    <dgm:pt modelId="{F9417F1E-0924-409D-8A92-2AA81949FA5D}" type="pres">
      <dgm:prSet presAssocID="{B72EE6B1-E995-408B-82AE-CB3F77A1C68B}" presName="node" presStyleLbl="node1" presStyleIdx="0" presStyleCnt="2">
        <dgm:presLayoutVars>
          <dgm:bulletEnabled val="1"/>
        </dgm:presLayoutVars>
      </dgm:prSet>
      <dgm:spPr/>
    </dgm:pt>
    <dgm:pt modelId="{BA5EBFF1-59F8-4DE7-BCEB-53D607549EE7}" type="pres">
      <dgm:prSet presAssocID="{E3764AB1-BDDA-409A-A460-54FD854CF316}" presName="spacerL" presStyleCnt="0"/>
      <dgm:spPr/>
    </dgm:pt>
    <dgm:pt modelId="{65FEE0C3-D60A-41BA-B921-99C269C61B14}" type="pres">
      <dgm:prSet presAssocID="{E3764AB1-BDDA-409A-A460-54FD854CF316}" presName="sibTrans" presStyleLbl="sibTrans2D1" presStyleIdx="0" presStyleCnt="1"/>
      <dgm:spPr/>
    </dgm:pt>
    <dgm:pt modelId="{C941952A-486E-40A6-8122-54C34B45297A}" type="pres">
      <dgm:prSet presAssocID="{E3764AB1-BDDA-409A-A460-54FD854CF316}" presName="spacerR" presStyleCnt="0"/>
      <dgm:spPr/>
    </dgm:pt>
    <dgm:pt modelId="{2110F89A-C293-4CFB-A35B-5ED21DBBC058}" type="pres">
      <dgm:prSet presAssocID="{A83B30F5-6730-4239-96B0-D61053525B39}" presName="node" presStyleLbl="node1" presStyleIdx="1" presStyleCnt="2">
        <dgm:presLayoutVars>
          <dgm:bulletEnabled val="1"/>
        </dgm:presLayoutVars>
      </dgm:prSet>
      <dgm:spPr/>
    </dgm:pt>
  </dgm:ptLst>
  <dgm:cxnLst>
    <dgm:cxn modelId="{4CBB0B16-804F-4406-B407-4CE528C17CD3}" type="presOf" srcId="{E3764AB1-BDDA-409A-A460-54FD854CF316}" destId="{65FEE0C3-D60A-41BA-B921-99C269C61B14}" srcOrd="0" destOrd="0" presId="urn:microsoft.com/office/officeart/2005/8/layout/equation1"/>
    <dgm:cxn modelId="{8A749317-68DA-4002-B698-2FF0462ED512}" srcId="{0AE1C2CC-5D70-4B41-A2CD-DE33EF0C6A05}" destId="{A83B30F5-6730-4239-96B0-D61053525B39}" srcOrd="1" destOrd="0" parTransId="{8C827E7D-1F0E-4581-B5AA-742A52055D17}" sibTransId="{24D09C7E-B84D-41B5-952B-B320408332DA}"/>
    <dgm:cxn modelId="{5A35E120-4782-4C26-A141-6AB471CE7B29}" type="presOf" srcId="{B72EE6B1-E995-408B-82AE-CB3F77A1C68B}" destId="{F9417F1E-0924-409D-8A92-2AA81949FA5D}" srcOrd="0" destOrd="0" presId="urn:microsoft.com/office/officeart/2005/8/layout/equation1"/>
    <dgm:cxn modelId="{BF40E56E-CFBA-44DE-88AB-75BE2C13619D}" type="presOf" srcId="{0AE1C2CC-5D70-4B41-A2CD-DE33EF0C6A05}" destId="{CAD809C3-EF6C-4ADE-9579-458B15BD54EB}" srcOrd="0" destOrd="0" presId="urn:microsoft.com/office/officeart/2005/8/layout/equation1"/>
    <dgm:cxn modelId="{501C9FD2-20AE-4451-9C56-E28D8BA5D629}" srcId="{0AE1C2CC-5D70-4B41-A2CD-DE33EF0C6A05}" destId="{B72EE6B1-E995-408B-82AE-CB3F77A1C68B}" srcOrd="0" destOrd="0" parTransId="{C2BE9056-D620-447E-B083-F325CE61C056}" sibTransId="{E3764AB1-BDDA-409A-A460-54FD854CF316}"/>
    <dgm:cxn modelId="{92A637D8-16F3-4A65-8578-E17F4683A87E}" type="presOf" srcId="{A83B30F5-6730-4239-96B0-D61053525B39}" destId="{2110F89A-C293-4CFB-A35B-5ED21DBBC058}" srcOrd="0" destOrd="0" presId="urn:microsoft.com/office/officeart/2005/8/layout/equation1"/>
    <dgm:cxn modelId="{E572F495-0922-4285-ABE9-5AD7B7869B52}" type="presParOf" srcId="{CAD809C3-EF6C-4ADE-9579-458B15BD54EB}" destId="{F9417F1E-0924-409D-8A92-2AA81949FA5D}" srcOrd="0" destOrd="0" presId="urn:microsoft.com/office/officeart/2005/8/layout/equation1"/>
    <dgm:cxn modelId="{1917757F-973A-4FCE-ADCF-26552E796F8F}" type="presParOf" srcId="{CAD809C3-EF6C-4ADE-9579-458B15BD54EB}" destId="{BA5EBFF1-59F8-4DE7-BCEB-53D607549EE7}" srcOrd="1" destOrd="0" presId="urn:microsoft.com/office/officeart/2005/8/layout/equation1"/>
    <dgm:cxn modelId="{EC6C3DD8-717D-42E7-B42C-BC3D71DD76D4}" type="presParOf" srcId="{CAD809C3-EF6C-4ADE-9579-458B15BD54EB}" destId="{65FEE0C3-D60A-41BA-B921-99C269C61B14}" srcOrd="2" destOrd="0" presId="urn:microsoft.com/office/officeart/2005/8/layout/equation1"/>
    <dgm:cxn modelId="{E93A55A3-EC71-448C-A330-92FA95E9DD72}" type="presParOf" srcId="{CAD809C3-EF6C-4ADE-9579-458B15BD54EB}" destId="{C941952A-486E-40A6-8122-54C34B45297A}" srcOrd="3" destOrd="0" presId="urn:microsoft.com/office/officeart/2005/8/layout/equation1"/>
    <dgm:cxn modelId="{AB662949-D943-433E-BFE6-C651925E5AE1}" type="presParOf" srcId="{CAD809C3-EF6C-4ADE-9579-458B15BD54EB}" destId="{2110F89A-C293-4CFB-A35B-5ED21DBBC058}" srcOrd="4"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2404F6-2344-43A6-BEDE-8A9679A61BA3}" type="doc">
      <dgm:prSet loTypeId="urn:microsoft.com/office/officeart/2005/8/layout/process1" loCatId="process" qsTypeId="urn:microsoft.com/office/officeart/2005/8/quickstyle/simple1" qsCatId="simple" csTypeId="urn:microsoft.com/office/officeart/2005/8/colors/colorful1" csCatId="colorful" phldr="1"/>
      <dgm:spPr/>
    </dgm:pt>
    <dgm:pt modelId="{FB0D6069-71F4-43FC-97EC-97355064FE05}">
      <dgm:prSet phldrT="[Text]"/>
      <dgm:spPr/>
      <dgm:t>
        <a:bodyPr/>
        <a:lstStyle/>
        <a:p>
          <a:r>
            <a:rPr lang="en-US"/>
            <a:t>Concept</a:t>
          </a:r>
        </a:p>
      </dgm:t>
    </dgm:pt>
    <dgm:pt modelId="{8F44C15D-58B4-4027-9B3E-851AECB16F5D}" type="parTrans" cxnId="{AE255B70-4DF3-47FE-879B-75CE9AA9ECD6}">
      <dgm:prSet/>
      <dgm:spPr/>
      <dgm:t>
        <a:bodyPr/>
        <a:lstStyle/>
        <a:p>
          <a:endParaRPr lang="en-US"/>
        </a:p>
      </dgm:t>
    </dgm:pt>
    <dgm:pt modelId="{A265A96E-5964-4A6E-B647-E91D84F7D4FF}" type="sibTrans" cxnId="{AE255B70-4DF3-47FE-879B-75CE9AA9ECD6}">
      <dgm:prSet/>
      <dgm:spPr/>
      <dgm:t>
        <a:bodyPr/>
        <a:lstStyle/>
        <a:p>
          <a:endParaRPr lang="en-US"/>
        </a:p>
      </dgm:t>
    </dgm:pt>
    <dgm:pt modelId="{CFB4BC51-12F9-466A-B56D-8D065ABCF00C}">
      <dgm:prSet phldrT="[Text]"/>
      <dgm:spPr/>
      <dgm:t>
        <a:bodyPr/>
        <a:lstStyle/>
        <a:p>
          <a:r>
            <a:rPr lang="en-US"/>
            <a:t>Experiment</a:t>
          </a:r>
        </a:p>
      </dgm:t>
    </dgm:pt>
    <dgm:pt modelId="{BA040C48-C453-4643-82D9-0D079A82D772}" type="parTrans" cxnId="{1EBC8978-9E3A-4F26-A132-73BC2132A486}">
      <dgm:prSet/>
      <dgm:spPr/>
      <dgm:t>
        <a:bodyPr/>
        <a:lstStyle/>
        <a:p>
          <a:endParaRPr lang="en-US"/>
        </a:p>
      </dgm:t>
    </dgm:pt>
    <dgm:pt modelId="{6818695C-FDF5-4646-9B1A-1E651AE405CA}" type="sibTrans" cxnId="{1EBC8978-9E3A-4F26-A132-73BC2132A486}">
      <dgm:prSet/>
      <dgm:spPr/>
      <dgm:t>
        <a:bodyPr/>
        <a:lstStyle/>
        <a:p>
          <a:endParaRPr lang="en-US"/>
        </a:p>
      </dgm:t>
    </dgm:pt>
    <dgm:pt modelId="{5B5DC327-4B1A-4DC5-AE67-DA6450CF979F}">
      <dgm:prSet phldrT="[Text]"/>
      <dgm:spPr/>
      <dgm:t>
        <a:bodyPr/>
        <a:lstStyle/>
        <a:p>
          <a:r>
            <a:rPr lang="en-US"/>
            <a:t>Implementation</a:t>
          </a:r>
        </a:p>
      </dgm:t>
    </dgm:pt>
    <dgm:pt modelId="{C5EDBC12-C20D-40E0-A16C-D828FBA54A6E}" type="parTrans" cxnId="{862A1A26-A6EB-4881-8BA8-D693E433093F}">
      <dgm:prSet/>
      <dgm:spPr/>
      <dgm:t>
        <a:bodyPr/>
        <a:lstStyle/>
        <a:p>
          <a:endParaRPr lang="en-US"/>
        </a:p>
      </dgm:t>
    </dgm:pt>
    <dgm:pt modelId="{1CF5A60A-60F2-458D-A546-ECAF092CA0D7}" type="sibTrans" cxnId="{862A1A26-A6EB-4881-8BA8-D693E433093F}">
      <dgm:prSet/>
      <dgm:spPr/>
      <dgm:t>
        <a:bodyPr/>
        <a:lstStyle/>
        <a:p>
          <a:endParaRPr lang="en-US"/>
        </a:p>
      </dgm:t>
    </dgm:pt>
    <dgm:pt modelId="{078D25B3-5214-425F-A935-08E74E449CD1}">
      <dgm:prSet phldrT="[Text]"/>
      <dgm:spPr/>
      <dgm:t>
        <a:bodyPr/>
        <a:lstStyle/>
        <a:p>
          <a:r>
            <a:rPr lang="en-US"/>
            <a:t>Proof of Concept</a:t>
          </a:r>
        </a:p>
      </dgm:t>
    </dgm:pt>
    <dgm:pt modelId="{AC9F4B24-7142-4442-8A5F-0B949747B7CB}" type="parTrans" cxnId="{5BEB1434-2D30-4AA1-928C-3DD4771ABB8F}">
      <dgm:prSet/>
      <dgm:spPr/>
      <dgm:t>
        <a:bodyPr/>
        <a:lstStyle/>
        <a:p>
          <a:endParaRPr lang="en-US"/>
        </a:p>
      </dgm:t>
    </dgm:pt>
    <dgm:pt modelId="{626049D8-529C-4C5D-87DD-4A80DBF370B0}" type="sibTrans" cxnId="{5BEB1434-2D30-4AA1-928C-3DD4771ABB8F}">
      <dgm:prSet/>
      <dgm:spPr/>
      <dgm:t>
        <a:bodyPr/>
        <a:lstStyle/>
        <a:p>
          <a:endParaRPr lang="en-US"/>
        </a:p>
      </dgm:t>
    </dgm:pt>
    <dgm:pt modelId="{CD0BC7B7-05E0-46B8-B001-FC86B11F5FD5}" type="pres">
      <dgm:prSet presAssocID="{322404F6-2344-43A6-BEDE-8A9679A61BA3}" presName="Name0" presStyleCnt="0">
        <dgm:presLayoutVars>
          <dgm:dir/>
          <dgm:resizeHandles val="exact"/>
        </dgm:presLayoutVars>
      </dgm:prSet>
      <dgm:spPr/>
    </dgm:pt>
    <dgm:pt modelId="{F716B905-C017-4AE2-BE82-3786A362D077}" type="pres">
      <dgm:prSet presAssocID="{FB0D6069-71F4-43FC-97EC-97355064FE05}" presName="node" presStyleLbl="node1" presStyleIdx="0" presStyleCnt="4">
        <dgm:presLayoutVars>
          <dgm:bulletEnabled val="1"/>
        </dgm:presLayoutVars>
      </dgm:prSet>
      <dgm:spPr/>
    </dgm:pt>
    <dgm:pt modelId="{E4FF705A-B7BA-47B0-BB2B-12C42C03CE95}" type="pres">
      <dgm:prSet presAssocID="{A265A96E-5964-4A6E-B647-E91D84F7D4FF}" presName="sibTrans" presStyleLbl="sibTrans2D1" presStyleIdx="0" presStyleCnt="3"/>
      <dgm:spPr/>
    </dgm:pt>
    <dgm:pt modelId="{B4C31848-C001-4C73-9773-523A6969F471}" type="pres">
      <dgm:prSet presAssocID="{A265A96E-5964-4A6E-B647-E91D84F7D4FF}" presName="connectorText" presStyleLbl="sibTrans2D1" presStyleIdx="0" presStyleCnt="3"/>
      <dgm:spPr/>
    </dgm:pt>
    <dgm:pt modelId="{91C1A9FD-0D1B-454B-9D4B-BA03FD2E64DC}" type="pres">
      <dgm:prSet presAssocID="{CFB4BC51-12F9-466A-B56D-8D065ABCF00C}" presName="node" presStyleLbl="node1" presStyleIdx="1" presStyleCnt="4">
        <dgm:presLayoutVars>
          <dgm:bulletEnabled val="1"/>
        </dgm:presLayoutVars>
      </dgm:prSet>
      <dgm:spPr/>
    </dgm:pt>
    <dgm:pt modelId="{E316F06F-4967-4D72-915B-9EEFF5EB27BA}" type="pres">
      <dgm:prSet presAssocID="{6818695C-FDF5-4646-9B1A-1E651AE405CA}" presName="sibTrans" presStyleLbl="sibTrans2D1" presStyleIdx="1" presStyleCnt="3"/>
      <dgm:spPr/>
    </dgm:pt>
    <dgm:pt modelId="{44029C82-BF7D-4C15-8B9F-22AFD8722DD0}" type="pres">
      <dgm:prSet presAssocID="{6818695C-FDF5-4646-9B1A-1E651AE405CA}" presName="connectorText" presStyleLbl="sibTrans2D1" presStyleIdx="1" presStyleCnt="3"/>
      <dgm:spPr/>
    </dgm:pt>
    <dgm:pt modelId="{A57ACA82-28DB-4623-9BCB-6AD0056FC4A8}" type="pres">
      <dgm:prSet presAssocID="{078D25B3-5214-425F-A935-08E74E449CD1}" presName="node" presStyleLbl="node1" presStyleIdx="2" presStyleCnt="4">
        <dgm:presLayoutVars>
          <dgm:bulletEnabled val="1"/>
        </dgm:presLayoutVars>
      </dgm:prSet>
      <dgm:spPr/>
    </dgm:pt>
    <dgm:pt modelId="{4A672E59-4CF0-44A5-9113-A400C9124094}" type="pres">
      <dgm:prSet presAssocID="{626049D8-529C-4C5D-87DD-4A80DBF370B0}" presName="sibTrans" presStyleLbl="sibTrans2D1" presStyleIdx="2" presStyleCnt="3"/>
      <dgm:spPr/>
    </dgm:pt>
    <dgm:pt modelId="{229DAF22-BBFB-48D5-8447-5639CAD94FEF}" type="pres">
      <dgm:prSet presAssocID="{626049D8-529C-4C5D-87DD-4A80DBF370B0}" presName="connectorText" presStyleLbl="sibTrans2D1" presStyleIdx="2" presStyleCnt="3"/>
      <dgm:spPr/>
    </dgm:pt>
    <dgm:pt modelId="{A8634D3C-9E2A-452B-8106-E63110075A70}" type="pres">
      <dgm:prSet presAssocID="{5B5DC327-4B1A-4DC5-AE67-DA6450CF979F}" presName="node" presStyleLbl="node1" presStyleIdx="3" presStyleCnt="4">
        <dgm:presLayoutVars>
          <dgm:bulletEnabled val="1"/>
        </dgm:presLayoutVars>
      </dgm:prSet>
      <dgm:spPr/>
    </dgm:pt>
  </dgm:ptLst>
  <dgm:cxnLst>
    <dgm:cxn modelId="{9150B316-ED99-4BE0-883F-3E2872BF251F}" type="presOf" srcId="{6818695C-FDF5-4646-9B1A-1E651AE405CA}" destId="{44029C82-BF7D-4C15-8B9F-22AFD8722DD0}" srcOrd="1" destOrd="0" presId="urn:microsoft.com/office/officeart/2005/8/layout/process1"/>
    <dgm:cxn modelId="{E1B95E1C-4E28-4EAA-91A5-0830D01C6969}" type="presOf" srcId="{FB0D6069-71F4-43FC-97EC-97355064FE05}" destId="{F716B905-C017-4AE2-BE82-3786A362D077}" srcOrd="0" destOrd="0" presId="urn:microsoft.com/office/officeart/2005/8/layout/process1"/>
    <dgm:cxn modelId="{425C181D-6D1E-4CF4-A7B9-6D4A17650166}" type="presOf" srcId="{626049D8-529C-4C5D-87DD-4A80DBF370B0}" destId="{4A672E59-4CF0-44A5-9113-A400C9124094}" srcOrd="0" destOrd="0" presId="urn:microsoft.com/office/officeart/2005/8/layout/process1"/>
    <dgm:cxn modelId="{862A1A26-A6EB-4881-8BA8-D693E433093F}" srcId="{322404F6-2344-43A6-BEDE-8A9679A61BA3}" destId="{5B5DC327-4B1A-4DC5-AE67-DA6450CF979F}" srcOrd="3" destOrd="0" parTransId="{C5EDBC12-C20D-40E0-A16C-D828FBA54A6E}" sibTransId="{1CF5A60A-60F2-458D-A546-ECAF092CA0D7}"/>
    <dgm:cxn modelId="{DF10FA2D-B045-4EBD-87BD-58D97E667D2B}" type="presOf" srcId="{CFB4BC51-12F9-466A-B56D-8D065ABCF00C}" destId="{91C1A9FD-0D1B-454B-9D4B-BA03FD2E64DC}" srcOrd="0" destOrd="0" presId="urn:microsoft.com/office/officeart/2005/8/layout/process1"/>
    <dgm:cxn modelId="{5BEB1434-2D30-4AA1-928C-3DD4771ABB8F}" srcId="{322404F6-2344-43A6-BEDE-8A9679A61BA3}" destId="{078D25B3-5214-425F-A935-08E74E449CD1}" srcOrd="2" destOrd="0" parTransId="{AC9F4B24-7142-4442-8A5F-0B949747B7CB}" sibTransId="{626049D8-529C-4C5D-87DD-4A80DBF370B0}"/>
    <dgm:cxn modelId="{AE255B70-4DF3-47FE-879B-75CE9AA9ECD6}" srcId="{322404F6-2344-43A6-BEDE-8A9679A61BA3}" destId="{FB0D6069-71F4-43FC-97EC-97355064FE05}" srcOrd="0" destOrd="0" parTransId="{8F44C15D-58B4-4027-9B3E-851AECB16F5D}" sibTransId="{A265A96E-5964-4A6E-B647-E91D84F7D4FF}"/>
    <dgm:cxn modelId="{1EBC8978-9E3A-4F26-A132-73BC2132A486}" srcId="{322404F6-2344-43A6-BEDE-8A9679A61BA3}" destId="{CFB4BC51-12F9-466A-B56D-8D065ABCF00C}" srcOrd="1" destOrd="0" parTransId="{BA040C48-C453-4643-82D9-0D079A82D772}" sibTransId="{6818695C-FDF5-4646-9B1A-1E651AE405CA}"/>
    <dgm:cxn modelId="{3D217FA5-EB5B-4F31-990F-ACA08041ECE4}" type="presOf" srcId="{078D25B3-5214-425F-A935-08E74E449CD1}" destId="{A57ACA82-28DB-4623-9BCB-6AD0056FC4A8}" srcOrd="0" destOrd="0" presId="urn:microsoft.com/office/officeart/2005/8/layout/process1"/>
    <dgm:cxn modelId="{6C2DF4B6-350E-4D90-9E3C-3F7AF0E70F4C}" type="presOf" srcId="{A265A96E-5964-4A6E-B647-E91D84F7D4FF}" destId="{E4FF705A-B7BA-47B0-BB2B-12C42C03CE95}" srcOrd="0" destOrd="0" presId="urn:microsoft.com/office/officeart/2005/8/layout/process1"/>
    <dgm:cxn modelId="{589C1DC2-6000-4E19-BBCF-0021683CA082}" type="presOf" srcId="{626049D8-529C-4C5D-87DD-4A80DBF370B0}" destId="{229DAF22-BBFB-48D5-8447-5639CAD94FEF}" srcOrd="1" destOrd="0" presId="urn:microsoft.com/office/officeart/2005/8/layout/process1"/>
    <dgm:cxn modelId="{E0E5BEDF-4E32-4709-B4B1-4412C6F2C467}" type="presOf" srcId="{A265A96E-5964-4A6E-B647-E91D84F7D4FF}" destId="{B4C31848-C001-4C73-9773-523A6969F471}" srcOrd="1" destOrd="0" presId="urn:microsoft.com/office/officeart/2005/8/layout/process1"/>
    <dgm:cxn modelId="{F5DB6DE1-BA29-4ED0-9ADE-5292154F73FF}" type="presOf" srcId="{6818695C-FDF5-4646-9B1A-1E651AE405CA}" destId="{E316F06F-4967-4D72-915B-9EEFF5EB27BA}" srcOrd="0" destOrd="0" presId="urn:microsoft.com/office/officeart/2005/8/layout/process1"/>
    <dgm:cxn modelId="{268D8AF8-AE62-4F38-9978-8A89C9F1E030}" type="presOf" srcId="{5B5DC327-4B1A-4DC5-AE67-DA6450CF979F}" destId="{A8634D3C-9E2A-452B-8106-E63110075A70}" srcOrd="0" destOrd="0" presId="urn:microsoft.com/office/officeart/2005/8/layout/process1"/>
    <dgm:cxn modelId="{4421BEFA-628F-4B8C-8554-BA817149FB86}" type="presOf" srcId="{322404F6-2344-43A6-BEDE-8A9679A61BA3}" destId="{CD0BC7B7-05E0-46B8-B001-FC86B11F5FD5}" srcOrd="0" destOrd="0" presId="urn:microsoft.com/office/officeart/2005/8/layout/process1"/>
    <dgm:cxn modelId="{8B1E5B75-6E4B-4418-9F6A-EFFB78B49E1C}" type="presParOf" srcId="{CD0BC7B7-05E0-46B8-B001-FC86B11F5FD5}" destId="{F716B905-C017-4AE2-BE82-3786A362D077}" srcOrd="0" destOrd="0" presId="urn:microsoft.com/office/officeart/2005/8/layout/process1"/>
    <dgm:cxn modelId="{E397B70C-F462-4A0A-8926-B51128E1C040}" type="presParOf" srcId="{CD0BC7B7-05E0-46B8-B001-FC86B11F5FD5}" destId="{E4FF705A-B7BA-47B0-BB2B-12C42C03CE95}" srcOrd="1" destOrd="0" presId="urn:microsoft.com/office/officeart/2005/8/layout/process1"/>
    <dgm:cxn modelId="{8E8CFC98-99CD-483C-9CB2-DC156B47D84A}" type="presParOf" srcId="{E4FF705A-B7BA-47B0-BB2B-12C42C03CE95}" destId="{B4C31848-C001-4C73-9773-523A6969F471}" srcOrd="0" destOrd="0" presId="urn:microsoft.com/office/officeart/2005/8/layout/process1"/>
    <dgm:cxn modelId="{DB19B993-9077-4102-8F3E-C3D3B4EBC860}" type="presParOf" srcId="{CD0BC7B7-05E0-46B8-B001-FC86B11F5FD5}" destId="{91C1A9FD-0D1B-454B-9D4B-BA03FD2E64DC}" srcOrd="2" destOrd="0" presId="urn:microsoft.com/office/officeart/2005/8/layout/process1"/>
    <dgm:cxn modelId="{C52B0DE0-EE0E-48A6-A5CD-7E1C5632FA45}" type="presParOf" srcId="{CD0BC7B7-05E0-46B8-B001-FC86B11F5FD5}" destId="{E316F06F-4967-4D72-915B-9EEFF5EB27BA}" srcOrd="3" destOrd="0" presId="urn:microsoft.com/office/officeart/2005/8/layout/process1"/>
    <dgm:cxn modelId="{40704383-9E09-4010-A57E-FCDAE88EB2B5}" type="presParOf" srcId="{E316F06F-4967-4D72-915B-9EEFF5EB27BA}" destId="{44029C82-BF7D-4C15-8B9F-22AFD8722DD0}" srcOrd="0" destOrd="0" presId="urn:microsoft.com/office/officeart/2005/8/layout/process1"/>
    <dgm:cxn modelId="{CF81CDE7-8E85-4648-B77B-A75A7581F2B7}" type="presParOf" srcId="{CD0BC7B7-05E0-46B8-B001-FC86B11F5FD5}" destId="{A57ACA82-28DB-4623-9BCB-6AD0056FC4A8}" srcOrd="4" destOrd="0" presId="urn:microsoft.com/office/officeart/2005/8/layout/process1"/>
    <dgm:cxn modelId="{5DCF606A-B893-475A-B71B-CC32AA74F552}" type="presParOf" srcId="{CD0BC7B7-05E0-46B8-B001-FC86B11F5FD5}" destId="{4A672E59-4CF0-44A5-9113-A400C9124094}" srcOrd="5" destOrd="0" presId="urn:microsoft.com/office/officeart/2005/8/layout/process1"/>
    <dgm:cxn modelId="{D1A67E21-F1EE-49BF-ADFE-203508F860D5}" type="presParOf" srcId="{4A672E59-4CF0-44A5-9113-A400C9124094}" destId="{229DAF22-BBFB-48D5-8447-5639CAD94FEF}" srcOrd="0" destOrd="0" presId="urn:microsoft.com/office/officeart/2005/8/layout/process1"/>
    <dgm:cxn modelId="{054413E0-2721-46E7-BD44-AC83B98DAFA2}" type="presParOf" srcId="{CD0BC7B7-05E0-46B8-B001-FC86B11F5FD5}" destId="{A8634D3C-9E2A-452B-8106-E63110075A70}"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9A089-5F5D-40AE-BBD3-DB01EDCCF6BF}">
      <dsp:nvSpPr>
        <dsp:cNvPr id="0" name=""/>
        <dsp:cNvSpPr/>
      </dsp:nvSpPr>
      <dsp:spPr>
        <a:xfrm>
          <a:off x="3167658" y="0"/>
          <a:ext cx="2111772" cy="1277143"/>
        </a:xfrm>
        <a:prstGeom prst="trapezoid">
          <a:avLst>
            <a:gd name="adj" fmla="val 82676"/>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b="1" kern="1200" dirty="0">
              <a:solidFill>
                <a:schemeClr val="tx1"/>
              </a:solidFill>
              <a:latin typeface="Corbel" panose="020B0503020204020204" pitchFamily="34" charset="0"/>
            </a:rPr>
            <a:t>B</a:t>
          </a:r>
          <a:r>
            <a:rPr lang="en-US" sz="3200" kern="1200" dirty="0">
              <a:solidFill>
                <a:schemeClr val="bg1"/>
              </a:solidFill>
              <a:latin typeface="Corbel" panose="020B0503020204020204" pitchFamily="34" charset="0"/>
            </a:rPr>
            <a:t>usiness</a:t>
          </a:r>
        </a:p>
      </dsp:txBody>
      <dsp:txXfrm>
        <a:off x="3167658" y="0"/>
        <a:ext cx="2111772" cy="1277143"/>
      </dsp:txXfrm>
    </dsp:sp>
    <dsp:sp modelId="{381BB46C-F426-4E19-B87A-79FE5AC79B2C}">
      <dsp:nvSpPr>
        <dsp:cNvPr id="0" name=""/>
        <dsp:cNvSpPr/>
      </dsp:nvSpPr>
      <dsp:spPr>
        <a:xfrm>
          <a:off x="2111772" y="1277143"/>
          <a:ext cx="4223544" cy="1277143"/>
        </a:xfrm>
        <a:prstGeom prst="trapezoid">
          <a:avLst>
            <a:gd name="adj" fmla="val 82676"/>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b="1" kern="1200">
              <a:solidFill>
                <a:schemeClr val="tx1"/>
              </a:solidFill>
              <a:latin typeface="Corbel" panose="020B0503020204020204" pitchFamily="34" charset="0"/>
            </a:rPr>
            <a:t>D</a:t>
          </a:r>
          <a:r>
            <a:rPr lang="en-US" sz="3200" kern="1200">
              <a:solidFill>
                <a:schemeClr val="bg1"/>
              </a:solidFill>
              <a:latin typeface="Corbel" panose="020B0503020204020204" pitchFamily="34" charset="0"/>
            </a:rPr>
            <a:t>ata</a:t>
          </a:r>
        </a:p>
      </dsp:txBody>
      <dsp:txXfrm>
        <a:off x="2850892" y="1277143"/>
        <a:ext cx="2745303" cy="1277143"/>
      </dsp:txXfrm>
    </dsp:sp>
    <dsp:sp modelId="{B4B3B0FE-6460-4F9C-AA3B-3CD7DDE14850}">
      <dsp:nvSpPr>
        <dsp:cNvPr id="0" name=""/>
        <dsp:cNvSpPr/>
      </dsp:nvSpPr>
      <dsp:spPr>
        <a:xfrm>
          <a:off x="1055886" y="2554287"/>
          <a:ext cx="6335316" cy="1277143"/>
        </a:xfrm>
        <a:prstGeom prst="trapezoid">
          <a:avLst>
            <a:gd name="adj" fmla="val 82676"/>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b="1" kern="1200">
              <a:solidFill>
                <a:schemeClr val="tx1"/>
              </a:solidFill>
              <a:latin typeface="Corbel" panose="020B0503020204020204" pitchFamily="34" charset="0"/>
            </a:rPr>
            <a:t>A</a:t>
          </a:r>
          <a:r>
            <a:rPr lang="en-US" sz="3200" kern="1200">
              <a:solidFill>
                <a:schemeClr val="bg1"/>
              </a:solidFill>
              <a:latin typeface="Corbel" panose="020B0503020204020204" pitchFamily="34" charset="0"/>
            </a:rPr>
            <a:t>pplication</a:t>
          </a:r>
        </a:p>
      </dsp:txBody>
      <dsp:txXfrm>
        <a:off x="2164566" y="2554287"/>
        <a:ext cx="4117955" cy="1277143"/>
      </dsp:txXfrm>
    </dsp:sp>
    <dsp:sp modelId="{D3F58324-74C3-45E7-9B29-B978078E7814}">
      <dsp:nvSpPr>
        <dsp:cNvPr id="0" name=""/>
        <dsp:cNvSpPr/>
      </dsp:nvSpPr>
      <dsp:spPr>
        <a:xfrm>
          <a:off x="0" y="3831431"/>
          <a:ext cx="8447088" cy="1277143"/>
        </a:xfrm>
        <a:prstGeom prst="trapezoid">
          <a:avLst>
            <a:gd name="adj" fmla="val 82676"/>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b="1" kern="1200">
              <a:solidFill>
                <a:schemeClr val="tx1"/>
              </a:solidFill>
              <a:latin typeface="Corbel" panose="020B0503020204020204" pitchFamily="34" charset="0"/>
            </a:rPr>
            <a:t>T</a:t>
          </a:r>
          <a:r>
            <a:rPr lang="en-US" sz="3200" kern="1200">
              <a:solidFill>
                <a:schemeClr val="bg1"/>
              </a:solidFill>
              <a:latin typeface="Corbel" panose="020B0503020204020204" pitchFamily="34" charset="0"/>
            </a:rPr>
            <a:t>echnology</a:t>
          </a:r>
        </a:p>
      </dsp:txBody>
      <dsp:txXfrm>
        <a:off x="1478240" y="3831431"/>
        <a:ext cx="5490607" cy="1277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BD182-71B7-481F-B9AB-022633363A78}">
      <dsp:nvSpPr>
        <dsp:cNvPr id="0" name=""/>
        <dsp:cNvSpPr/>
      </dsp:nvSpPr>
      <dsp:spPr>
        <a:xfrm>
          <a:off x="73029" y="32457"/>
          <a:ext cx="8159741" cy="1187935"/>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254000" bIns="188585" numCol="1" spcCol="1270" anchor="ctr" anchorCtr="0">
          <a:noAutofit/>
        </a:bodyPr>
        <a:lstStyle/>
        <a:p>
          <a:pPr marL="0" lvl="0" indent="0" algn="l" defTabSz="977900">
            <a:lnSpc>
              <a:spcPct val="90000"/>
            </a:lnSpc>
            <a:spcBef>
              <a:spcPct val="0"/>
            </a:spcBef>
            <a:spcAft>
              <a:spcPct val="35000"/>
            </a:spcAft>
            <a:buNone/>
          </a:pPr>
          <a:r>
            <a:rPr lang="en-US" sz="2200" kern="1200"/>
            <a:t>Business</a:t>
          </a:r>
        </a:p>
      </dsp:txBody>
      <dsp:txXfrm>
        <a:off x="73029" y="329441"/>
        <a:ext cx="7862757" cy="593967"/>
      </dsp:txXfrm>
    </dsp:sp>
    <dsp:sp modelId="{FEA23F0F-832B-408E-8269-362693FCA85E}">
      <dsp:nvSpPr>
        <dsp:cNvPr id="0" name=""/>
        <dsp:cNvSpPr/>
      </dsp:nvSpPr>
      <dsp:spPr>
        <a:xfrm>
          <a:off x="73029" y="950465"/>
          <a:ext cx="1880820" cy="2197323"/>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Client’s Business Requirements</a:t>
          </a:r>
        </a:p>
      </dsp:txBody>
      <dsp:txXfrm>
        <a:off x="73029" y="950465"/>
        <a:ext cx="1880820" cy="2197323"/>
      </dsp:txXfrm>
    </dsp:sp>
    <dsp:sp modelId="{66AA0318-68CC-4BF1-91BA-40BA0BA5838A}">
      <dsp:nvSpPr>
        <dsp:cNvPr id="0" name=""/>
        <dsp:cNvSpPr/>
      </dsp:nvSpPr>
      <dsp:spPr>
        <a:xfrm>
          <a:off x="1953850" y="428295"/>
          <a:ext cx="6278921" cy="1187935"/>
        </a:xfrm>
        <a:prstGeom prst="righ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254000" bIns="188585" numCol="1" spcCol="1270" anchor="ctr" anchorCtr="0">
          <a:noAutofit/>
        </a:bodyPr>
        <a:lstStyle/>
        <a:p>
          <a:pPr marL="0" lvl="0" indent="0" algn="l" defTabSz="977900">
            <a:lnSpc>
              <a:spcPct val="90000"/>
            </a:lnSpc>
            <a:spcBef>
              <a:spcPct val="0"/>
            </a:spcBef>
            <a:spcAft>
              <a:spcPct val="35000"/>
            </a:spcAft>
            <a:buNone/>
          </a:pPr>
          <a:r>
            <a:rPr lang="en-US" sz="2200" kern="1200"/>
            <a:t>Data</a:t>
          </a:r>
        </a:p>
      </dsp:txBody>
      <dsp:txXfrm>
        <a:off x="1953850" y="725279"/>
        <a:ext cx="5981937" cy="593967"/>
      </dsp:txXfrm>
    </dsp:sp>
    <dsp:sp modelId="{3DBC6099-DF94-4249-B781-B22A9845CAEB}">
      <dsp:nvSpPr>
        <dsp:cNvPr id="0" name=""/>
        <dsp:cNvSpPr/>
      </dsp:nvSpPr>
      <dsp:spPr>
        <a:xfrm>
          <a:off x="1953850" y="1346303"/>
          <a:ext cx="1880820" cy="2141316"/>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Data Modelling</a:t>
          </a:r>
        </a:p>
      </dsp:txBody>
      <dsp:txXfrm>
        <a:off x="1953850" y="1346303"/>
        <a:ext cx="1880820" cy="2141316"/>
      </dsp:txXfrm>
    </dsp:sp>
    <dsp:sp modelId="{1A9AE675-8777-4966-9104-73B23361D15C}">
      <dsp:nvSpPr>
        <dsp:cNvPr id="0" name=""/>
        <dsp:cNvSpPr/>
      </dsp:nvSpPr>
      <dsp:spPr>
        <a:xfrm>
          <a:off x="3834670" y="824134"/>
          <a:ext cx="4398100" cy="1187935"/>
        </a:xfrm>
        <a:prstGeom prst="rightArrow">
          <a:avLst>
            <a:gd name="adj1" fmla="val 50000"/>
            <a:gd name="adj2" fmla="val 5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254000" bIns="188585" numCol="1" spcCol="1270" anchor="ctr" anchorCtr="0">
          <a:noAutofit/>
        </a:bodyPr>
        <a:lstStyle/>
        <a:p>
          <a:pPr marL="0" lvl="0" indent="0" algn="l" defTabSz="977900">
            <a:lnSpc>
              <a:spcPct val="90000"/>
            </a:lnSpc>
            <a:spcBef>
              <a:spcPct val="0"/>
            </a:spcBef>
            <a:spcAft>
              <a:spcPct val="35000"/>
            </a:spcAft>
            <a:buNone/>
          </a:pPr>
          <a:r>
            <a:rPr lang="en-US" sz="2200" kern="1200"/>
            <a:t>Application</a:t>
          </a:r>
        </a:p>
      </dsp:txBody>
      <dsp:txXfrm>
        <a:off x="3834670" y="1121118"/>
        <a:ext cx="4101116" cy="593967"/>
      </dsp:txXfrm>
    </dsp:sp>
    <dsp:sp modelId="{A3D8965D-D1FF-4F14-BCF7-BC5C54D35452}">
      <dsp:nvSpPr>
        <dsp:cNvPr id="0" name=""/>
        <dsp:cNvSpPr/>
      </dsp:nvSpPr>
      <dsp:spPr>
        <a:xfrm>
          <a:off x="3834670" y="1742141"/>
          <a:ext cx="1880820" cy="2155633"/>
        </a:xfrm>
        <a:prstGeom prst="re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Architecture,</a:t>
          </a:r>
        </a:p>
        <a:p>
          <a:pPr marL="0" lvl="0" indent="0" algn="l" defTabSz="977900">
            <a:lnSpc>
              <a:spcPct val="90000"/>
            </a:lnSpc>
            <a:spcBef>
              <a:spcPct val="0"/>
            </a:spcBef>
            <a:spcAft>
              <a:spcPct val="35000"/>
            </a:spcAft>
            <a:buNone/>
          </a:pPr>
          <a:r>
            <a:rPr lang="en-US" sz="2200" kern="1200"/>
            <a:t>System Design,</a:t>
          </a:r>
        </a:p>
        <a:p>
          <a:pPr marL="0" lvl="0" indent="0" algn="l" defTabSz="977900">
            <a:lnSpc>
              <a:spcPct val="90000"/>
            </a:lnSpc>
            <a:spcBef>
              <a:spcPct val="0"/>
            </a:spcBef>
            <a:spcAft>
              <a:spcPct val="35000"/>
            </a:spcAft>
            <a:buNone/>
          </a:pPr>
          <a:r>
            <a:rPr lang="en-US" sz="2200" kern="1200"/>
            <a:t>UI/UX Design</a:t>
          </a:r>
        </a:p>
      </dsp:txBody>
      <dsp:txXfrm>
        <a:off x="3834670" y="1742141"/>
        <a:ext cx="1880820" cy="2155633"/>
      </dsp:txXfrm>
    </dsp:sp>
    <dsp:sp modelId="{45165643-3B76-4762-B1C7-964FFF76FB13}">
      <dsp:nvSpPr>
        <dsp:cNvPr id="0" name=""/>
        <dsp:cNvSpPr/>
      </dsp:nvSpPr>
      <dsp:spPr>
        <a:xfrm>
          <a:off x="5715491" y="1219972"/>
          <a:ext cx="2517280" cy="1187935"/>
        </a:xfrm>
        <a:prstGeom prst="rightArrow">
          <a:avLst>
            <a:gd name="adj1" fmla="val 50000"/>
            <a:gd name="adj2" fmla="val 5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254000" bIns="188585" numCol="1" spcCol="1270" anchor="ctr" anchorCtr="0">
          <a:noAutofit/>
        </a:bodyPr>
        <a:lstStyle/>
        <a:p>
          <a:pPr marL="0" lvl="0" indent="0" algn="l" defTabSz="977900">
            <a:lnSpc>
              <a:spcPct val="90000"/>
            </a:lnSpc>
            <a:spcBef>
              <a:spcPct val="0"/>
            </a:spcBef>
            <a:spcAft>
              <a:spcPct val="35000"/>
            </a:spcAft>
            <a:buNone/>
          </a:pPr>
          <a:r>
            <a:rPr lang="en-US" sz="2200" kern="1200"/>
            <a:t>Technology</a:t>
          </a:r>
        </a:p>
      </dsp:txBody>
      <dsp:txXfrm>
        <a:off x="5715491" y="1516956"/>
        <a:ext cx="2220296" cy="593967"/>
      </dsp:txXfrm>
    </dsp:sp>
    <dsp:sp modelId="{00871F5B-03FB-4093-A99E-B28EEB1648AD}">
      <dsp:nvSpPr>
        <dsp:cNvPr id="0" name=""/>
        <dsp:cNvSpPr/>
      </dsp:nvSpPr>
      <dsp:spPr>
        <a:xfrm>
          <a:off x="5715491" y="2137980"/>
          <a:ext cx="1897955" cy="2180900"/>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Development,</a:t>
          </a:r>
        </a:p>
        <a:p>
          <a:pPr marL="0" lvl="0" indent="0" algn="l" defTabSz="977900">
            <a:lnSpc>
              <a:spcPct val="90000"/>
            </a:lnSpc>
            <a:spcBef>
              <a:spcPct val="0"/>
            </a:spcBef>
            <a:spcAft>
              <a:spcPct val="35000"/>
            </a:spcAft>
            <a:buNone/>
          </a:pPr>
          <a:r>
            <a:rPr lang="en-US" sz="2200" kern="1200"/>
            <a:t>Infrastructure,</a:t>
          </a:r>
        </a:p>
        <a:p>
          <a:pPr marL="0" lvl="0" indent="0" algn="l" defTabSz="977900">
            <a:lnSpc>
              <a:spcPct val="90000"/>
            </a:lnSpc>
            <a:spcBef>
              <a:spcPct val="0"/>
            </a:spcBef>
            <a:spcAft>
              <a:spcPct val="35000"/>
            </a:spcAft>
            <a:buNone/>
          </a:pPr>
          <a:r>
            <a:rPr lang="en-US" sz="2200" kern="1200"/>
            <a:t>Deployment</a:t>
          </a:r>
        </a:p>
      </dsp:txBody>
      <dsp:txXfrm>
        <a:off x="5715491" y="2137980"/>
        <a:ext cx="1897955" cy="2180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58049-F23D-4E00-88C7-3CA7E6E2A656}">
      <dsp:nvSpPr>
        <dsp:cNvPr id="0" name=""/>
        <dsp:cNvSpPr/>
      </dsp:nvSpPr>
      <dsp:spPr>
        <a:xfrm>
          <a:off x="2438245" y="0"/>
          <a:ext cx="1625497" cy="975094"/>
        </a:xfrm>
        <a:prstGeom prst="trapezoid">
          <a:avLst>
            <a:gd name="adj" fmla="val 83351"/>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orbel" panose="020B0503020204020204" pitchFamily="34" charset="0"/>
            </a:rPr>
            <a:t>Business</a:t>
          </a:r>
        </a:p>
      </dsp:txBody>
      <dsp:txXfrm>
        <a:off x="2438245" y="0"/>
        <a:ext cx="1625497" cy="975094"/>
      </dsp:txXfrm>
    </dsp:sp>
    <dsp:sp modelId="{0018BA98-BB1B-467C-BC7A-2A4773DC5C3A}">
      <dsp:nvSpPr>
        <dsp:cNvPr id="0" name=""/>
        <dsp:cNvSpPr/>
      </dsp:nvSpPr>
      <dsp:spPr>
        <a:xfrm>
          <a:off x="1625497" y="975094"/>
          <a:ext cx="3250994" cy="975094"/>
        </a:xfrm>
        <a:prstGeom prst="trapezoid">
          <a:avLst>
            <a:gd name="adj" fmla="val 83351"/>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latin typeface="Corbel" panose="020B0503020204020204" pitchFamily="34" charset="0"/>
            </a:rPr>
            <a:t>Data</a:t>
          </a:r>
        </a:p>
      </dsp:txBody>
      <dsp:txXfrm>
        <a:off x="2194420" y="975094"/>
        <a:ext cx="2113146" cy="975094"/>
      </dsp:txXfrm>
    </dsp:sp>
    <dsp:sp modelId="{137CC53A-932D-4105-A000-9A1D20B3F086}">
      <dsp:nvSpPr>
        <dsp:cNvPr id="0" name=""/>
        <dsp:cNvSpPr/>
      </dsp:nvSpPr>
      <dsp:spPr>
        <a:xfrm>
          <a:off x="812748" y="1950188"/>
          <a:ext cx="4876491" cy="975094"/>
        </a:xfrm>
        <a:prstGeom prst="trapezoid">
          <a:avLst>
            <a:gd name="adj" fmla="val 83351"/>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latin typeface="Corbel" panose="020B0503020204020204" pitchFamily="34" charset="0"/>
            </a:rPr>
            <a:t>Application</a:t>
          </a:r>
        </a:p>
      </dsp:txBody>
      <dsp:txXfrm>
        <a:off x="1666134" y="1950188"/>
        <a:ext cx="3169719" cy="975094"/>
      </dsp:txXfrm>
    </dsp:sp>
    <dsp:sp modelId="{C6E55623-2473-49B8-AB10-B243303B53D4}">
      <dsp:nvSpPr>
        <dsp:cNvPr id="0" name=""/>
        <dsp:cNvSpPr/>
      </dsp:nvSpPr>
      <dsp:spPr>
        <a:xfrm>
          <a:off x="0" y="2925282"/>
          <a:ext cx="6501988" cy="975094"/>
        </a:xfrm>
        <a:prstGeom prst="trapezoid">
          <a:avLst>
            <a:gd name="adj" fmla="val 83351"/>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latin typeface="Corbel" panose="020B0503020204020204" pitchFamily="34" charset="0"/>
            </a:rPr>
            <a:t>Technology</a:t>
          </a:r>
        </a:p>
      </dsp:txBody>
      <dsp:txXfrm>
        <a:off x="1137847" y="2925282"/>
        <a:ext cx="4226292" cy="975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B792C-E747-4F8C-B011-CF2784EC3BB2}">
      <dsp:nvSpPr>
        <dsp:cNvPr id="0" name=""/>
        <dsp:cNvSpPr/>
      </dsp:nvSpPr>
      <dsp:spPr>
        <a:xfrm rot="5400000">
          <a:off x="-290967" y="1762990"/>
          <a:ext cx="1293006" cy="156339"/>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7D1A058-6DA9-4B64-93C9-7207985CBE51}">
      <dsp:nvSpPr>
        <dsp:cNvPr id="0" name=""/>
        <dsp:cNvSpPr/>
      </dsp:nvSpPr>
      <dsp:spPr>
        <a:xfrm>
          <a:off x="3200" y="932950"/>
          <a:ext cx="1737109" cy="104226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Corbel" panose="020B0503020204020204" pitchFamily="34" charset="0"/>
            </a:rPr>
            <a:t>1. Requirement Analysis</a:t>
          </a:r>
        </a:p>
      </dsp:txBody>
      <dsp:txXfrm>
        <a:off x="33727" y="963477"/>
        <a:ext cx="1676055" cy="981211"/>
      </dsp:txXfrm>
    </dsp:sp>
    <dsp:sp modelId="{3130A262-7B36-4F5E-875C-284CA85D4B9D}">
      <dsp:nvSpPr>
        <dsp:cNvPr id="0" name=""/>
        <dsp:cNvSpPr/>
      </dsp:nvSpPr>
      <dsp:spPr>
        <a:xfrm rot="5400000">
          <a:off x="-290967" y="3065823"/>
          <a:ext cx="1293006" cy="156339"/>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2A7A37-3D11-4285-A015-4A6F9F9C43CE}">
      <dsp:nvSpPr>
        <dsp:cNvPr id="0" name=""/>
        <dsp:cNvSpPr/>
      </dsp:nvSpPr>
      <dsp:spPr>
        <a:xfrm>
          <a:off x="3200" y="2235783"/>
          <a:ext cx="1737109" cy="104226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Corbel" panose="020B0503020204020204" pitchFamily="34" charset="0"/>
            </a:rPr>
            <a:t>2. Conceptual Data Modeling</a:t>
          </a:r>
        </a:p>
      </dsp:txBody>
      <dsp:txXfrm>
        <a:off x="33727" y="2266310"/>
        <a:ext cx="1676055" cy="981211"/>
      </dsp:txXfrm>
    </dsp:sp>
    <dsp:sp modelId="{E73E41FF-A062-4C46-B306-21755E5181A8}">
      <dsp:nvSpPr>
        <dsp:cNvPr id="0" name=""/>
        <dsp:cNvSpPr/>
      </dsp:nvSpPr>
      <dsp:spPr>
        <a:xfrm>
          <a:off x="360448" y="3717239"/>
          <a:ext cx="2300530" cy="156339"/>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B32D1B-FB1C-484D-A819-672647DCAC04}">
      <dsp:nvSpPr>
        <dsp:cNvPr id="0" name=""/>
        <dsp:cNvSpPr/>
      </dsp:nvSpPr>
      <dsp:spPr>
        <a:xfrm>
          <a:off x="3200" y="3538615"/>
          <a:ext cx="1737109" cy="10422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Corbel" panose="020B0503020204020204" pitchFamily="34" charset="0"/>
            </a:rPr>
            <a:t>3. UI Design &amp; Prototyping</a:t>
          </a:r>
        </a:p>
      </dsp:txBody>
      <dsp:txXfrm>
        <a:off x="33727" y="3569142"/>
        <a:ext cx="1676055" cy="981211"/>
      </dsp:txXfrm>
    </dsp:sp>
    <dsp:sp modelId="{9BDE5F7E-6730-4113-A476-AF5E1312E975}">
      <dsp:nvSpPr>
        <dsp:cNvPr id="0" name=""/>
        <dsp:cNvSpPr/>
      </dsp:nvSpPr>
      <dsp:spPr>
        <a:xfrm rot="16200000">
          <a:off x="2019388" y="3065823"/>
          <a:ext cx="1293006" cy="156339"/>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68D07C-6860-45B7-A146-B41A49DE9C3A}">
      <dsp:nvSpPr>
        <dsp:cNvPr id="0" name=""/>
        <dsp:cNvSpPr/>
      </dsp:nvSpPr>
      <dsp:spPr>
        <a:xfrm>
          <a:off x="2313557" y="3538615"/>
          <a:ext cx="1737109" cy="104226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Corbel" panose="020B0503020204020204" pitchFamily="34" charset="0"/>
            </a:rPr>
            <a:t>4. Logical and Physical Data Modeling</a:t>
          </a:r>
        </a:p>
      </dsp:txBody>
      <dsp:txXfrm>
        <a:off x="2344084" y="3569142"/>
        <a:ext cx="1676055" cy="981211"/>
      </dsp:txXfrm>
    </dsp:sp>
    <dsp:sp modelId="{BC4C4710-36FF-4710-B342-9CD25BA9CD03}">
      <dsp:nvSpPr>
        <dsp:cNvPr id="0" name=""/>
        <dsp:cNvSpPr/>
      </dsp:nvSpPr>
      <dsp:spPr>
        <a:xfrm rot="16200000">
          <a:off x="2019388" y="1762990"/>
          <a:ext cx="1293006" cy="156339"/>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FC7FC9-E315-439E-8AC0-C7116EEC2EDD}">
      <dsp:nvSpPr>
        <dsp:cNvPr id="0" name=""/>
        <dsp:cNvSpPr/>
      </dsp:nvSpPr>
      <dsp:spPr>
        <a:xfrm>
          <a:off x="2313557" y="2235783"/>
          <a:ext cx="1737109" cy="104226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Corbel" panose="020B0503020204020204" pitchFamily="34" charset="0"/>
            </a:rPr>
            <a:t>5. System Design</a:t>
          </a:r>
        </a:p>
      </dsp:txBody>
      <dsp:txXfrm>
        <a:off x="2344084" y="2266310"/>
        <a:ext cx="1676055" cy="981211"/>
      </dsp:txXfrm>
    </dsp:sp>
    <dsp:sp modelId="{BFCBBD13-0979-49A3-99A6-5E6936C6750B}">
      <dsp:nvSpPr>
        <dsp:cNvPr id="0" name=""/>
        <dsp:cNvSpPr/>
      </dsp:nvSpPr>
      <dsp:spPr>
        <a:xfrm>
          <a:off x="2670805" y="1111574"/>
          <a:ext cx="2300530" cy="156339"/>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1C2D0B-9419-4565-A467-4A08007940EE}">
      <dsp:nvSpPr>
        <dsp:cNvPr id="0" name=""/>
        <dsp:cNvSpPr/>
      </dsp:nvSpPr>
      <dsp:spPr>
        <a:xfrm>
          <a:off x="2313557" y="932950"/>
          <a:ext cx="1737109" cy="104226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Corbel" panose="020B0503020204020204" pitchFamily="34" charset="0"/>
            </a:rPr>
            <a:t>6. Prototype Usability Testing</a:t>
          </a:r>
        </a:p>
      </dsp:txBody>
      <dsp:txXfrm>
        <a:off x="2344084" y="963477"/>
        <a:ext cx="1676055" cy="981211"/>
      </dsp:txXfrm>
    </dsp:sp>
    <dsp:sp modelId="{B292871D-6F5A-4D08-AF95-E5CED5F8AA89}">
      <dsp:nvSpPr>
        <dsp:cNvPr id="0" name=""/>
        <dsp:cNvSpPr/>
      </dsp:nvSpPr>
      <dsp:spPr>
        <a:xfrm rot="5400000">
          <a:off x="4329745" y="1762990"/>
          <a:ext cx="1293006" cy="156339"/>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2C3345-B473-49E9-BD1A-D1D3FB45C954}">
      <dsp:nvSpPr>
        <dsp:cNvPr id="0" name=""/>
        <dsp:cNvSpPr/>
      </dsp:nvSpPr>
      <dsp:spPr>
        <a:xfrm>
          <a:off x="4623913" y="932950"/>
          <a:ext cx="1737109" cy="104226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Corbel" panose="020B0503020204020204" pitchFamily="34" charset="0"/>
            </a:rPr>
            <a:t>7. API Definition</a:t>
          </a:r>
        </a:p>
      </dsp:txBody>
      <dsp:txXfrm>
        <a:off x="4654440" y="963477"/>
        <a:ext cx="1676055" cy="981211"/>
      </dsp:txXfrm>
    </dsp:sp>
    <dsp:sp modelId="{69A62366-9C7F-4904-8EEE-D338866689BA}">
      <dsp:nvSpPr>
        <dsp:cNvPr id="0" name=""/>
        <dsp:cNvSpPr/>
      </dsp:nvSpPr>
      <dsp:spPr>
        <a:xfrm rot="5400000">
          <a:off x="4329745" y="3065823"/>
          <a:ext cx="1293006" cy="156339"/>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513878-FA30-460E-B023-0EE425414F98}">
      <dsp:nvSpPr>
        <dsp:cNvPr id="0" name=""/>
        <dsp:cNvSpPr/>
      </dsp:nvSpPr>
      <dsp:spPr>
        <a:xfrm>
          <a:off x="4623913" y="2235783"/>
          <a:ext cx="1737109" cy="10422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Corbel" panose="020B0503020204020204" pitchFamily="34" charset="0"/>
            </a:rPr>
            <a:t>8. Coding</a:t>
          </a:r>
        </a:p>
      </dsp:txBody>
      <dsp:txXfrm>
        <a:off x="4654440" y="2266310"/>
        <a:ext cx="1676055" cy="981211"/>
      </dsp:txXfrm>
    </dsp:sp>
    <dsp:sp modelId="{82B78B17-996D-4E72-8C4C-C54633A357D4}">
      <dsp:nvSpPr>
        <dsp:cNvPr id="0" name=""/>
        <dsp:cNvSpPr/>
      </dsp:nvSpPr>
      <dsp:spPr>
        <a:xfrm>
          <a:off x="4623913" y="3538615"/>
          <a:ext cx="1737109" cy="104226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Corbel" panose="020B0503020204020204" pitchFamily="34" charset="0"/>
            </a:rPr>
            <a:t>9. Testing</a:t>
          </a:r>
        </a:p>
      </dsp:txBody>
      <dsp:txXfrm>
        <a:off x="4654440" y="3569142"/>
        <a:ext cx="1676055" cy="9812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9A089-5F5D-40AE-BBD3-DB01EDCCF6BF}">
      <dsp:nvSpPr>
        <dsp:cNvPr id="0" name=""/>
        <dsp:cNvSpPr/>
      </dsp:nvSpPr>
      <dsp:spPr>
        <a:xfrm>
          <a:off x="3277598" y="0"/>
          <a:ext cx="2185065" cy="1198591"/>
        </a:xfrm>
        <a:prstGeom prst="trapezoid">
          <a:avLst>
            <a:gd name="adj" fmla="val 91151"/>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b" anchorCtr="0">
          <a:noAutofit/>
        </a:bodyPr>
        <a:lstStyle/>
        <a:p>
          <a:pPr marL="0" lvl="0" indent="0" algn="ctr" defTabSz="1422400">
            <a:lnSpc>
              <a:spcPct val="90000"/>
            </a:lnSpc>
            <a:spcBef>
              <a:spcPct val="0"/>
            </a:spcBef>
            <a:spcAft>
              <a:spcPct val="35000"/>
            </a:spcAft>
            <a:buNone/>
          </a:pPr>
          <a:r>
            <a:rPr lang="en-US" sz="3200" kern="1200">
              <a:solidFill>
                <a:schemeClr val="bg1"/>
              </a:solidFill>
              <a:latin typeface="Corbel" panose="020B0503020204020204" pitchFamily="34" charset="0"/>
            </a:rPr>
            <a:t>Business</a:t>
          </a:r>
        </a:p>
      </dsp:txBody>
      <dsp:txXfrm>
        <a:off x="3277598" y="0"/>
        <a:ext cx="2185065" cy="1198591"/>
      </dsp:txXfrm>
    </dsp:sp>
    <dsp:sp modelId="{381BB46C-F426-4E19-B87A-79FE5AC79B2C}">
      <dsp:nvSpPr>
        <dsp:cNvPr id="0" name=""/>
        <dsp:cNvSpPr/>
      </dsp:nvSpPr>
      <dsp:spPr>
        <a:xfrm>
          <a:off x="2185065" y="1198591"/>
          <a:ext cx="4370131" cy="1198591"/>
        </a:xfrm>
        <a:prstGeom prst="trapezoid">
          <a:avLst>
            <a:gd name="adj" fmla="val 91151"/>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b" anchorCtr="0">
          <a:noAutofit/>
        </a:bodyPr>
        <a:lstStyle/>
        <a:p>
          <a:pPr marL="0" lvl="0" indent="0" algn="ctr" defTabSz="1422400">
            <a:lnSpc>
              <a:spcPct val="90000"/>
            </a:lnSpc>
            <a:spcBef>
              <a:spcPct val="0"/>
            </a:spcBef>
            <a:spcAft>
              <a:spcPct val="35000"/>
            </a:spcAft>
            <a:buNone/>
          </a:pPr>
          <a:r>
            <a:rPr lang="en-US" sz="3200" kern="1200">
              <a:solidFill>
                <a:schemeClr val="bg1"/>
              </a:solidFill>
              <a:latin typeface="Corbel" panose="020B0503020204020204" pitchFamily="34" charset="0"/>
            </a:rPr>
            <a:t>Data</a:t>
          </a:r>
        </a:p>
      </dsp:txBody>
      <dsp:txXfrm>
        <a:off x="2949838" y="1198591"/>
        <a:ext cx="2840585" cy="1198591"/>
      </dsp:txXfrm>
    </dsp:sp>
    <dsp:sp modelId="{B4B3B0FE-6460-4F9C-AA3B-3CD7DDE14850}">
      <dsp:nvSpPr>
        <dsp:cNvPr id="0" name=""/>
        <dsp:cNvSpPr/>
      </dsp:nvSpPr>
      <dsp:spPr>
        <a:xfrm>
          <a:off x="1092532" y="2397182"/>
          <a:ext cx="6555197" cy="1198591"/>
        </a:xfrm>
        <a:prstGeom prst="trapezoid">
          <a:avLst>
            <a:gd name="adj" fmla="val 91151"/>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b" anchorCtr="0">
          <a:noAutofit/>
        </a:bodyPr>
        <a:lstStyle/>
        <a:p>
          <a:pPr marL="0" lvl="0" indent="0" algn="ctr" defTabSz="1422400">
            <a:lnSpc>
              <a:spcPct val="90000"/>
            </a:lnSpc>
            <a:spcBef>
              <a:spcPct val="0"/>
            </a:spcBef>
            <a:spcAft>
              <a:spcPct val="35000"/>
            </a:spcAft>
            <a:buNone/>
          </a:pPr>
          <a:r>
            <a:rPr lang="en-US" sz="3200" kern="1200">
              <a:solidFill>
                <a:schemeClr val="bg1"/>
              </a:solidFill>
              <a:latin typeface="Corbel" panose="020B0503020204020204" pitchFamily="34" charset="0"/>
            </a:rPr>
            <a:t>Application</a:t>
          </a:r>
        </a:p>
      </dsp:txBody>
      <dsp:txXfrm>
        <a:off x="2239692" y="2397182"/>
        <a:ext cx="4260878" cy="1198591"/>
      </dsp:txXfrm>
    </dsp:sp>
    <dsp:sp modelId="{D3F58324-74C3-45E7-9B29-B978078E7814}">
      <dsp:nvSpPr>
        <dsp:cNvPr id="0" name=""/>
        <dsp:cNvSpPr/>
      </dsp:nvSpPr>
      <dsp:spPr>
        <a:xfrm>
          <a:off x="0" y="3595774"/>
          <a:ext cx="8740263" cy="1198591"/>
        </a:xfrm>
        <a:prstGeom prst="trapezoid">
          <a:avLst>
            <a:gd name="adj" fmla="val 91151"/>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b" anchorCtr="0">
          <a:noAutofit/>
        </a:bodyPr>
        <a:lstStyle/>
        <a:p>
          <a:pPr marL="0" lvl="0" indent="0" algn="ctr" defTabSz="1422400">
            <a:lnSpc>
              <a:spcPct val="90000"/>
            </a:lnSpc>
            <a:spcBef>
              <a:spcPct val="0"/>
            </a:spcBef>
            <a:spcAft>
              <a:spcPct val="35000"/>
            </a:spcAft>
            <a:buNone/>
          </a:pPr>
          <a:r>
            <a:rPr lang="en-US" sz="3200" kern="1200">
              <a:solidFill>
                <a:schemeClr val="bg1"/>
              </a:solidFill>
              <a:latin typeface="Corbel" panose="020B0503020204020204" pitchFamily="34" charset="0"/>
            </a:rPr>
            <a:t>Technology</a:t>
          </a:r>
        </a:p>
      </dsp:txBody>
      <dsp:txXfrm>
        <a:off x="1529546" y="3595774"/>
        <a:ext cx="5681170" cy="11985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209AE-30E4-4378-9B7A-01C2D7C6A92A}">
      <dsp:nvSpPr>
        <dsp:cNvPr id="0" name=""/>
        <dsp:cNvSpPr/>
      </dsp:nvSpPr>
      <dsp:spPr>
        <a:xfrm>
          <a:off x="2567" y="419681"/>
          <a:ext cx="2284883" cy="913953"/>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a:t>Problem</a:t>
          </a:r>
        </a:p>
      </dsp:txBody>
      <dsp:txXfrm>
        <a:off x="459544" y="419681"/>
        <a:ext cx="1370930" cy="913953"/>
      </dsp:txXfrm>
    </dsp:sp>
    <dsp:sp modelId="{DDFA3C02-FF5C-4F51-9946-337A8A7AB6F0}">
      <dsp:nvSpPr>
        <dsp:cNvPr id="0" name=""/>
        <dsp:cNvSpPr/>
      </dsp:nvSpPr>
      <dsp:spPr>
        <a:xfrm>
          <a:off x="2058962" y="419681"/>
          <a:ext cx="2284883" cy="91395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a:t>Cause</a:t>
          </a:r>
        </a:p>
      </dsp:txBody>
      <dsp:txXfrm>
        <a:off x="2515939" y="419681"/>
        <a:ext cx="1370930" cy="913953"/>
      </dsp:txXfrm>
    </dsp:sp>
    <dsp:sp modelId="{615A796F-EAC7-459E-BC50-FB7E2C13405E}">
      <dsp:nvSpPr>
        <dsp:cNvPr id="0" name=""/>
        <dsp:cNvSpPr/>
      </dsp:nvSpPr>
      <dsp:spPr>
        <a:xfrm>
          <a:off x="4115358" y="419681"/>
          <a:ext cx="2284883" cy="913953"/>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a:t>Solution</a:t>
          </a:r>
        </a:p>
      </dsp:txBody>
      <dsp:txXfrm>
        <a:off x="4572335" y="419681"/>
        <a:ext cx="1370930" cy="913953"/>
      </dsp:txXfrm>
    </dsp:sp>
    <dsp:sp modelId="{6E3EDDE2-E29A-40AC-8198-4B06837F9E94}">
      <dsp:nvSpPr>
        <dsp:cNvPr id="0" name=""/>
        <dsp:cNvSpPr/>
      </dsp:nvSpPr>
      <dsp:spPr>
        <a:xfrm>
          <a:off x="6171753" y="419681"/>
          <a:ext cx="2284883" cy="913953"/>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a:t>Implementation</a:t>
          </a:r>
        </a:p>
      </dsp:txBody>
      <dsp:txXfrm>
        <a:off x="6628730" y="419681"/>
        <a:ext cx="1370930" cy="913953"/>
      </dsp:txXfrm>
    </dsp:sp>
    <dsp:sp modelId="{D0224CDD-D1CA-4916-A7EB-302FB23692BF}">
      <dsp:nvSpPr>
        <dsp:cNvPr id="0" name=""/>
        <dsp:cNvSpPr/>
      </dsp:nvSpPr>
      <dsp:spPr>
        <a:xfrm>
          <a:off x="8228148" y="419681"/>
          <a:ext cx="2284883" cy="913953"/>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a:t>Monitor</a:t>
          </a:r>
        </a:p>
      </dsp:txBody>
      <dsp:txXfrm>
        <a:off x="8685125" y="419681"/>
        <a:ext cx="1370930" cy="9139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209AE-30E4-4378-9B7A-01C2D7C6A92A}">
      <dsp:nvSpPr>
        <dsp:cNvPr id="0" name=""/>
        <dsp:cNvSpPr/>
      </dsp:nvSpPr>
      <dsp:spPr>
        <a:xfrm>
          <a:off x="2567" y="419681"/>
          <a:ext cx="2284883" cy="913953"/>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a:t>ပြဿ</a:t>
          </a:r>
          <a:r>
            <a:rPr lang="en-US" sz="1500" kern="1200" err="1"/>
            <a:t>နာ</a:t>
          </a:r>
          <a:endParaRPr lang="en-US" sz="1500" kern="1200"/>
        </a:p>
      </dsp:txBody>
      <dsp:txXfrm>
        <a:off x="459544" y="419681"/>
        <a:ext cx="1370930" cy="913953"/>
      </dsp:txXfrm>
    </dsp:sp>
    <dsp:sp modelId="{CBDBDDF9-6B30-4855-A029-F2FD9C5290DD}">
      <dsp:nvSpPr>
        <dsp:cNvPr id="0" name=""/>
        <dsp:cNvSpPr/>
      </dsp:nvSpPr>
      <dsp:spPr>
        <a:xfrm>
          <a:off x="2058962" y="419681"/>
          <a:ext cx="2284883" cy="91395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err="1"/>
            <a:t>အကြောင်းအရင်း</a:t>
          </a:r>
          <a:endParaRPr lang="en-US" sz="1500" kern="1200"/>
        </a:p>
      </dsp:txBody>
      <dsp:txXfrm>
        <a:off x="2515939" y="419681"/>
        <a:ext cx="1370930" cy="913953"/>
      </dsp:txXfrm>
    </dsp:sp>
    <dsp:sp modelId="{C0F36E1C-D7A3-48BB-9238-BD6779D922EE}">
      <dsp:nvSpPr>
        <dsp:cNvPr id="0" name=""/>
        <dsp:cNvSpPr/>
      </dsp:nvSpPr>
      <dsp:spPr>
        <a:xfrm>
          <a:off x="4115358" y="419681"/>
          <a:ext cx="2284883" cy="913953"/>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err="1"/>
            <a:t>ဖြေရှင်းနည်း</a:t>
          </a:r>
          <a:endParaRPr lang="en-US" sz="1500" kern="1200"/>
        </a:p>
      </dsp:txBody>
      <dsp:txXfrm>
        <a:off x="4572335" y="419681"/>
        <a:ext cx="1370930" cy="913953"/>
      </dsp:txXfrm>
    </dsp:sp>
    <dsp:sp modelId="{3267BDE5-C8B6-4E0E-8B49-849831A02199}">
      <dsp:nvSpPr>
        <dsp:cNvPr id="0" name=""/>
        <dsp:cNvSpPr/>
      </dsp:nvSpPr>
      <dsp:spPr>
        <a:xfrm>
          <a:off x="6171753" y="419681"/>
          <a:ext cx="2284883" cy="913953"/>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err="1"/>
            <a:t>ဖြေရှင်းခြင်း</a:t>
          </a:r>
          <a:endParaRPr lang="en-US" sz="1500" kern="1200"/>
        </a:p>
      </dsp:txBody>
      <dsp:txXfrm>
        <a:off x="6628730" y="419681"/>
        <a:ext cx="1370930" cy="913953"/>
      </dsp:txXfrm>
    </dsp:sp>
    <dsp:sp modelId="{220AE414-264C-423D-81CD-0D9559CC1C46}">
      <dsp:nvSpPr>
        <dsp:cNvPr id="0" name=""/>
        <dsp:cNvSpPr/>
      </dsp:nvSpPr>
      <dsp:spPr>
        <a:xfrm>
          <a:off x="8228148" y="419681"/>
          <a:ext cx="2284883" cy="913953"/>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err="1"/>
            <a:t>စောင</a:t>
          </a:r>
          <a:r>
            <a:rPr lang="en-US" sz="1500" kern="1200"/>
            <a:t>့်</a:t>
          </a:r>
          <a:r>
            <a:rPr lang="en-US" sz="1500" kern="1200" err="1"/>
            <a:t>ကြည</a:t>
          </a:r>
          <a:r>
            <a:rPr lang="en-US" sz="1500" kern="1200"/>
            <a:t>့်</a:t>
          </a:r>
          <a:r>
            <a:rPr lang="en-US" sz="1500" kern="1200" err="1"/>
            <a:t>ခြင်း</a:t>
          </a:r>
          <a:endParaRPr lang="en-US" sz="1500" kern="1200"/>
        </a:p>
      </dsp:txBody>
      <dsp:txXfrm>
        <a:off x="8685125" y="419681"/>
        <a:ext cx="1370930" cy="9139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17F1E-0924-409D-8A92-2AA81949FA5D}">
      <dsp:nvSpPr>
        <dsp:cNvPr id="0" name=""/>
        <dsp:cNvSpPr/>
      </dsp:nvSpPr>
      <dsp:spPr>
        <a:xfrm>
          <a:off x="5569" y="260474"/>
          <a:ext cx="3830389" cy="38303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2266950">
            <a:lnSpc>
              <a:spcPct val="90000"/>
            </a:lnSpc>
            <a:spcBef>
              <a:spcPct val="0"/>
            </a:spcBef>
            <a:spcAft>
              <a:spcPct val="35000"/>
            </a:spcAft>
            <a:buNone/>
          </a:pPr>
          <a:r>
            <a:rPr lang="en-US" sz="5100" kern="1200"/>
            <a:t>Problem</a:t>
          </a:r>
        </a:p>
      </dsp:txBody>
      <dsp:txXfrm>
        <a:off x="566516" y="821421"/>
        <a:ext cx="2708495" cy="2708495"/>
      </dsp:txXfrm>
    </dsp:sp>
    <dsp:sp modelId="{65FEE0C3-D60A-41BA-B921-99C269C61B14}">
      <dsp:nvSpPr>
        <dsp:cNvPr id="0" name=""/>
        <dsp:cNvSpPr/>
      </dsp:nvSpPr>
      <dsp:spPr>
        <a:xfrm>
          <a:off x="4146987" y="1064856"/>
          <a:ext cx="2221625" cy="2221625"/>
        </a:xfrm>
        <a:prstGeom prst="mathEqual">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441463" y="1522511"/>
        <a:ext cx="1632673" cy="1306315"/>
      </dsp:txXfrm>
    </dsp:sp>
    <dsp:sp modelId="{2110F89A-C293-4CFB-A35B-5ED21DBBC058}">
      <dsp:nvSpPr>
        <dsp:cNvPr id="0" name=""/>
        <dsp:cNvSpPr/>
      </dsp:nvSpPr>
      <dsp:spPr>
        <a:xfrm>
          <a:off x="6679640" y="260474"/>
          <a:ext cx="3830389" cy="38303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2266950">
            <a:lnSpc>
              <a:spcPct val="90000"/>
            </a:lnSpc>
            <a:spcBef>
              <a:spcPct val="0"/>
            </a:spcBef>
            <a:spcAft>
              <a:spcPct val="35000"/>
            </a:spcAft>
            <a:buNone/>
          </a:pPr>
          <a:r>
            <a:rPr lang="en-US" sz="5100" kern="1200"/>
            <a:t>Challenge</a:t>
          </a:r>
        </a:p>
      </dsp:txBody>
      <dsp:txXfrm>
        <a:off x="7240587" y="821421"/>
        <a:ext cx="2708495" cy="27084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6B905-C017-4AE2-BE82-3786A362D077}">
      <dsp:nvSpPr>
        <dsp:cNvPr id="0" name=""/>
        <dsp:cNvSpPr/>
      </dsp:nvSpPr>
      <dsp:spPr>
        <a:xfrm>
          <a:off x="4621" y="1569532"/>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Concept</a:t>
          </a:r>
        </a:p>
      </dsp:txBody>
      <dsp:txXfrm>
        <a:off x="40127" y="1605038"/>
        <a:ext cx="1949441" cy="1141260"/>
      </dsp:txXfrm>
    </dsp:sp>
    <dsp:sp modelId="{E4FF705A-B7BA-47B0-BB2B-12C42C03CE95}">
      <dsp:nvSpPr>
        <dsp:cNvPr id="0" name=""/>
        <dsp:cNvSpPr/>
      </dsp:nvSpPr>
      <dsp:spPr>
        <a:xfrm>
          <a:off x="2227119" y="1925132"/>
          <a:ext cx="428336" cy="50107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227119" y="2025346"/>
        <a:ext cx="299835" cy="300644"/>
      </dsp:txXfrm>
    </dsp:sp>
    <dsp:sp modelId="{91C1A9FD-0D1B-454B-9D4B-BA03FD2E64DC}">
      <dsp:nvSpPr>
        <dsp:cNvPr id="0" name=""/>
        <dsp:cNvSpPr/>
      </dsp:nvSpPr>
      <dsp:spPr>
        <a:xfrm>
          <a:off x="2833255" y="1569532"/>
          <a:ext cx="2020453" cy="121227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Experiment</a:t>
          </a:r>
        </a:p>
      </dsp:txBody>
      <dsp:txXfrm>
        <a:off x="2868761" y="1605038"/>
        <a:ext cx="1949441" cy="1141260"/>
      </dsp:txXfrm>
    </dsp:sp>
    <dsp:sp modelId="{E316F06F-4967-4D72-915B-9EEFF5EB27BA}">
      <dsp:nvSpPr>
        <dsp:cNvPr id="0" name=""/>
        <dsp:cNvSpPr/>
      </dsp:nvSpPr>
      <dsp:spPr>
        <a:xfrm>
          <a:off x="5055754" y="1925132"/>
          <a:ext cx="428336" cy="50107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055754" y="2025346"/>
        <a:ext cx="299835" cy="300644"/>
      </dsp:txXfrm>
    </dsp:sp>
    <dsp:sp modelId="{A57ACA82-28DB-4623-9BCB-6AD0056FC4A8}">
      <dsp:nvSpPr>
        <dsp:cNvPr id="0" name=""/>
        <dsp:cNvSpPr/>
      </dsp:nvSpPr>
      <dsp:spPr>
        <a:xfrm>
          <a:off x="5661890" y="1569532"/>
          <a:ext cx="2020453" cy="121227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Proof of Concept</a:t>
          </a:r>
        </a:p>
      </dsp:txBody>
      <dsp:txXfrm>
        <a:off x="5697396" y="1605038"/>
        <a:ext cx="1949441" cy="1141260"/>
      </dsp:txXfrm>
    </dsp:sp>
    <dsp:sp modelId="{4A672E59-4CF0-44A5-9113-A400C9124094}">
      <dsp:nvSpPr>
        <dsp:cNvPr id="0" name=""/>
        <dsp:cNvSpPr/>
      </dsp:nvSpPr>
      <dsp:spPr>
        <a:xfrm>
          <a:off x="7884389" y="1925132"/>
          <a:ext cx="428336" cy="50107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884389" y="2025346"/>
        <a:ext cx="299835" cy="300644"/>
      </dsp:txXfrm>
    </dsp:sp>
    <dsp:sp modelId="{A8634D3C-9E2A-452B-8106-E63110075A70}">
      <dsp:nvSpPr>
        <dsp:cNvPr id="0" name=""/>
        <dsp:cNvSpPr/>
      </dsp:nvSpPr>
      <dsp:spPr>
        <a:xfrm>
          <a:off x="8490525" y="1569532"/>
          <a:ext cx="2020453" cy="121227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Implementation</a:t>
          </a:r>
        </a:p>
      </dsp:txBody>
      <dsp:txXfrm>
        <a:off x="8526031" y="1605038"/>
        <a:ext cx="1949441" cy="114126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FCBE6-AD70-41E8-9767-5479C2F5C6AB}" type="datetimeFigureOut">
              <a:rPr lang="en-US" smtClean="0"/>
              <a:t>8/17/2024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338C4-E3C3-420B-8F3D-19D4BE4D895A}" type="slidenum">
              <a:rPr lang="en-US" smtClean="0"/>
              <a:t>‹#›</a:t>
            </a:fld>
            <a:endParaRPr lang="en-US"/>
          </a:p>
        </p:txBody>
      </p:sp>
    </p:spTree>
    <p:extLst>
      <p:ext uri="{BB962C8B-B14F-4D97-AF65-F5344CB8AC3E}">
        <p14:creationId xmlns:p14="http://schemas.microsoft.com/office/powerpoint/2010/main" val="299434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338C4-E3C3-420B-8F3D-19D4BE4D895A}" type="slidenum">
              <a:rPr lang="en-US" smtClean="0"/>
              <a:t>6</a:t>
            </a:fld>
            <a:endParaRPr lang="en-US"/>
          </a:p>
        </p:txBody>
      </p:sp>
    </p:spTree>
    <p:extLst>
      <p:ext uri="{BB962C8B-B14F-4D97-AF65-F5344CB8AC3E}">
        <p14:creationId xmlns:p14="http://schemas.microsoft.com/office/powerpoint/2010/main" val="2950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a:t>Infrastructure</a:t>
            </a:r>
            <a:r>
              <a:rPr lang="en-US"/>
              <a:t>: Determining what kind of infrastructure is needed to support the software, whether it's on-premises servers, cloud-based services, or a hybrid approach.</a:t>
            </a:r>
          </a:p>
          <a:p>
            <a:pPr>
              <a:buFont typeface="Arial" panose="020B0604020202020204" pitchFamily="34" charset="0"/>
              <a:buChar char="•"/>
            </a:pPr>
            <a:r>
              <a:rPr lang="en-US" b="1"/>
              <a:t>Deployment</a:t>
            </a:r>
            <a:r>
              <a:rPr lang="en-US"/>
              <a:t>: Planning how the software will be deployed, updated, and maintained.</a:t>
            </a:r>
          </a:p>
          <a:p>
            <a:pPr>
              <a:buFont typeface="Arial" panose="020B0604020202020204" pitchFamily="34" charset="0"/>
              <a:buChar char="•"/>
            </a:pPr>
            <a:r>
              <a:rPr lang="en-US" b="1"/>
              <a:t>Performance and Scalability</a:t>
            </a:r>
            <a:r>
              <a:rPr lang="en-US"/>
              <a:t>: Ensuring that the technological solutions chosen can handle the expected load and can scale as the number of users or the volume of data grows.</a:t>
            </a:r>
          </a:p>
        </p:txBody>
      </p:sp>
      <p:sp>
        <p:nvSpPr>
          <p:cNvPr id="4" name="Slide Number Placeholder 3"/>
          <p:cNvSpPr>
            <a:spLocks noGrp="1"/>
          </p:cNvSpPr>
          <p:nvPr>
            <p:ph type="sldNum" sz="quarter" idx="5"/>
          </p:nvPr>
        </p:nvSpPr>
        <p:spPr/>
        <p:txBody>
          <a:bodyPr/>
          <a:lstStyle/>
          <a:p>
            <a:fld id="{190338C4-E3C3-420B-8F3D-19D4BE4D895A}" type="slidenum">
              <a:rPr lang="en-US" smtClean="0"/>
              <a:t>25</a:t>
            </a:fld>
            <a:endParaRPr lang="en-US"/>
          </a:p>
        </p:txBody>
      </p:sp>
    </p:spTree>
    <p:extLst>
      <p:ext uri="{BB962C8B-B14F-4D97-AF65-F5344CB8AC3E}">
        <p14:creationId xmlns:p14="http://schemas.microsoft.com/office/powerpoint/2010/main" val="3433957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a:t>Technology/Infrastructure Architects</a:t>
            </a:r>
            <a:r>
              <a:rPr lang="en-US"/>
              <a:t>: They design and guide the implementation of technology solutions, such as networks and hardware infrastructures.</a:t>
            </a:r>
          </a:p>
          <a:p>
            <a:pPr>
              <a:buFont typeface="+mj-lt"/>
              <a:buAutoNum type="arabicPeriod"/>
            </a:pPr>
            <a:r>
              <a:rPr lang="en-US" b="1"/>
              <a:t>System Administrators</a:t>
            </a:r>
            <a:r>
              <a:rPr lang="en-US"/>
              <a:t>: They manage and configure hardware and software systems.</a:t>
            </a:r>
          </a:p>
          <a:p>
            <a:pPr>
              <a:buFont typeface="+mj-lt"/>
              <a:buAutoNum type="arabicPeriod"/>
            </a:pPr>
            <a:r>
              <a:rPr lang="en-US" b="1"/>
              <a:t>Network Engineers</a:t>
            </a:r>
            <a:r>
              <a:rPr lang="en-US"/>
              <a:t>: They design and manage network infrastructure to ensure connectivity and performance.</a:t>
            </a:r>
          </a:p>
          <a:p>
            <a:pPr>
              <a:buFont typeface="+mj-lt"/>
              <a:buAutoNum type="arabicPeriod"/>
            </a:pPr>
            <a:r>
              <a:rPr lang="en-US" b="1"/>
              <a:t>Cloud Specialists</a:t>
            </a:r>
            <a:r>
              <a:rPr lang="en-US"/>
              <a:t>: They focus on cloud services and infrastructure, such as deployment and management in cloud environments.</a:t>
            </a:r>
          </a:p>
          <a:p>
            <a:pPr>
              <a:buFont typeface="+mj-lt"/>
              <a:buAutoNum type="arabicPeriod"/>
            </a:pPr>
            <a:r>
              <a:rPr lang="en-US" b="1"/>
              <a:t>Security Architects</a:t>
            </a:r>
            <a:r>
              <a:rPr lang="en-US"/>
              <a:t>: They design and implement the organization's security framework to protect against threats.</a:t>
            </a:r>
          </a:p>
        </p:txBody>
      </p:sp>
      <p:sp>
        <p:nvSpPr>
          <p:cNvPr id="4" name="Slide Number Placeholder 3"/>
          <p:cNvSpPr>
            <a:spLocks noGrp="1"/>
          </p:cNvSpPr>
          <p:nvPr>
            <p:ph type="sldNum" sz="quarter" idx="5"/>
          </p:nvPr>
        </p:nvSpPr>
        <p:spPr/>
        <p:txBody>
          <a:bodyPr/>
          <a:lstStyle/>
          <a:p>
            <a:fld id="{190338C4-E3C3-420B-8F3D-19D4BE4D895A}" type="slidenum">
              <a:rPr lang="en-US" smtClean="0"/>
              <a:t>26</a:t>
            </a:fld>
            <a:endParaRPr lang="en-US"/>
          </a:p>
        </p:txBody>
      </p:sp>
    </p:spTree>
    <p:extLst>
      <p:ext uri="{BB962C8B-B14F-4D97-AF65-F5344CB8AC3E}">
        <p14:creationId xmlns:p14="http://schemas.microsoft.com/office/powerpoint/2010/main" val="3157496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338C4-E3C3-420B-8F3D-19D4BE4D895A}" type="slidenum">
              <a:rPr lang="en-US" smtClean="0"/>
              <a:t>27</a:t>
            </a:fld>
            <a:endParaRPr lang="en-US"/>
          </a:p>
        </p:txBody>
      </p:sp>
    </p:spTree>
    <p:extLst>
      <p:ext uri="{BB962C8B-B14F-4D97-AF65-F5344CB8AC3E}">
        <p14:creationId xmlns:p14="http://schemas.microsoft.com/office/powerpoint/2010/main" val="2843305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338C4-E3C3-420B-8F3D-19D4BE4D895A}" type="slidenum">
              <a:rPr lang="en-US" smtClean="0"/>
              <a:t>31</a:t>
            </a:fld>
            <a:endParaRPr lang="en-US"/>
          </a:p>
        </p:txBody>
      </p:sp>
    </p:spTree>
    <p:extLst>
      <p:ext uri="{BB962C8B-B14F-4D97-AF65-F5344CB8AC3E}">
        <p14:creationId xmlns:p14="http://schemas.microsoft.com/office/powerpoint/2010/main" val="3370260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DE502A-CA9B-4BE4-89A6-91C748861898}" type="slidenum">
              <a:rPr lang="en-US" smtClean="0"/>
              <a:t>32</a:t>
            </a:fld>
            <a:endParaRPr lang="en-US"/>
          </a:p>
        </p:txBody>
      </p:sp>
    </p:spTree>
    <p:extLst>
      <p:ext uri="{BB962C8B-B14F-4D97-AF65-F5344CB8AC3E}">
        <p14:creationId xmlns:p14="http://schemas.microsoft.com/office/powerpoint/2010/main" val="1615577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338C4-E3C3-420B-8F3D-19D4BE4D895A}" type="slidenum">
              <a:rPr lang="en-US" smtClean="0"/>
              <a:t>34</a:t>
            </a:fld>
            <a:endParaRPr lang="en-US"/>
          </a:p>
        </p:txBody>
      </p:sp>
    </p:spTree>
    <p:extLst>
      <p:ext uri="{BB962C8B-B14F-4D97-AF65-F5344CB8AC3E}">
        <p14:creationId xmlns:p14="http://schemas.microsoft.com/office/powerpoint/2010/main" val="1630218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Business Domain</a:t>
            </a:r>
          </a:p>
          <a:p>
            <a:endParaRPr lang="en-US" b="1" dirty="0"/>
          </a:p>
          <a:p>
            <a:pPr marL="228600" indent="-228600">
              <a:buFont typeface="+mj-lt"/>
              <a:buAutoNum type="arabicPeriod"/>
            </a:pPr>
            <a:r>
              <a:rPr lang="en-US" b="0" dirty="0"/>
              <a:t>Business Context</a:t>
            </a:r>
          </a:p>
          <a:p>
            <a:pPr marL="685800" lvl="1" indent="-228600">
              <a:buFont typeface="Calibri" panose="020F0502020204030204" pitchFamily="34" charset="0"/>
              <a:buChar char="›"/>
            </a:pPr>
            <a:r>
              <a:rPr lang="en-US" dirty="0"/>
              <a:t>E-</a:t>
            </a:r>
            <a:r>
              <a:rPr lang="en-US" dirty="0" err="1"/>
              <a:t>ComMax</a:t>
            </a:r>
            <a:r>
              <a:rPr lang="en-US" dirty="0"/>
              <a:t> is an online retail platform designed to facilitate the buying and selling of products. It serves a diverse customer base with a wide range of product categories.</a:t>
            </a:r>
          </a:p>
          <a:p>
            <a:pPr marL="228600" lvl="0" indent="-228600">
              <a:buFont typeface="+mj-lt"/>
              <a:buAutoNum type="arabicPeriod"/>
            </a:pPr>
            <a:r>
              <a:rPr lang="en-US" dirty="0"/>
              <a:t>Business Requirements</a:t>
            </a:r>
          </a:p>
          <a:p>
            <a:pPr marL="685800" lvl="1" indent="-228600">
              <a:buFont typeface="Calibri" panose="020F0502020204030204" pitchFamily="34" charset="0"/>
              <a:buChar char="›"/>
            </a:pPr>
            <a:r>
              <a:rPr lang="en-US" dirty="0"/>
              <a:t>Enable customers to browse and purchase products online.</a:t>
            </a:r>
          </a:p>
          <a:p>
            <a:pPr marL="685800" lvl="1" indent="-228600">
              <a:buFont typeface="Calibri" panose="020F0502020204030204" pitchFamily="34" charset="0"/>
              <a:buChar char="›"/>
            </a:pPr>
            <a:r>
              <a:rPr lang="en-US" dirty="0"/>
              <a:t>Support vendors in listing and managing their products.</a:t>
            </a:r>
          </a:p>
          <a:p>
            <a:pPr marL="685800" lvl="1" indent="-228600">
              <a:buFont typeface="Calibri" panose="020F0502020204030204" pitchFamily="34" charset="0"/>
              <a:buChar char="›"/>
            </a:pPr>
            <a:r>
              <a:rPr lang="en-US" dirty="0"/>
              <a:t>Facilitate payment processing and order fulfillment.</a:t>
            </a:r>
          </a:p>
          <a:p>
            <a:pPr marL="685800" lvl="1" indent="-228600">
              <a:buFont typeface="Calibri" panose="020F0502020204030204" pitchFamily="34" charset="0"/>
              <a:buChar char="›"/>
            </a:pPr>
            <a:r>
              <a:rPr lang="en-US" dirty="0"/>
              <a:t>Provide customer service and support features</a:t>
            </a:r>
          </a:p>
          <a:p>
            <a:pPr marL="228600" lvl="0" indent="-228600">
              <a:buFont typeface="+mj-lt"/>
              <a:buAutoNum type="arabicPeriod"/>
            </a:pPr>
            <a:r>
              <a:rPr lang="en-US" dirty="0"/>
              <a:t>Business Processes</a:t>
            </a:r>
          </a:p>
          <a:p>
            <a:pPr marL="685800" lvl="1" indent="-228600">
              <a:buFont typeface="Calibri" panose="020F0502020204030204" pitchFamily="34" charset="0"/>
              <a:buChar char="›"/>
            </a:pPr>
            <a:r>
              <a:rPr lang="en-US" dirty="0"/>
              <a:t>Product Listing – Vendors list their products with description, images and pricing.</a:t>
            </a:r>
          </a:p>
          <a:p>
            <a:pPr marL="685800" lvl="1" indent="-228600">
              <a:buFont typeface="Calibri" panose="020F0502020204030204" pitchFamily="34" charset="0"/>
              <a:buChar char="›"/>
            </a:pPr>
            <a:r>
              <a:rPr lang="en-US" dirty="0"/>
              <a:t>Order Processing – Customer place orders, and the system manages order workflows.</a:t>
            </a:r>
          </a:p>
          <a:p>
            <a:pPr marL="685800" lvl="1" indent="-228600">
              <a:buFont typeface="Calibri" panose="020F0502020204030204" pitchFamily="34" charset="0"/>
              <a:buChar char="›"/>
            </a:pPr>
            <a:r>
              <a:rPr lang="en-US" dirty="0"/>
              <a:t>Payment Processing – Integration with payment gateways to handle transactions.</a:t>
            </a:r>
          </a:p>
          <a:p>
            <a:pPr marL="685800" lvl="1" indent="-228600">
              <a:buFont typeface="Calibri" panose="020F0502020204030204" pitchFamily="34" charset="0"/>
              <a:buChar char="›"/>
            </a:pPr>
            <a:r>
              <a:rPr lang="en-US" dirty="0"/>
              <a:t>Customer Support – A dedicated support team handles customer queries and issues.</a:t>
            </a:r>
          </a:p>
          <a:p>
            <a:pPr marL="228600" lvl="0" indent="-228600">
              <a:buFont typeface="+mj-lt"/>
              <a:buAutoNum type="arabicPeriod"/>
            </a:pPr>
            <a:r>
              <a:rPr lang="en-US" dirty="0"/>
              <a:t>Business Models</a:t>
            </a:r>
          </a:p>
          <a:p>
            <a:pPr marL="685800" marR="0" lvl="1" indent="-22860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lang="en-US" dirty="0"/>
              <a:t>E-</a:t>
            </a:r>
            <a:r>
              <a:rPr lang="en-US" dirty="0" err="1"/>
              <a:t>ComMax</a:t>
            </a:r>
            <a:r>
              <a:rPr lang="en-US" dirty="0"/>
              <a:t> employs a commission-based business model, where the platform earns a percentage of each sale.</a:t>
            </a:r>
          </a:p>
        </p:txBody>
      </p:sp>
      <p:sp>
        <p:nvSpPr>
          <p:cNvPr id="4" name="Slide Number Placeholder 3"/>
          <p:cNvSpPr>
            <a:spLocks noGrp="1"/>
          </p:cNvSpPr>
          <p:nvPr>
            <p:ph type="sldNum" sz="quarter" idx="5"/>
          </p:nvPr>
        </p:nvSpPr>
        <p:spPr/>
        <p:txBody>
          <a:bodyPr/>
          <a:lstStyle/>
          <a:p>
            <a:fld id="{190338C4-E3C3-420B-8F3D-19D4BE4D895A}" type="slidenum">
              <a:rPr lang="en-US" smtClean="0"/>
              <a:t>37</a:t>
            </a:fld>
            <a:endParaRPr lang="en-US"/>
          </a:p>
        </p:txBody>
      </p:sp>
    </p:spTree>
    <p:extLst>
      <p:ext uri="{BB962C8B-B14F-4D97-AF65-F5344CB8AC3E}">
        <p14:creationId xmlns:p14="http://schemas.microsoft.com/office/powerpoint/2010/main" val="1829030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338C4-E3C3-420B-8F3D-19D4BE4D895A}" type="slidenum">
              <a:rPr lang="en-US" smtClean="0"/>
              <a:t>38</a:t>
            </a:fld>
            <a:endParaRPr lang="en-US"/>
          </a:p>
        </p:txBody>
      </p:sp>
    </p:spTree>
    <p:extLst>
      <p:ext uri="{BB962C8B-B14F-4D97-AF65-F5344CB8AC3E}">
        <p14:creationId xmlns:p14="http://schemas.microsoft.com/office/powerpoint/2010/main" val="4015004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Domain</a:t>
            </a:r>
          </a:p>
          <a:p>
            <a:endParaRPr lang="en-US" b="0" dirty="0"/>
          </a:p>
          <a:p>
            <a:pPr marL="228600" indent="-228600">
              <a:buAutoNum type="arabicPeriod"/>
            </a:pPr>
            <a:r>
              <a:rPr lang="en-US" b="0" dirty="0"/>
              <a:t>Data Sources</a:t>
            </a:r>
          </a:p>
          <a:p>
            <a:pPr marL="685800" lvl="1" indent="-228600">
              <a:buFont typeface="Calibri" panose="020F0502020204030204" pitchFamily="34" charset="0"/>
              <a:buChar char="›"/>
            </a:pPr>
            <a:r>
              <a:rPr lang="en-US" b="0" dirty="0"/>
              <a:t>Product Data: Product details from vendors.</a:t>
            </a:r>
          </a:p>
          <a:p>
            <a:pPr marL="685800" lvl="1" indent="-228600">
              <a:buFont typeface="Calibri" panose="020F0502020204030204" pitchFamily="34" charset="0"/>
              <a:buChar char="›"/>
            </a:pPr>
            <a:r>
              <a:rPr lang="en-US" b="0" dirty="0"/>
              <a:t>Customer Data: Information about customers and their purchase history.</a:t>
            </a:r>
          </a:p>
          <a:p>
            <a:pPr marL="685800" lvl="1" indent="-228600">
              <a:buFont typeface="Calibri" panose="020F0502020204030204" pitchFamily="34" charset="0"/>
              <a:buChar char="›"/>
            </a:pPr>
            <a:r>
              <a:rPr lang="en-US" b="0" dirty="0"/>
              <a:t>Transaction Data: Records of sales and financial transactions.</a:t>
            </a:r>
          </a:p>
          <a:p>
            <a:pPr marL="228600" lvl="0" indent="-228600">
              <a:buFont typeface="+mj-lt"/>
              <a:buAutoNum type="arabicPeriod"/>
            </a:pPr>
            <a:r>
              <a:rPr lang="en-US" b="0" dirty="0"/>
              <a:t>Data Models</a:t>
            </a:r>
          </a:p>
          <a:p>
            <a:pPr marL="685800" lvl="1" indent="-228600">
              <a:buFont typeface="Calibri" panose="020F0502020204030204" pitchFamily="34" charset="0"/>
              <a:buChar char="›"/>
            </a:pPr>
            <a:r>
              <a:rPr lang="en-US" b="0" dirty="0"/>
              <a:t>Product Schema: Fields for product – id, name, description, price, category</a:t>
            </a:r>
          </a:p>
          <a:p>
            <a:pPr marL="685800" lvl="1" indent="-228600">
              <a:buFont typeface="Calibri" panose="020F0502020204030204" pitchFamily="34" charset="0"/>
              <a:buChar char="›"/>
            </a:pPr>
            <a:r>
              <a:rPr lang="en-US" b="0" dirty="0"/>
              <a:t>Customer Schema: Fields for product id, name, contact information, order history</a:t>
            </a:r>
          </a:p>
          <a:p>
            <a:pPr marL="685800" lvl="1" indent="-228600">
              <a:buFont typeface="Calibri" panose="020F0502020204030204" pitchFamily="34" charset="0"/>
              <a:buChar char="›"/>
            </a:pPr>
            <a:r>
              <a:rPr lang="en-US" b="0" dirty="0"/>
              <a:t>Order Schema: Fields for order – id, product details, customer id, order status</a:t>
            </a:r>
          </a:p>
          <a:p>
            <a:pPr marL="228600" lvl="0" indent="-228600">
              <a:buFont typeface="+mj-lt"/>
              <a:buAutoNum type="arabicPeriod"/>
            </a:pPr>
            <a:r>
              <a:rPr lang="en-US" b="0" dirty="0"/>
              <a:t>Data Flow (include both text description and diagrams)</a:t>
            </a:r>
          </a:p>
          <a:p>
            <a:pPr marL="628650" lvl="1" indent="-171450">
              <a:buFont typeface="Calibri" panose="020F0502020204030204" pitchFamily="34" charset="0"/>
              <a:buChar char="›"/>
            </a:pPr>
            <a:r>
              <a:rPr lang="en-US" dirty="0"/>
              <a:t>Data flows from product listing to order processing to payment and customer support.</a:t>
            </a:r>
          </a:p>
          <a:p>
            <a:pPr marL="628650" lvl="1" indent="-171450">
              <a:buFont typeface="Calibri" panose="020F0502020204030204" pitchFamily="34" charset="0"/>
              <a:buChar char="›"/>
            </a:pPr>
            <a:r>
              <a:rPr lang="en-US" dirty="0"/>
              <a:t>The system interacts with external services for payment processing and delivery logistics.</a:t>
            </a:r>
            <a:endParaRPr lang="en-US" b="0" dirty="0"/>
          </a:p>
          <a:p>
            <a:pPr marL="228600" lvl="0" indent="-228600">
              <a:buFont typeface="+mj-lt"/>
              <a:buAutoNum type="arabicPeriod"/>
            </a:pPr>
            <a:r>
              <a:rPr lang="en-US" b="0" dirty="0"/>
              <a:t>Data Storage</a:t>
            </a:r>
          </a:p>
          <a:p>
            <a:pPr marL="685800" lvl="1" indent="-228600">
              <a:buFont typeface="Calibri" panose="020F0502020204030204" pitchFamily="34" charset="0"/>
              <a:buChar char="›"/>
            </a:pPr>
            <a:r>
              <a:rPr lang="en-US" dirty="0"/>
              <a:t>E-</a:t>
            </a:r>
            <a:r>
              <a:rPr lang="en-US" dirty="0" err="1"/>
              <a:t>ComMax</a:t>
            </a:r>
            <a:r>
              <a:rPr lang="en-US" dirty="0"/>
              <a:t> uses a relational database to store product and customer data. Transaction data is stored securely and encrypted for compliance with security standards.</a:t>
            </a:r>
          </a:p>
          <a:p>
            <a:pPr marL="228600" lvl="0" indent="-228600">
              <a:buFont typeface="+mj-lt"/>
              <a:buAutoNum type="arabicPeriod"/>
            </a:pPr>
            <a:r>
              <a:rPr lang="en-US" dirty="0"/>
              <a:t>Data Governance</a:t>
            </a:r>
          </a:p>
          <a:p>
            <a:pPr marL="685800" lvl="1" indent="-228600">
              <a:buFont typeface="Calibri" panose="020F0502020204030204" pitchFamily="34" charset="0"/>
              <a:buChar char="›"/>
            </a:pPr>
            <a:r>
              <a:rPr lang="en-US" dirty="0"/>
              <a:t>The platform adheres to GDPR and other privacy regulations, ensuring customer data is protected and confidential.</a:t>
            </a:r>
          </a:p>
        </p:txBody>
      </p:sp>
      <p:sp>
        <p:nvSpPr>
          <p:cNvPr id="4" name="Slide Number Placeholder 3"/>
          <p:cNvSpPr>
            <a:spLocks noGrp="1"/>
          </p:cNvSpPr>
          <p:nvPr>
            <p:ph type="sldNum" sz="quarter" idx="5"/>
          </p:nvPr>
        </p:nvSpPr>
        <p:spPr/>
        <p:txBody>
          <a:bodyPr/>
          <a:lstStyle/>
          <a:p>
            <a:fld id="{190338C4-E3C3-420B-8F3D-19D4BE4D895A}" type="slidenum">
              <a:rPr lang="en-US" smtClean="0"/>
              <a:t>39</a:t>
            </a:fld>
            <a:endParaRPr lang="en-US"/>
          </a:p>
        </p:txBody>
      </p:sp>
    </p:spTree>
    <p:extLst>
      <p:ext uri="{BB962C8B-B14F-4D97-AF65-F5344CB8AC3E}">
        <p14:creationId xmlns:p14="http://schemas.microsoft.com/office/powerpoint/2010/main" val="3452555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338C4-E3C3-420B-8F3D-19D4BE4D895A}" type="slidenum">
              <a:rPr lang="en-US" smtClean="0"/>
              <a:t>40</a:t>
            </a:fld>
            <a:endParaRPr lang="en-US"/>
          </a:p>
        </p:txBody>
      </p:sp>
    </p:spTree>
    <p:extLst>
      <p:ext uri="{BB962C8B-B14F-4D97-AF65-F5344CB8AC3E}">
        <p14:creationId xmlns:p14="http://schemas.microsoft.com/office/powerpoint/2010/main" val="240544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1"/>
              <a:t>Understanding Requirements</a:t>
            </a:r>
            <a:r>
              <a:rPr lang="en-US"/>
              <a:t>: You start by understanding what the business needs from the software, defining the problem it's supposed to solve, and how it aligns with the business strategy.</a:t>
            </a:r>
          </a:p>
          <a:p>
            <a:pPr>
              <a:buFont typeface="Arial" panose="020B0604020202020204" pitchFamily="34" charset="0"/>
              <a:buNone/>
            </a:pPr>
            <a:r>
              <a:rPr lang="en-US" b="1"/>
              <a:t>Business Processes</a:t>
            </a:r>
            <a:r>
              <a:rPr lang="en-US"/>
              <a:t>: Identifying and analyzing the business processes that will be impacted or improved by the software.</a:t>
            </a:r>
          </a:p>
          <a:p>
            <a:pPr>
              <a:buFont typeface="Arial" panose="020B0604020202020204" pitchFamily="34" charset="0"/>
              <a:buNone/>
            </a:pPr>
            <a:r>
              <a:rPr lang="en-US" b="1"/>
              <a:t>Stakeholder Engagement</a:t>
            </a:r>
            <a:r>
              <a:rPr lang="en-US"/>
              <a:t>: Ensuring that the views and needs of all stakeholders are considered during the software development process.</a:t>
            </a:r>
          </a:p>
          <a:p>
            <a:endParaRPr lang="en-US"/>
          </a:p>
        </p:txBody>
      </p:sp>
      <p:sp>
        <p:nvSpPr>
          <p:cNvPr id="4" name="Slide Number Placeholder 3"/>
          <p:cNvSpPr>
            <a:spLocks noGrp="1"/>
          </p:cNvSpPr>
          <p:nvPr>
            <p:ph type="sldNum" sz="quarter" idx="5"/>
          </p:nvPr>
        </p:nvSpPr>
        <p:spPr/>
        <p:txBody>
          <a:bodyPr/>
          <a:lstStyle/>
          <a:p>
            <a:fld id="{190338C4-E3C3-420B-8F3D-19D4BE4D895A}" type="slidenum">
              <a:rPr lang="en-US" smtClean="0"/>
              <a:t>10</a:t>
            </a:fld>
            <a:endParaRPr lang="en-US"/>
          </a:p>
        </p:txBody>
      </p:sp>
    </p:spTree>
    <p:extLst>
      <p:ext uri="{BB962C8B-B14F-4D97-AF65-F5344CB8AC3E}">
        <p14:creationId xmlns:p14="http://schemas.microsoft.com/office/powerpoint/2010/main" val="2458877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Application Domain</a:t>
            </a:r>
          </a:p>
          <a:p>
            <a:endParaRPr lang="en-US" b="0"/>
          </a:p>
          <a:p>
            <a:pPr marL="228600" indent="-228600">
              <a:buAutoNum type="arabicPeriod"/>
            </a:pPr>
            <a:r>
              <a:rPr lang="en-US" b="0"/>
              <a:t>Application Architecture</a:t>
            </a:r>
          </a:p>
          <a:p>
            <a:pPr marL="685800" lvl="1" indent="-228600">
              <a:buFont typeface="Calibri" panose="020F0502020204030204" pitchFamily="34" charset="0"/>
              <a:buChar char="›"/>
            </a:pPr>
            <a:r>
              <a:rPr lang="en-US"/>
              <a:t>E-</a:t>
            </a:r>
            <a:r>
              <a:rPr lang="en-US" err="1"/>
              <a:t>ComMax</a:t>
            </a:r>
            <a:r>
              <a:rPr lang="en-US"/>
              <a:t> uses a microservices architecture with a front-end website and a series of back-end services.</a:t>
            </a:r>
          </a:p>
          <a:p>
            <a:pPr marL="685800" lvl="1" indent="-228600">
              <a:buFont typeface="Calibri" panose="020F0502020204030204" pitchFamily="34" charset="0"/>
              <a:buChar char="›"/>
            </a:pPr>
            <a:r>
              <a:rPr lang="en-US"/>
              <a:t>The front-end is built with a React framework, while the back-end uses Node.js and Express</a:t>
            </a:r>
          </a:p>
          <a:p>
            <a:pPr marL="228600" lvl="0" indent="-228600">
              <a:buFont typeface="+mj-lt"/>
              <a:buAutoNum type="arabicPeriod"/>
            </a:pPr>
            <a:r>
              <a:rPr lang="en-US" b="0"/>
              <a:t>Application Components</a:t>
            </a:r>
          </a:p>
          <a:p>
            <a:pPr marL="628650" lvl="1" indent="-171450">
              <a:buFont typeface="Calibri" panose="020F0502020204030204" pitchFamily="34" charset="0"/>
              <a:buChar char="›"/>
            </a:pPr>
            <a:r>
              <a:rPr lang="en-US"/>
              <a:t>Frontend Website – User facing interface for customers</a:t>
            </a:r>
          </a:p>
          <a:p>
            <a:pPr marL="628650" lvl="1" indent="-171450">
              <a:buFont typeface="Calibri" panose="020F0502020204030204" pitchFamily="34" charset="0"/>
              <a:buChar char="›"/>
            </a:pPr>
            <a:r>
              <a:rPr lang="en-US" b="0"/>
              <a:t>Vendor Portal – Separate portal for vendors to manage their products</a:t>
            </a:r>
          </a:p>
          <a:p>
            <a:pPr marL="628650" lvl="1" indent="-171450">
              <a:buFont typeface="Calibri" panose="020F0502020204030204" pitchFamily="34" charset="0"/>
              <a:buChar char="›"/>
            </a:pPr>
            <a:r>
              <a:rPr lang="en-US" b="0"/>
              <a:t>Order Service API – Handles order processing and status updates</a:t>
            </a:r>
          </a:p>
          <a:p>
            <a:pPr marL="628650" lvl="1" indent="-171450">
              <a:buFont typeface="Calibri" panose="020F0502020204030204" pitchFamily="34" charset="0"/>
              <a:buChar char="›"/>
            </a:pPr>
            <a:r>
              <a:rPr lang="en-US" b="0"/>
              <a:t>Payment Service API – Integrates with external payment gateways</a:t>
            </a:r>
          </a:p>
          <a:p>
            <a:pPr marL="628650" lvl="1" indent="-171450">
              <a:buFont typeface="Calibri" panose="020F0502020204030204" pitchFamily="34" charset="0"/>
              <a:buChar char="›"/>
            </a:pPr>
            <a:r>
              <a:rPr lang="en-US" b="0"/>
              <a:t>Customer Support Service API – Manages customer inquires and support tickets</a:t>
            </a:r>
          </a:p>
          <a:p>
            <a:pPr marL="228600" lvl="0" indent="-228600">
              <a:buFont typeface="+mj-lt"/>
              <a:buAutoNum type="arabicPeriod"/>
            </a:pPr>
            <a:r>
              <a:rPr lang="en-US" b="0"/>
              <a:t>User Interfaces</a:t>
            </a:r>
          </a:p>
          <a:p>
            <a:pPr marL="685800" lvl="1" indent="-228600">
              <a:buFont typeface="Calibri" panose="020F0502020204030204" pitchFamily="34" charset="0"/>
              <a:buChar char="›"/>
            </a:pPr>
            <a:r>
              <a:rPr lang="en-US"/>
              <a:t>Customer UI: Designed for easy navigation and product browsing</a:t>
            </a:r>
          </a:p>
          <a:p>
            <a:pPr marL="685800" lvl="1" indent="-228600">
              <a:buFont typeface="Calibri" panose="020F0502020204030204" pitchFamily="34" charset="0"/>
              <a:buChar char="›"/>
            </a:pPr>
            <a:r>
              <a:rPr lang="en-US"/>
              <a:t>Vendor UI: Offers tools for product management and sales tracking</a:t>
            </a:r>
          </a:p>
          <a:p>
            <a:pPr marL="228600" lvl="0" indent="-228600">
              <a:buFont typeface="+mj-lt"/>
              <a:buAutoNum type="arabicPeriod"/>
            </a:pPr>
            <a:r>
              <a:rPr lang="en-US"/>
              <a:t>Application Logic</a:t>
            </a:r>
          </a:p>
          <a:p>
            <a:pPr marL="685800" lvl="1" indent="-228600">
              <a:buFont typeface="Calibri" panose="020F0502020204030204" pitchFamily="34" charset="0"/>
              <a:buChar char="›"/>
            </a:pPr>
            <a:r>
              <a:rPr lang="en-US"/>
              <a:t>Product Categorization – user assign category manually when creating a product</a:t>
            </a:r>
          </a:p>
          <a:p>
            <a:pPr marL="685800" lvl="1" indent="-228600">
              <a:buFont typeface="Calibri" panose="020F0502020204030204" pitchFamily="34" charset="0"/>
              <a:buChar char="›"/>
            </a:pPr>
            <a:r>
              <a:rPr lang="en-US"/>
              <a:t>Order Validation – before order is accepted, the system checks if the requested products are in stock. If a product is out of stock, the order is flagged or blocked and “Out of stock” message is returned to the customer</a:t>
            </a:r>
          </a:p>
          <a:p>
            <a:pPr marL="685800" lvl="1" indent="-228600">
              <a:buFont typeface="Calibri" panose="020F0502020204030204" pitchFamily="34" charset="0"/>
              <a:buChar char="›"/>
            </a:pPr>
            <a:r>
              <a:rPr lang="en-US"/>
              <a:t>Payment Processing – system checks if the payment method provided by the customer is valid</a:t>
            </a:r>
          </a:p>
          <a:p>
            <a:pPr marL="228600" lvl="0" indent="-228600">
              <a:buFont typeface="+mj-lt"/>
              <a:buAutoNum type="arabicPeriod"/>
            </a:pPr>
            <a:r>
              <a:rPr lang="en-US"/>
              <a:t>Integration</a:t>
            </a:r>
          </a:p>
          <a:p>
            <a:pPr marL="685800" lvl="1" indent="-228600">
              <a:buFont typeface="Calibri" panose="020F0502020204030204" pitchFamily="34" charset="0"/>
              <a:buChar char="›"/>
            </a:pPr>
            <a:r>
              <a:rPr lang="en-US"/>
              <a:t>E-</a:t>
            </a:r>
            <a:r>
              <a:rPr lang="en-US" err="1"/>
              <a:t>ComMax</a:t>
            </a:r>
            <a:r>
              <a:rPr lang="en-US"/>
              <a:t> provides RESTful APIs for external integrations, allowing vendors to automate product uploads and updates. It also integrates with third-party services for payment processing and logistics</a:t>
            </a:r>
          </a:p>
          <a:p>
            <a:pPr marL="228600" lvl="0" indent="-228600">
              <a:buFont typeface="Calibri" panose="020F0502020204030204" pitchFamily="34" charset="0"/>
              <a:buChar char="›"/>
            </a:pPr>
            <a:endParaRPr lang="en-US"/>
          </a:p>
        </p:txBody>
      </p:sp>
      <p:sp>
        <p:nvSpPr>
          <p:cNvPr id="4" name="Slide Number Placeholder 3"/>
          <p:cNvSpPr>
            <a:spLocks noGrp="1"/>
          </p:cNvSpPr>
          <p:nvPr>
            <p:ph type="sldNum" sz="quarter" idx="5"/>
          </p:nvPr>
        </p:nvSpPr>
        <p:spPr/>
        <p:txBody>
          <a:bodyPr/>
          <a:lstStyle/>
          <a:p>
            <a:fld id="{190338C4-E3C3-420B-8F3D-19D4BE4D895A}" type="slidenum">
              <a:rPr lang="en-US" smtClean="0"/>
              <a:t>41</a:t>
            </a:fld>
            <a:endParaRPr lang="en-US"/>
          </a:p>
        </p:txBody>
      </p:sp>
    </p:spTree>
    <p:extLst>
      <p:ext uri="{BB962C8B-B14F-4D97-AF65-F5344CB8AC3E}">
        <p14:creationId xmlns:p14="http://schemas.microsoft.com/office/powerpoint/2010/main" val="1310540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Application Domain</a:t>
            </a:r>
          </a:p>
          <a:p>
            <a:endParaRPr lang="en-US" b="0" dirty="0"/>
          </a:p>
          <a:p>
            <a:pPr marL="228600" lvl="0" indent="-228600">
              <a:buFont typeface="Calibri" panose="020F0502020204030204" pitchFamily="34" charset="0"/>
              <a:buChar char="›"/>
            </a:pPr>
            <a:endParaRPr lang="en-US" dirty="0"/>
          </a:p>
        </p:txBody>
      </p:sp>
      <p:sp>
        <p:nvSpPr>
          <p:cNvPr id="4" name="Slide Number Placeholder 3"/>
          <p:cNvSpPr>
            <a:spLocks noGrp="1"/>
          </p:cNvSpPr>
          <p:nvPr>
            <p:ph type="sldNum" sz="quarter" idx="5"/>
          </p:nvPr>
        </p:nvSpPr>
        <p:spPr/>
        <p:txBody>
          <a:bodyPr/>
          <a:lstStyle/>
          <a:p>
            <a:fld id="{190338C4-E3C3-420B-8F3D-19D4BE4D895A}" type="slidenum">
              <a:rPr lang="en-US" smtClean="0"/>
              <a:t>42</a:t>
            </a:fld>
            <a:endParaRPr lang="en-US"/>
          </a:p>
        </p:txBody>
      </p:sp>
    </p:spTree>
    <p:extLst>
      <p:ext uri="{BB962C8B-B14F-4D97-AF65-F5344CB8AC3E}">
        <p14:creationId xmlns:p14="http://schemas.microsoft.com/office/powerpoint/2010/main" val="1237595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Technology Domain</a:t>
            </a:r>
          </a:p>
          <a:p>
            <a:endParaRPr lang="en-US" b="0"/>
          </a:p>
          <a:p>
            <a:pPr marL="228600" lvl="0" indent="-228600">
              <a:buFont typeface="+mj-lt"/>
              <a:buAutoNum type="arabicPeriod"/>
            </a:pPr>
            <a:r>
              <a:rPr lang="en-US" b="0"/>
              <a:t>Development</a:t>
            </a:r>
          </a:p>
          <a:p>
            <a:pPr marL="685800" lvl="1" indent="-228600">
              <a:buFont typeface="Calibri" panose="020F0502020204030204" pitchFamily="34" charset="0"/>
              <a:buChar char="›"/>
            </a:pPr>
            <a:r>
              <a:rPr lang="en-US"/>
              <a:t>Frontend – React, Redux</a:t>
            </a:r>
          </a:p>
          <a:p>
            <a:pPr marL="685800" lvl="1" indent="-228600">
              <a:buFont typeface="Calibri" panose="020F0502020204030204" pitchFamily="34" charset="0"/>
              <a:buChar char="›"/>
            </a:pPr>
            <a:r>
              <a:rPr lang="en-US"/>
              <a:t>Backend – Node.js, Express</a:t>
            </a:r>
          </a:p>
          <a:p>
            <a:pPr marL="685800" lvl="1" indent="-228600">
              <a:buFont typeface="Calibri" panose="020F0502020204030204" pitchFamily="34" charset="0"/>
              <a:buChar char="›"/>
            </a:pPr>
            <a:r>
              <a:rPr lang="en-US"/>
              <a:t>Database – PostgreSQL</a:t>
            </a:r>
          </a:p>
          <a:p>
            <a:pPr marL="685800" lvl="1" indent="-228600">
              <a:buFont typeface="Calibri" panose="020F0502020204030204" pitchFamily="34" charset="0"/>
              <a:buChar char="›"/>
            </a:pPr>
            <a:r>
              <a:rPr lang="en-US"/>
              <a:t>DevOps – Gitlab CI/CD</a:t>
            </a:r>
          </a:p>
          <a:p>
            <a:pPr marL="228600" indent="-228600">
              <a:buAutoNum type="arabicPeriod"/>
            </a:pPr>
            <a:r>
              <a:rPr lang="en-US" b="0"/>
              <a:t>Infrastructure</a:t>
            </a:r>
          </a:p>
          <a:p>
            <a:pPr marL="685800" lvl="1" indent="-228600">
              <a:buFont typeface="Calibri" panose="020F0502020204030204" pitchFamily="34" charset="0"/>
              <a:buChar char="›"/>
            </a:pPr>
            <a:r>
              <a:rPr lang="en-US"/>
              <a:t>E-</a:t>
            </a:r>
            <a:r>
              <a:rPr lang="en-US" err="1"/>
              <a:t>ComMax</a:t>
            </a:r>
            <a:r>
              <a:rPr lang="en-US"/>
              <a:t> operates on a cloud infrastructure, using Amazon Web Services (AWS) for hosting and storage.</a:t>
            </a:r>
          </a:p>
          <a:p>
            <a:pPr marL="228600" lvl="0" indent="-228600">
              <a:buFont typeface="+mj-lt"/>
              <a:buAutoNum type="arabicPeriod"/>
            </a:pPr>
            <a:r>
              <a:rPr lang="en-US"/>
              <a:t>Deployment</a:t>
            </a:r>
          </a:p>
          <a:p>
            <a:pPr marL="685800" lvl="1" indent="-228600">
              <a:buFont typeface="Calibri" panose="020F0502020204030204" pitchFamily="34" charset="0"/>
              <a:buChar char="›"/>
            </a:pPr>
            <a:r>
              <a:rPr lang="en-US"/>
              <a:t>The platform uses a CI/CD pipeline for automated deployments.</a:t>
            </a:r>
          </a:p>
          <a:p>
            <a:pPr marL="685800" lvl="1" indent="-228600">
              <a:buFont typeface="Calibri" panose="020F0502020204030204" pitchFamily="34" charset="0"/>
              <a:buChar char="›"/>
            </a:pPr>
            <a:r>
              <a:rPr lang="en-US"/>
              <a:t>Pipeline will be appeared after developer merged to related environment branch, then can click deploy button manually.</a:t>
            </a:r>
          </a:p>
          <a:p>
            <a:pPr marL="228600" lvl="0" indent="-228600">
              <a:buFont typeface="+mj-lt"/>
              <a:buAutoNum type="arabicPeriod"/>
            </a:pPr>
            <a:r>
              <a:rPr lang="en-US"/>
              <a:t>Security</a:t>
            </a:r>
          </a:p>
          <a:p>
            <a:pPr marL="685800" lvl="1" indent="-228600">
              <a:buFont typeface="Calibri" panose="020F0502020204030204" pitchFamily="34" charset="0"/>
              <a:buChar char="›"/>
            </a:pPr>
            <a:r>
              <a:rPr lang="en-US"/>
              <a:t>Security measures include encryption for sensitive data, firewalls, and regular security audits</a:t>
            </a:r>
          </a:p>
          <a:p>
            <a:pPr marL="685800" lvl="1" indent="-228600">
              <a:buFont typeface="Calibri" panose="020F0502020204030204" pitchFamily="34" charset="0"/>
              <a:buChar char="›"/>
            </a:pPr>
            <a:r>
              <a:rPr lang="en-US"/>
              <a:t>Implementation AWS WAF on ALB</a:t>
            </a:r>
          </a:p>
          <a:p>
            <a:pPr marL="228600" lvl="0" indent="-228600">
              <a:buFont typeface="+mj-lt"/>
              <a:buAutoNum type="arabicPeriod"/>
            </a:pPr>
            <a:r>
              <a:rPr lang="en-US"/>
              <a:t>Performance</a:t>
            </a:r>
          </a:p>
          <a:p>
            <a:pPr marL="685800" marR="0" lvl="1" indent="-22860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lang="en-US"/>
              <a:t>Performance is monitored using AWS CloudWatch, with alerts set for high latency or system failures</a:t>
            </a:r>
          </a:p>
          <a:p>
            <a:pPr marL="685800" marR="0" lvl="1" indent="-22860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lang="en-US"/>
              <a:t>The platform scales automatically based on traffic and resource requirements by implementing AWS Auto-Scaling</a:t>
            </a:r>
            <a:endParaRPr lang="en-US" b="0"/>
          </a:p>
          <a:p>
            <a:pPr marL="685800" lvl="1" indent="-228600">
              <a:buFont typeface="Calibri" panose="020F0502020204030204" pitchFamily="34" charset="0"/>
              <a:buChar char="›"/>
            </a:pPr>
            <a:endParaRPr lang="en-US"/>
          </a:p>
        </p:txBody>
      </p:sp>
      <p:sp>
        <p:nvSpPr>
          <p:cNvPr id="4" name="Slide Number Placeholder 3"/>
          <p:cNvSpPr>
            <a:spLocks noGrp="1"/>
          </p:cNvSpPr>
          <p:nvPr>
            <p:ph type="sldNum" sz="quarter" idx="5"/>
          </p:nvPr>
        </p:nvSpPr>
        <p:spPr/>
        <p:txBody>
          <a:bodyPr/>
          <a:lstStyle/>
          <a:p>
            <a:fld id="{190338C4-E3C3-420B-8F3D-19D4BE4D895A}" type="slidenum">
              <a:rPr lang="en-US" smtClean="0"/>
              <a:t>43</a:t>
            </a:fld>
            <a:endParaRPr lang="en-US"/>
          </a:p>
        </p:txBody>
      </p:sp>
    </p:spTree>
    <p:extLst>
      <p:ext uri="{BB962C8B-B14F-4D97-AF65-F5344CB8AC3E}">
        <p14:creationId xmlns:p14="http://schemas.microsoft.com/office/powerpoint/2010/main" val="3442357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Font typeface="Calibri" panose="020F0502020204030204" pitchFamily="34" charset="0"/>
              <a:buChar char="›"/>
            </a:pPr>
            <a:endParaRPr lang="en-US" dirty="0"/>
          </a:p>
        </p:txBody>
      </p:sp>
      <p:sp>
        <p:nvSpPr>
          <p:cNvPr id="4" name="Slide Number Placeholder 3"/>
          <p:cNvSpPr>
            <a:spLocks noGrp="1"/>
          </p:cNvSpPr>
          <p:nvPr>
            <p:ph type="sldNum" sz="quarter" idx="5"/>
          </p:nvPr>
        </p:nvSpPr>
        <p:spPr/>
        <p:txBody>
          <a:bodyPr/>
          <a:lstStyle/>
          <a:p>
            <a:fld id="{190338C4-E3C3-420B-8F3D-19D4BE4D895A}" type="slidenum">
              <a:rPr lang="en-US" smtClean="0"/>
              <a:t>44</a:t>
            </a:fld>
            <a:endParaRPr lang="en-US"/>
          </a:p>
        </p:txBody>
      </p:sp>
    </p:spTree>
    <p:extLst>
      <p:ext uri="{BB962C8B-B14F-4D97-AF65-F5344CB8AC3E}">
        <p14:creationId xmlns:p14="http://schemas.microsoft.com/office/powerpoint/2010/main" val="581020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a:buFont typeface="Arial" panose="020B0604020202020204" pitchFamily="34" charset="0"/>
              <a:buChar char="•"/>
            </a:pPr>
            <a:r>
              <a:rPr lang="en-US" b="1"/>
              <a:t>Data Management</a:t>
            </a:r>
            <a:r>
              <a:rPr lang="en-US"/>
              <a:t>: Considering how data will be captured, stored, retrieved, archived, and deleted by the software.</a:t>
            </a:r>
          </a:p>
          <a:p>
            <a:pPr>
              <a:buFont typeface="Arial" panose="020B0604020202020204" pitchFamily="34" charset="0"/>
              <a:buChar char="•"/>
            </a:pPr>
            <a:r>
              <a:rPr lang="en-US" b="1"/>
              <a:t>Data Security and Privacy</a:t>
            </a:r>
            <a:r>
              <a:rPr lang="en-US"/>
              <a:t>: Applying policies and mechanisms to protect data security and privacy, which is especially important if you handle sensitive or personal information.</a:t>
            </a:r>
          </a:p>
          <a:p>
            <a:pPr>
              <a:buFont typeface="Arial" panose="020B0604020202020204" pitchFamily="34" charset="0"/>
              <a:buChar char="•"/>
            </a:pPr>
            <a:r>
              <a:rPr lang="en-US" b="1"/>
              <a:t>Architecture and Design</a:t>
            </a:r>
            <a:r>
              <a:rPr lang="en-US"/>
              <a:t>: Deciding on the architecture of the software, including how it will be broken down into components, services, or microservices.</a:t>
            </a:r>
          </a:p>
          <a:p>
            <a:pPr>
              <a:buFont typeface="Arial" panose="020B0604020202020204" pitchFamily="34" charset="0"/>
              <a:buChar char="•"/>
            </a:pPr>
            <a:r>
              <a:rPr lang="en-US" b="1"/>
              <a:t>Development Frameworks</a:t>
            </a:r>
            <a:r>
              <a:rPr lang="en-US"/>
              <a:t>: Choosing the right frameworks, programming languages, and tools that will be used to build the software.</a:t>
            </a:r>
          </a:p>
          <a:p>
            <a:pPr>
              <a:buFont typeface="Arial" panose="020B0604020202020204" pitchFamily="34" charset="0"/>
              <a:buChar char="•"/>
            </a:pPr>
            <a:r>
              <a:rPr lang="en-US" b="1"/>
              <a:t>User Experience</a:t>
            </a:r>
            <a:r>
              <a:rPr lang="en-US"/>
              <a:t>: Ensuring that the application is user-friendly and meets the end-users' requirements.</a:t>
            </a:r>
          </a:p>
          <a:p>
            <a:endParaRPr lang="en-US"/>
          </a:p>
        </p:txBody>
      </p:sp>
      <p:sp>
        <p:nvSpPr>
          <p:cNvPr id="4" name="Slide Number Placeholder 3"/>
          <p:cNvSpPr>
            <a:spLocks noGrp="1"/>
          </p:cNvSpPr>
          <p:nvPr>
            <p:ph type="sldNum" sz="quarter" idx="5"/>
          </p:nvPr>
        </p:nvSpPr>
        <p:spPr/>
        <p:txBody>
          <a:bodyPr/>
          <a:lstStyle/>
          <a:p>
            <a:fld id="{190338C4-E3C3-420B-8F3D-19D4BE4D895A}" type="slidenum">
              <a:rPr lang="en-US" smtClean="0"/>
              <a:t>45</a:t>
            </a:fld>
            <a:endParaRPr lang="en-US"/>
          </a:p>
        </p:txBody>
      </p:sp>
    </p:spTree>
    <p:extLst>
      <p:ext uri="{BB962C8B-B14F-4D97-AF65-F5344CB8AC3E}">
        <p14:creationId xmlns:p14="http://schemas.microsoft.com/office/powerpoint/2010/main" val="1277500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338C4-E3C3-420B-8F3D-19D4BE4D895A}" type="slidenum">
              <a:rPr lang="en-US" smtClean="0"/>
              <a:t>46</a:t>
            </a:fld>
            <a:endParaRPr lang="en-US"/>
          </a:p>
        </p:txBody>
      </p:sp>
    </p:spTree>
    <p:extLst>
      <p:ext uri="{BB962C8B-B14F-4D97-AF65-F5344CB8AC3E}">
        <p14:creationId xmlns:p14="http://schemas.microsoft.com/office/powerpoint/2010/main" val="911807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338C4-E3C3-420B-8F3D-19D4BE4D895A}" type="slidenum">
              <a:rPr lang="en-US" smtClean="0"/>
              <a:t>51</a:t>
            </a:fld>
            <a:endParaRPr lang="en-US"/>
          </a:p>
        </p:txBody>
      </p:sp>
    </p:spTree>
    <p:extLst>
      <p:ext uri="{BB962C8B-B14F-4D97-AF65-F5344CB8AC3E}">
        <p14:creationId xmlns:p14="http://schemas.microsoft.com/office/powerpoint/2010/main" val="3041749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https://www.betterup.com/blog/how-to-change-your-perspective</a:t>
            </a:r>
          </a:p>
        </p:txBody>
      </p:sp>
      <p:sp>
        <p:nvSpPr>
          <p:cNvPr id="4" name="Slide Number Placeholder 3"/>
          <p:cNvSpPr>
            <a:spLocks noGrp="1"/>
          </p:cNvSpPr>
          <p:nvPr>
            <p:ph type="sldNum" sz="quarter" idx="5"/>
          </p:nvPr>
        </p:nvSpPr>
        <p:spPr/>
        <p:txBody>
          <a:bodyPr/>
          <a:lstStyle/>
          <a:p>
            <a:fld id="{190338C4-E3C3-420B-8F3D-19D4BE4D895A}" type="slidenum">
              <a:rPr lang="en-US" smtClean="0"/>
              <a:t>60</a:t>
            </a:fld>
            <a:endParaRPr lang="en-US"/>
          </a:p>
        </p:txBody>
      </p:sp>
    </p:spTree>
    <p:extLst>
      <p:ext uri="{BB962C8B-B14F-4D97-AF65-F5344CB8AC3E}">
        <p14:creationId xmlns:p14="http://schemas.microsoft.com/office/powerpoint/2010/main" val="1489048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a:t>Business Analysts</a:t>
            </a:r>
            <a:r>
              <a:rPr lang="en-US"/>
              <a:t>: They gather, analyze, and document business requirements and ensure that the solutions meet these requirements.</a:t>
            </a:r>
          </a:p>
          <a:p>
            <a:pPr>
              <a:buFont typeface="+mj-lt"/>
              <a:buAutoNum type="arabicPeriod"/>
            </a:pPr>
            <a:r>
              <a:rPr lang="en-US" b="1"/>
              <a:t>Business Architects</a:t>
            </a:r>
            <a:r>
              <a:rPr lang="en-US"/>
              <a:t>: They align the strategic objectives and tactical demands by designing business processes, capabilities, and governance structures.</a:t>
            </a:r>
          </a:p>
          <a:p>
            <a:pPr>
              <a:buFont typeface="+mj-lt"/>
              <a:buAutoNum type="arabicPeriod"/>
            </a:pPr>
            <a:r>
              <a:rPr lang="en-US" b="1"/>
              <a:t>Product Managers</a:t>
            </a:r>
            <a:r>
              <a:rPr lang="en-US"/>
              <a:t>: They define the product vision and roadmap, acting as a bridge between the business and development teams.</a:t>
            </a:r>
          </a:p>
          <a:p>
            <a:pPr>
              <a:buFont typeface="+mj-lt"/>
              <a:buAutoNum type="arabicPeriod"/>
            </a:pPr>
            <a:r>
              <a:rPr lang="en-US" b="1"/>
              <a:t>Process Owners</a:t>
            </a:r>
            <a:r>
              <a:rPr lang="en-US"/>
              <a:t>: They are responsible for the end-to-end management of business processes and for driving process improvements.</a:t>
            </a:r>
          </a:p>
        </p:txBody>
      </p:sp>
      <p:sp>
        <p:nvSpPr>
          <p:cNvPr id="4" name="Slide Number Placeholder 3"/>
          <p:cNvSpPr>
            <a:spLocks noGrp="1"/>
          </p:cNvSpPr>
          <p:nvPr>
            <p:ph type="sldNum" sz="quarter" idx="5"/>
          </p:nvPr>
        </p:nvSpPr>
        <p:spPr/>
        <p:txBody>
          <a:bodyPr/>
          <a:lstStyle/>
          <a:p>
            <a:fld id="{190338C4-E3C3-420B-8F3D-19D4BE4D895A}" type="slidenum">
              <a:rPr lang="en-US" smtClean="0"/>
              <a:t>11</a:t>
            </a:fld>
            <a:endParaRPr lang="en-US"/>
          </a:p>
        </p:txBody>
      </p:sp>
    </p:spTree>
    <p:extLst>
      <p:ext uri="{BB962C8B-B14F-4D97-AF65-F5344CB8AC3E}">
        <p14:creationId xmlns:p14="http://schemas.microsoft.com/office/powerpoint/2010/main" val="987461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338C4-E3C3-420B-8F3D-19D4BE4D895A}" type="slidenum">
              <a:rPr lang="en-US" smtClean="0"/>
              <a:t>75</a:t>
            </a:fld>
            <a:endParaRPr lang="en-US"/>
          </a:p>
        </p:txBody>
      </p:sp>
    </p:spTree>
    <p:extLst>
      <p:ext uri="{BB962C8B-B14F-4D97-AF65-F5344CB8AC3E}">
        <p14:creationId xmlns:p14="http://schemas.microsoft.com/office/powerpoint/2010/main" val="4126978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338C4-E3C3-420B-8F3D-19D4BE4D895A}" type="slidenum">
              <a:rPr lang="en-US" smtClean="0"/>
              <a:t>94</a:t>
            </a:fld>
            <a:endParaRPr lang="en-US"/>
          </a:p>
        </p:txBody>
      </p:sp>
    </p:spTree>
    <p:extLst>
      <p:ext uri="{BB962C8B-B14F-4D97-AF65-F5344CB8AC3E}">
        <p14:creationId xmlns:p14="http://schemas.microsoft.com/office/powerpoint/2010/main" val="4127588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338C4-E3C3-420B-8F3D-19D4BE4D895A}" type="slidenum">
              <a:rPr lang="en-US" smtClean="0"/>
              <a:t>95</a:t>
            </a:fld>
            <a:endParaRPr lang="en-US"/>
          </a:p>
        </p:txBody>
      </p:sp>
    </p:spTree>
    <p:extLst>
      <p:ext uri="{BB962C8B-B14F-4D97-AF65-F5344CB8AC3E}">
        <p14:creationId xmlns:p14="http://schemas.microsoft.com/office/powerpoint/2010/main" val="49445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a:t>Data Modeling</a:t>
            </a:r>
            <a:r>
              <a:rPr lang="en-US"/>
              <a:t>: Designing the data structures that will be used by the software, ensuring that the data model supports the business processes.</a:t>
            </a:r>
          </a:p>
          <a:p>
            <a:pPr>
              <a:buFont typeface="Arial" panose="020B0604020202020204" pitchFamily="34" charset="0"/>
              <a:buChar char="•"/>
            </a:pPr>
            <a:r>
              <a:rPr lang="en-US" b="1"/>
              <a:t>Data Management</a:t>
            </a:r>
            <a:r>
              <a:rPr lang="en-US"/>
              <a:t>: Considering how data will be captured, stored, retrieved, archived, and deleted by the software.</a:t>
            </a:r>
          </a:p>
          <a:p>
            <a:pPr>
              <a:buFont typeface="Arial" panose="020B0604020202020204" pitchFamily="34" charset="0"/>
              <a:buChar char="•"/>
            </a:pPr>
            <a:r>
              <a:rPr lang="en-US" b="1"/>
              <a:t>Data Security and Privacy</a:t>
            </a:r>
            <a:r>
              <a:rPr lang="en-US"/>
              <a:t>: Applying policies and mechanisms to protect data security and privacy, which is especially important if you handle sensitive or personal information.</a:t>
            </a:r>
          </a:p>
          <a:p>
            <a:endParaRPr lang="en-US"/>
          </a:p>
        </p:txBody>
      </p:sp>
      <p:sp>
        <p:nvSpPr>
          <p:cNvPr id="4" name="Slide Number Placeholder 3"/>
          <p:cNvSpPr>
            <a:spLocks noGrp="1"/>
          </p:cNvSpPr>
          <p:nvPr>
            <p:ph type="sldNum" sz="quarter" idx="5"/>
          </p:nvPr>
        </p:nvSpPr>
        <p:spPr/>
        <p:txBody>
          <a:bodyPr/>
          <a:lstStyle/>
          <a:p>
            <a:fld id="{190338C4-E3C3-420B-8F3D-19D4BE4D895A}" type="slidenum">
              <a:rPr lang="en-US" smtClean="0"/>
              <a:t>15</a:t>
            </a:fld>
            <a:endParaRPr lang="en-US"/>
          </a:p>
        </p:txBody>
      </p:sp>
    </p:spTree>
    <p:extLst>
      <p:ext uri="{BB962C8B-B14F-4D97-AF65-F5344CB8AC3E}">
        <p14:creationId xmlns:p14="http://schemas.microsoft.com/office/powerpoint/2010/main" val="1662127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a:t>Data Architects</a:t>
            </a:r>
            <a:r>
              <a:rPr lang="en-US"/>
              <a:t>: They define how data is structured, stored, managed, and used across the organization.</a:t>
            </a:r>
          </a:p>
          <a:p>
            <a:pPr>
              <a:buFont typeface="+mj-lt"/>
              <a:buAutoNum type="arabicPeriod"/>
            </a:pPr>
            <a:r>
              <a:rPr lang="en-US" b="1"/>
              <a:t>Database Administrators (DBAs)</a:t>
            </a:r>
            <a:r>
              <a:rPr lang="en-US"/>
              <a:t>: They manage and maintain database systems to ensure their availability and performance.</a:t>
            </a:r>
          </a:p>
          <a:p>
            <a:pPr>
              <a:buFont typeface="+mj-lt"/>
              <a:buAutoNum type="arabicPeriod"/>
            </a:pPr>
            <a:r>
              <a:rPr lang="en-US" b="1"/>
              <a:t>Data Analysts/Scientists</a:t>
            </a:r>
            <a:r>
              <a:rPr lang="en-US"/>
              <a:t>: They analyze data to support decision-making and may develop algorithms or statistical models.</a:t>
            </a:r>
          </a:p>
          <a:p>
            <a:pPr>
              <a:buFont typeface="+mj-lt"/>
              <a:buAutoNum type="arabicPeriod"/>
            </a:pPr>
            <a:r>
              <a:rPr lang="en-US" b="1"/>
              <a:t>Data Governance Specialists</a:t>
            </a:r>
            <a:r>
              <a:rPr lang="en-US"/>
              <a:t>: They are involved in setting data standards and policies.</a:t>
            </a:r>
          </a:p>
          <a:p>
            <a:endParaRPr lang="en-US"/>
          </a:p>
        </p:txBody>
      </p:sp>
      <p:sp>
        <p:nvSpPr>
          <p:cNvPr id="4" name="Slide Number Placeholder 3"/>
          <p:cNvSpPr>
            <a:spLocks noGrp="1"/>
          </p:cNvSpPr>
          <p:nvPr>
            <p:ph type="sldNum" sz="quarter" idx="5"/>
          </p:nvPr>
        </p:nvSpPr>
        <p:spPr/>
        <p:txBody>
          <a:bodyPr/>
          <a:lstStyle/>
          <a:p>
            <a:fld id="{190338C4-E3C3-420B-8F3D-19D4BE4D895A}" type="slidenum">
              <a:rPr lang="en-US" smtClean="0"/>
              <a:t>16</a:t>
            </a:fld>
            <a:endParaRPr lang="en-US"/>
          </a:p>
        </p:txBody>
      </p:sp>
    </p:spTree>
    <p:extLst>
      <p:ext uri="{BB962C8B-B14F-4D97-AF65-F5344CB8AC3E}">
        <p14:creationId xmlns:p14="http://schemas.microsoft.com/office/powerpoint/2010/main" val="51842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338C4-E3C3-420B-8F3D-19D4BE4D895A}" type="slidenum">
              <a:rPr lang="en-US" smtClean="0"/>
              <a:t>17</a:t>
            </a:fld>
            <a:endParaRPr lang="en-US"/>
          </a:p>
        </p:txBody>
      </p:sp>
    </p:spTree>
    <p:extLst>
      <p:ext uri="{BB962C8B-B14F-4D97-AF65-F5344CB8AC3E}">
        <p14:creationId xmlns:p14="http://schemas.microsoft.com/office/powerpoint/2010/main" val="3475262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a:t>Architecture and Design</a:t>
            </a:r>
            <a:r>
              <a:rPr lang="en-US"/>
              <a:t>: Deciding on the architecture of the software, including how it will be broken down into components, services, or microservices.</a:t>
            </a:r>
          </a:p>
          <a:p>
            <a:pPr>
              <a:buFont typeface="Arial" panose="020B0604020202020204" pitchFamily="34" charset="0"/>
              <a:buChar char="•"/>
            </a:pPr>
            <a:r>
              <a:rPr lang="en-US" b="1"/>
              <a:t>Development Frameworks</a:t>
            </a:r>
            <a:r>
              <a:rPr lang="en-US"/>
              <a:t>: Choosing the right frameworks, programming languages, and tools that will be used to build the software.</a:t>
            </a:r>
          </a:p>
          <a:p>
            <a:pPr>
              <a:buFont typeface="Arial" panose="020B0604020202020204" pitchFamily="34" charset="0"/>
              <a:buChar char="•"/>
            </a:pPr>
            <a:r>
              <a:rPr lang="en-US" b="1"/>
              <a:t>User Experience</a:t>
            </a:r>
            <a:r>
              <a:rPr lang="en-US"/>
              <a:t>: Ensuring that the application is user-friendly and meets the end-users' requirements.</a:t>
            </a:r>
          </a:p>
        </p:txBody>
      </p:sp>
      <p:sp>
        <p:nvSpPr>
          <p:cNvPr id="4" name="Slide Number Placeholder 3"/>
          <p:cNvSpPr>
            <a:spLocks noGrp="1"/>
          </p:cNvSpPr>
          <p:nvPr>
            <p:ph type="sldNum" sz="quarter" idx="5"/>
          </p:nvPr>
        </p:nvSpPr>
        <p:spPr/>
        <p:txBody>
          <a:bodyPr/>
          <a:lstStyle/>
          <a:p>
            <a:fld id="{190338C4-E3C3-420B-8F3D-19D4BE4D895A}" type="slidenum">
              <a:rPr lang="en-US" smtClean="0"/>
              <a:t>20</a:t>
            </a:fld>
            <a:endParaRPr lang="en-US"/>
          </a:p>
        </p:txBody>
      </p:sp>
    </p:spTree>
    <p:extLst>
      <p:ext uri="{BB962C8B-B14F-4D97-AF65-F5344CB8AC3E}">
        <p14:creationId xmlns:p14="http://schemas.microsoft.com/office/powerpoint/2010/main" val="1490820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a:t>Application Architects</a:t>
            </a:r>
            <a:r>
              <a:rPr lang="en-US"/>
              <a:t>: They are responsible for the high-level design of the software applications.</a:t>
            </a:r>
          </a:p>
          <a:p>
            <a:pPr>
              <a:buFont typeface="+mj-lt"/>
              <a:buAutoNum type="arabicPeriod"/>
            </a:pPr>
            <a:r>
              <a:rPr lang="en-US" b="1"/>
              <a:t>Software Developers/Engineers</a:t>
            </a:r>
            <a:r>
              <a:rPr lang="en-US"/>
              <a:t>: They develop the application by writing code and translating design into functioning software.</a:t>
            </a:r>
          </a:p>
          <a:p>
            <a:pPr>
              <a:buFont typeface="+mj-lt"/>
              <a:buAutoNum type="arabicPeriod"/>
            </a:pPr>
            <a:r>
              <a:rPr lang="en-US" b="1"/>
              <a:t>User Experience (UX) Designers</a:t>
            </a:r>
            <a:r>
              <a:rPr lang="en-US"/>
              <a:t>: They focus on the design of user interfaces and user interactions with the application.</a:t>
            </a:r>
          </a:p>
          <a:p>
            <a:pPr>
              <a:buFont typeface="+mj-lt"/>
              <a:buAutoNum type="arabicPeriod"/>
            </a:pPr>
            <a:r>
              <a:rPr lang="en-US" b="1"/>
              <a:t>Quality Assurance (QA) Analysts</a:t>
            </a:r>
            <a:r>
              <a:rPr lang="en-US"/>
              <a:t>: They ensure the application meets quality standards and functions as intended.</a:t>
            </a:r>
          </a:p>
        </p:txBody>
      </p:sp>
      <p:sp>
        <p:nvSpPr>
          <p:cNvPr id="4" name="Slide Number Placeholder 3"/>
          <p:cNvSpPr>
            <a:spLocks noGrp="1"/>
          </p:cNvSpPr>
          <p:nvPr>
            <p:ph type="sldNum" sz="quarter" idx="5"/>
          </p:nvPr>
        </p:nvSpPr>
        <p:spPr/>
        <p:txBody>
          <a:bodyPr/>
          <a:lstStyle/>
          <a:p>
            <a:fld id="{190338C4-E3C3-420B-8F3D-19D4BE4D895A}" type="slidenum">
              <a:rPr lang="en-US" smtClean="0"/>
              <a:t>21</a:t>
            </a:fld>
            <a:endParaRPr lang="en-US"/>
          </a:p>
        </p:txBody>
      </p:sp>
    </p:spTree>
    <p:extLst>
      <p:ext uri="{BB962C8B-B14F-4D97-AF65-F5344CB8AC3E}">
        <p14:creationId xmlns:p14="http://schemas.microsoft.com/office/powerpoint/2010/main" val="312288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338C4-E3C3-420B-8F3D-19D4BE4D895A}" type="slidenum">
              <a:rPr lang="en-US" smtClean="0"/>
              <a:t>22</a:t>
            </a:fld>
            <a:endParaRPr lang="en-US"/>
          </a:p>
        </p:txBody>
      </p:sp>
    </p:spTree>
    <p:extLst>
      <p:ext uri="{BB962C8B-B14F-4D97-AF65-F5344CB8AC3E}">
        <p14:creationId xmlns:p14="http://schemas.microsoft.com/office/powerpoint/2010/main" val="184472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D2C8-13D1-4990-278F-E57D64F73E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11F0CB-9349-FB42-4C54-E3709A705C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FB7BF6-C5BC-525D-1163-23E314FA5036}"/>
              </a:ext>
            </a:extLst>
          </p:cNvPr>
          <p:cNvSpPr>
            <a:spLocks noGrp="1"/>
          </p:cNvSpPr>
          <p:nvPr>
            <p:ph type="dt" sz="half" idx="10"/>
          </p:nvPr>
        </p:nvSpPr>
        <p:spPr/>
        <p:txBody>
          <a:bodyPr/>
          <a:lstStyle/>
          <a:p>
            <a:fld id="{D2FCBA27-730C-4132-99B5-06D6F395FA4F}" type="datetime1">
              <a:rPr lang="en-US" smtClean="0"/>
              <a:t>8/17/2024</a:t>
            </a:fld>
            <a:endParaRPr lang="en-US"/>
          </a:p>
        </p:txBody>
      </p:sp>
      <p:sp>
        <p:nvSpPr>
          <p:cNvPr id="5" name="Footer Placeholder 4">
            <a:extLst>
              <a:ext uri="{FF2B5EF4-FFF2-40B4-BE49-F238E27FC236}">
                <a16:creationId xmlns:a16="http://schemas.microsoft.com/office/drawing/2014/main" id="{41023609-B2C8-6CCC-18B9-E92447AD1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689F6-E762-ACAA-4823-3E3970E796D7}"/>
              </a:ext>
            </a:extLst>
          </p:cNvPr>
          <p:cNvSpPr>
            <a:spLocks noGrp="1"/>
          </p:cNvSpPr>
          <p:nvPr>
            <p:ph type="sldNum" sz="quarter" idx="12"/>
          </p:nvPr>
        </p:nvSpPr>
        <p:spPr/>
        <p:txBody>
          <a:bodyPr/>
          <a:lstStyle/>
          <a:p>
            <a:fld id="{E4A7374E-1511-4CAC-B9ED-9034BB23A456}" type="slidenum">
              <a:rPr lang="en-US" smtClean="0"/>
              <a:t>‹#›</a:t>
            </a:fld>
            <a:endParaRPr lang="en-US"/>
          </a:p>
        </p:txBody>
      </p:sp>
    </p:spTree>
    <p:extLst>
      <p:ext uri="{BB962C8B-B14F-4D97-AF65-F5344CB8AC3E}">
        <p14:creationId xmlns:p14="http://schemas.microsoft.com/office/powerpoint/2010/main" val="310016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465D-0C9E-04B6-8F0F-4DBDC8DEB0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4293FB-CE99-A113-8950-EF1A16527F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AA55B-6FD3-8AC5-FB8A-5CE175DADAF2}"/>
              </a:ext>
            </a:extLst>
          </p:cNvPr>
          <p:cNvSpPr>
            <a:spLocks noGrp="1"/>
          </p:cNvSpPr>
          <p:nvPr>
            <p:ph type="dt" sz="half" idx="10"/>
          </p:nvPr>
        </p:nvSpPr>
        <p:spPr/>
        <p:txBody>
          <a:bodyPr/>
          <a:lstStyle/>
          <a:p>
            <a:fld id="{A96052DD-F13F-4819-B958-FFC6A7495FBC}" type="datetime1">
              <a:rPr lang="en-US" smtClean="0"/>
              <a:t>8/17/2024</a:t>
            </a:fld>
            <a:endParaRPr lang="en-US"/>
          </a:p>
        </p:txBody>
      </p:sp>
      <p:sp>
        <p:nvSpPr>
          <p:cNvPr id="5" name="Footer Placeholder 4">
            <a:extLst>
              <a:ext uri="{FF2B5EF4-FFF2-40B4-BE49-F238E27FC236}">
                <a16:creationId xmlns:a16="http://schemas.microsoft.com/office/drawing/2014/main" id="{77AD9A12-F57D-FE43-098C-AD646402B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BF88B-092D-9D98-DDD8-2B677BF1DD9E}"/>
              </a:ext>
            </a:extLst>
          </p:cNvPr>
          <p:cNvSpPr>
            <a:spLocks noGrp="1"/>
          </p:cNvSpPr>
          <p:nvPr>
            <p:ph type="sldNum" sz="quarter" idx="12"/>
          </p:nvPr>
        </p:nvSpPr>
        <p:spPr/>
        <p:txBody>
          <a:bodyPr/>
          <a:lstStyle/>
          <a:p>
            <a:fld id="{E4A7374E-1511-4CAC-B9ED-9034BB23A456}" type="slidenum">
              <a:rPr lang="en-US" smtClean="0"/>
              <a:t>‹#›</a:t>
            </a:fld>
            <a:endParaRPr lang="en-US"/>
          </a:p>
        </p:txBody>
      </p:sp>
    </p:spTree>
    <p:extLst>
      <p:ext uri="{BB962C8B-B14F-4D97-AF65-F5344CB8AC3E}">
        <p14:creationId xmlns:p14="http://schemas.microsoft.com/office/powerpoint/2010/main" val="234052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B3E428-8847-C24A-5686-A8D573C64A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28AED-D8C8-0468-8B1F-70D5B6FA9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49B86-1DB5-76FF-7743-3CA5816C43F0}"/>
              </a:ext>
            </a:extLst>
          </p:cNvPr>
          <p:cNvSpPr>
            <a:spLocks noGrp="1"/>
          </p:cNvSpPr>
          <p:nvPr>
            <p:ph type="dt" sz="half" idx="10"/>
          </p:nvPr>
        </p:nvSpPr>
        <p:spPr/>
        <p:txBody>
          <a:bodyPr/>
          <a:lstStyle/>
          <a:p>
            <a:fld id="{F2FD9B82-28C4-48D4-8E9E-2CFA68A9FE2D}" type="datetime1">
              <a:rPr lang="en-US" smtClean="0"/>
              <a:t>8/17/2024</a:t>
            </a:fld>
            <a:endParaRPr lang="en-US"/>
          </a:p>
        </p:txBody>
      </p:sp>
      <p:sp>
        <p:nvSpPr>
          <p:cNvPr id="5" name="Footer Placeholder 4">
            <a:extLst>
              <a:ext uri="{FF2B5EF4-FFF2-40B4-BE49-F238E27FC236}">
                <a16:creationId xmlns:a16="http://schemas.microsoft.com/office/drawing/2014/main" id="{9BA3106A-84D0-B6B2-23D0-E97C9F43A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2368B-CE9D-861F-E69A-0DC21C506A3D}"/>
              </a:ext>
            </a:extLst>
          </p:cNvPr>
          <p:cNvSpPr>
            <a:spLocks noGrp="1"/>
          </p:cNvSpPr>
          <p:nvPr>
            <p:ph type="sldNum" sz="quarter" idx="12"/>
          </p:nvPr>
        </p:nvSpPr>
        <p:spPr/>
        <p:txBody>
          <a:bodyPr/>
          <a:lstStyle/>
          <a:p>
            <a:fld id="{E4A7374E-1511-4CAC-B9ED-9034BB23A456}" type="slidenum">
              <a:rPr lang="en-US" smtClean="0"/>
              <a:t>‹#›</a:t>
            </a:fld>
            <a:endParaRPr lang="en-US"/>
          </a:p>
        </p:txBody>
      </p:sp>
    </p:spTree>
    <p:extLst>
      <p:ext uri="{BB962C8B-B14F-4D97-AF65-F5344CB8AC3E}">
        <p14:creationId xmlns:p14="http://schemas.microsoft.com/office/powerpoint/2010/main" val="61741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1A67-6C4D-F983-69E8-C03190806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2F873D-0112-924B-3E1B-4007E943FF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10A18-63D1-DEEA-1C97-4E52C06D97E3}"/>
              </a:ext>
            </a:extLst>
          </p:cNvPr>
          <p:cNvSpPr>
            <a:spLocks noGrp="1"/>
          </p:cNvSpPr>
          <p:nvPr>
            <p:ph type="dt" sz="half" idx="10"/>
          </p:nvPr>
        </p:nvSpPr>
        <p:spPr/>
        <p:txBody>
          <a:bodyPr/>
          <a:lstStyle/>
          <a:p>
            <a:fld id="{C1B2240B-83A8-4B77-99C4-2E3983840DF0}" type="datetime1">
              <a:rPr lang="en-US" smtClean="0"/>
              <a:t>8/17/2024</a:t>
            </a:fld>
            <a:endParaRPr lang="en-US"/>
          </a:p>
        </p:txBody>
      </p:sp>
      <p:sp>
        <p:nvSpPr>
          <p:cNvPr id="5" name="Footer Placeholder 4">
            <a:extLst>
              <a:ext uri="{FF2B5EF4-FFF2-40B4-BE49-F238E27FC236}">
                <a16:creationId xmlns:a16="http://schemas.microsoft.com/office/drawing/2014/main" id="{100F2B46-61A8-B52D-8F2C-9E00B674D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0341F-0C3D-3F75-6600-D5F536962F82}"/>
              </a:ext>
            </a:extLst>
          </p:cNvPr>
          <p:cNvSpPr>
            <a:spLocks noGrp="1"/>
          </p:cNvSpPr>
          <p:nvPr>
            <p:ph type="sldNum" sz="quarter" idx="12"/>
          </p:nvPr>
        </p:nvSpPr>
        <p:spPr/>
        <p:txBody>
          <a:bodyPr/>
          <a:lstStyle/>
          <a:p>
            <a:fld id="{E4A7374E-1511-4CAC-B9ED-9034BB23A456}" type="slidenum">
              <a:rPr lang="en-US" smtClean="0"/>
              <a:t>‹#›</a:t>
            </a:fld>
            <a:endParaRPr lang="en-US"/>
          </a:p>
        </p:txBody>
      </p:sp>
    </p:spTree>
    <p:extLst>
      <p:ext uri="{BB962C8B-B14F-4D97-AF65-F5344CB8AC3E}">
        <p14:creationId xmlns:p14="http://schemas.microsoft.com/office/powerpoint/2010/main" val="888009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2744-78DF-E963-7D35-8D83F0BD0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DB8C31-7BC1-8727-1CF0-EC4845B2E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7E22F4-28A1-EDFA-1584-EA9DB1598DD1}"/>
              </a:ext>
            </a:extLst>
          </p:cNvPr>
          <p:cNvSpPr>
            <a:spLocks noGrp="1"/>
          </p:cNvSpPr>
          <p:nvPr>
            <p:ph type="dt" sz="half" idx="10"/>
          </p:nvPr>
        </p:nvSpPr>
        <p:spPr/>
        <p:txBody>
          <a:bodyPr/>
          <a:lstStyle/>
          <a:p>
            <a:fld id="{462C9EBD-E749-4EF0-82C8-9908E1A63653}" type="datetime1">
              <a:rPr lang="en-US" smtClean="0"/>
              <a:t>8/17/2024</a:t>
            </a:fld>
            <a:endParaRPr lang="en-US"/>
          </a:p>
        </p:txBody>
      </p:sp>
      <p:sp>
        <p:nvSpPr>
          <p:cNvPr id="5" name="Footer Placeholder 4">
            <a:extLst>
              <a:ext uri="{FF2B5EF4-FFF2-40B4-BE49-F238E27FC236}">
                <a16:creationId xmlns:a16="http://schemas.microsoft.com/office/drawing/2014/main" id="{3B6A059E-59DF-855C-3BF8-AA311F332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F5F74-D2A4-70A6-4CB3-2C066581CB81}"/>
              </a:ext>
            </a:extLst>
          </p:cNvPr>
          <p:cNvSpPr>
            <a:spLocks noGrp="1"/>
          </p:cNvSpPr>
          <p:nvPr>
            <p:ph type="sldNum" sz="quarter" idx="12"/>
          </p:nvPr>
        </p:nvSpPr>
        <p:spPr/>
        <p:txBody>
          <a:bodyPr/>
          <a:lstStyle/>
          <a:p>
            <a:fld id="{E4A7374E-1511-4CAC-B9ED-9034BB23A456}" type="slidenum">
              <a:rPr lang="en-US" smtClean="0"/>
              <a:t>‹#›</a:t>
            </a:fld>
            <a:endParaRPr lang="en-US"/>
          </a:p>
        </p:txBody>
      </p:sp>
    </p:spTree>
    <p:extLst>
      <p:ext uri="{BB962C8B-B14F-4D97-AF65-F5344CB8AC3E}">
        <p14:creationId xmlns:p14="http://schemas.microsoft.com/office/powerpoint/2010/main" val="392149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15DC-01E0-2A31-6360-B63B28EF5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913E96-2282-A6BC-ED13-50DBC6D696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A1265F-B34A-9DCB-5CE1-D8B470A1B0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99B22E-DF92-FB26-6046-387D49B84DB8}"/>
              </a:ext>
            </a:extLst>
          </p:cNvPr>
          <p:cNvSpPr>
            <a:spLocks noGrp="1"/>
          </p:cNvSpPr>
          <p:nvPr>
            <p:ph type="dt" sz="half" idx="10"/>
          </p:nvPr>
        </p:nvSpPr>
        <p:spPr/>
        <p:txBody>
          <a:bodyPr/>
          <a:lstStyle/>
          <a:p>
            <a:fld id="{892035AD-C1E3-4544-B5D0-25CF7BB97C5C}" type="datetime1">
              <a:rPr lang="en-US" smtClean="0"/>
              <a:t>8/17/2024</a:t>
            </a:fld>
            <a:endParaRPr lang="en-US"/>
          </a:p>
        </p:txBody>
      </p:sp>
      <p:sp>
        <p:nvSpPr>
          <p:cNvPr id="6" name="Footer Placeholder 5">
            <a:extLst>
              <a:ext uri="{FF2B5EF4-FFF2-40B4-BE49-F238E27FC236}">
                <a16:creationId xmlns:a16="http://schemas.microsoft.com/office/drawing/2014/main" id="{BE29AE8D-BCFD-9648-EB0B-46EB1D622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47E9F-827A-43AB-6904-37FEAF1CE699}"/>
              </a:ext>
            </a:extLst>
          </p:cNvPr>
          <p:cNvSpPr>
            <a:spLocks noGrp="1"/>
          </p:cNvSpPr>
          <p:nvPr>
            <p:ph type="sldNum" sz="quarter" idx="12"/>
          </p:nvPr>
        </p:nvSpPr>
        <p:spPr/>
        <p:txBody>
          <a:bodyPr/>
          <a:lstStyle/>
          <a:p>
            <a:fld id="{E4A7374E-1511-4CAC-B9ED-9034BB23A456}" type="slidenum">
              <a:rPr lang="en-US" smtClean="0"/>
              <a:t>‹#›</a:t>
            </a:fld>
            <a:endParaRPr lang="en-US"/>
          </a:p>
        </p:txBody>
      </p:sp>
    </p:spTree>
    <p:extLst>
      <p:ext uri="{BB962C8B-B14F-4D97-AF65-F5344CB8AC3E}">
        <p14:creationId xmlns:p14="http://schemas.microsoft.com/office/powerpoint/2010/main" val="214838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76BA-6935-BC3F-90FA-018F059015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AEC0D-B975-EA2B-3484-8B17A1896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4E473B-19C9-7D85-F22C-FA0E77E584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F3B0B6-9D65-2EB3-FFD3-7A893C4B3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B5D563-D83A-D98A-E545-272CED5E16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AAF0E4-C822-EE9D-2DCD-CE29192C9A5C}"/>
              </a:ext>
            </a:extLst>
          </p:cNvPr>
          <p:cNvSpPr>
            <a:spLocks noGrp="1"/>
          </p:cNvSpPr>
          <p:nvPr>
            <p:ph type="dt" sz="half" idx="10"/>
          </p:nvPr>
        </p:nvSpPr>
        <p:spPr/>
        <p:txBody>
          <a:bodyPr/>
          <a:lstStyle/>
          <a:p>
            <a:fld id="{90BF0593-11D9-4E4E-B10F-6DA951C57A85}" type="datetime1">
              <a:rPr lang="en-US" smtClean="0"/>
              <a:t>8/17/2024</a:t>
            </a:fld>
            <a:endParaRPr lang="en-US"/>
          </a:p>
        </p:txBody>
      </p:sp>
      <p:sp>
        <p:nvSpPr>
          <p:cNvPr id="8" name="Footer Placeholder 7">
            <a:extLst>
              <a:ext uri="{FF2B5EF4-FFF2-40B4-BE49-F238E27FC236}">
                <a16:creationId xmlns:a16="http://schemas.microsoft.com/office/drawing/2014/main" id="{B6A0C2A8-9ECA-3F57-91B2-709FBC8FD7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109A6F-2A80-61BF-B515-A3B083A8BD99}"/>
              </a:ext>
            </a:extLst>
          </p:cNvPr>
          <p:cNvSpPr>
            <a:spLocks noGrp="1"/>
          </p:cNvSpPr>
          <p:nvPr>
            <p:ph type="sldNum" sz="quarter" idx="12"/>
          </p:nvPr>
        </p:nvSpPr>
        <p:spPr/>
        <p:txBody>
          <a:bodyPr/>
          <a:lstStyle/>
          <a:p>
            <a:fld id="{E4A7374E-1511-4CAC-B9ED-9034BB23A456}" type="slidenum">
              <a:rPr lang="en-US" smtClean="0"/>
              <a:t>‹#›</a:t>
            </a:fld>
            <a:endParaRPr lang="en-US"/>
          </a:p>
        </p:txBody>
      </p:sp>
    </p:spTree>
    <p:extLst>
      <p:ext uri="{BB962C8B-B14F-4D97-AF65-F5344CB8AC3E}">
        <p14:creationId xmlns:p14="http://schemas.microsoft.com/office/powerpoint/2010/main" val="316273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6315-677A-ABFF-4A8E-A9E25E7881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F251B6-5411-4230-0959-1F3C0B3856BC}"/>
              </a:ext>
            </a:extLst>
          </p:cNvPr>
          <p:cNvSpPr>
            <a:spLocks noGrp="1"/>
          </p:cNvSpPr>
          <p:nvPr>
            <p:ph type="dt" sz="half" idx="10"/>
          </p:nvPr>
        </p:nvSpPr>
        <p:spPr/>
        <p:txBody>
          <a:bodyPr/>
          <a:lstStyle/>
          <a:p>
            <a:fld id="{2CEFEAB5-2A2D-46E5-8EA1-4A3155DF64CD}" type="datetime1">
              <a:rPr lang="en-US" smtClean="0"/>
              <a:t>8/17/2024</a:t>
            </a:fld>
            <a:endParaRPr lang="en-US"/>
          </a:p>
        </p:txBody>
      </p:sp>
      <p:sp>
        <p:nvSpPr>
          <p:cNvPr id="4" name="Footer Placeholder 3">
            <a:extLst>
              <a:ext uri="{FF2B5EF4-FFF2-40B4-BE49-F238E27FC236}">
                <a16:creationId xmlns:a16="http://schemas.microsoft.com/office/drawing/2014/main" id="{05955AC3-C533-9A28-8309-8E7A6EE9F4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B83AA-8725-5011-8312-D72A33106F8C}"/>
              </a:ext>
            </a:extLst>
          </p:cNvPr>
          <p:cNvSpPr>
            <a:spLocks noGrp="1"/>
          </p:cNvSpPr>
          <p:nvPr>
            <p:ph type="sldNum" sz="quarter" idx="12"/>
          </p:nvPr>
        </p:nvSpPr>
        <p:spPr/>
        <p:txBody>
          <a:bodyPr/>
          <a:lstStyle/>
          <a:p>
            <a:fld id="{E4A7374E-1511-4CAC-B9ED-9034BB23A456}" type="slidenum">
              <a:rPr lang="en-US" smtClean="0"/>
              <a:t>‹#›</a:t>
            </a:fld>
            <a:endParaRPr lang="en-US"/>
          </a:p>
        </p:txBody>
      </p:sp>
    </p:spTree>
    <p:extLst>
      <p:ext uri="{BB962C8B-B14F-4D97-AF65-F5344CB8AC3E}">
        <p14:creationId xmlns:p14="http://schemas.microsoft.com/office/powerpoint/2010/main" val="342309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90166D-E4AA-B156-CA2F-3839D844EBC0}"/>
              </a:ext>
            </a:extLst>
          </p:cNvPr>
          <p:cNvSpPr>
            <a:spLocks noGrp="1"/>
          </p:cNvSpPr>
          <p:nvPr>
            <p:ph type="dt" sz="half" idx="10"/>
          </p:nvPr>
        </p:nvSpPr>
        <p:spPr/>
        <p:txBody>
          <a:bodyPr/>
          <a:lstStyle/>
          <a:p>
            <a:fld id="{99604F13-1DF5-4821-A342-F92CFF962B9C}" type="datetime1">
              <a:rPr lang="en-US" smtClean="0"/>
              <a:t>8/17/2024</a:t>
            </a:fld>
            <a:endParaRPr lang="en-US"/>
          </a:p>
        </p:txBody>
      </p:sp>
      <p:sp>
        <p:nvSpPr>
          <p:cNvPr id="3" name="Footer Placeholder 2">
            <a:extLst>
              <a:ext uri="{FF2B5EF4-FFF2-40B4-BE49-F238E27FC236}">
                <a16:creationId xmlns:a16="http://schemas.microsoft.com/office/drawing/2014/main" id="{E4A6C959-DD3E-8BCC-C021-32EEC027E6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78AEA7-94A4-FD11-BDF9-DFD5F112F126}"/>
              </a:ext>
            </a:extLst>
          </p:cNvPr>
          <p:cNvSpPr>
            <a:spLocks noGrp="1"/>
          </p:cNvSpPr>
          <p:nvPr>
            <p:ph type="sldNum" sz="quarter" idx="12"/>
          </p:nvPr>
        </p:nvSpPr>
        <p:spPr/>
        <p:txBody>
          <a:bodyPr/>
          <a:lstStyle/>
          <a:p>
            <a:fld id="{E4A7374E-1511-4CAC-B9ED-9034BB23A456}" type="slidenum">
              <a:rPr lang="en-US" smtClean="0"/>
              <a:t>‹#›</a:t>
            </a:fld>
            <a:endParaRPr lang="en-US"/>
          </a:p>
        </p:txBody>
      </p:sp>
    </p:spTree>
    <p:extLst>
      <p:ext uri="{BB962C8B-B14F-4D97-AF65-F5344CB8AC3E}">
        <p14:creationId xmlns:p14="http://schemas.microsoft.com/office/powerpoint/2010/main" val="229598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9C04-3026-7FCC-2053-C123DAC19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96252E-4A71-B30B-88E0-EBDC845A2D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93D748-9177-8D1B-CB29-50AB38D2C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0D7B7-5E5A-F24C-DEB8-99BD3DD2052F}"/>
              </a:ext>
            </a:extLst>
          </p:cNvPr>
          <p:cNvSpPr>
            <a:spLocks noGrp="1"/>
          </p:cNvSpPr>
          <p:nvPr>
            <p:ph type="dt" sz="half" idx="10"/>
          </p:nvPr>
        </p:nvSpPr>
        <p:spPr/>
        <p:txBody>
          <a:bodyPr/>
          <a:lstStyle/>
          <a:p>
            <a:fld id="{B5B61C07-6624-4F85-BBCA-1AD5ABD97EB0}" type="datetime1">
              <a:rPr lang="en-US" smtClean="0"/>
              <a:t>8/17/2024</a:t>
            </a:fld>
            <a:endParaRPr lang="en-US"/>
          </a:p>
        </p:txBody>
      </p:sp>
      <p:sp>
        <p:nvSpPr>
          <p:cNvPr id="6" name="Footer Placeholder 5">
            <a:extLst>
              <a:ext uri="{FF2B5EF4-FFF2-40B4-BE49-F238E27FC236}">
                <a16:creationId xmlns:a16="http://schemas.microsoft.com/office/drawing/2014/main" id="{5FB97454-3A6B-D267-4C92-47F543926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D1EA0-901A-4A6F-BB23-A37F3D48BE4A}"/>
              </a:ext>
            </a:extLst>
          </p:cNvPr>
          <p:cNvSpPr>
            <a:spLocks noGrp="1"/>
          </p:cNvSpPr>
          <p:nvPr>
            <p:ph type="sldNum" sz="quarter" idx="12"/>
          </p:nvPr>
        </p:nvSpPr>
        <p:spPr/>
        <p:txBody>
          <a:bodyPr/>
          <a:lstStyle/>
          <a:p>
            <a:fld id="{E4A7374E-1511-4CAC-B9ED-9034BB23A456}" type="slidenum">
              <a:rPr lang="en-US" smtClean="0"/>
              <a:t>‹#›</a:t>
            </a:fld>
            <a:endParaRPr lang="en-US"/>
          </a:p>
        </p:txBody>
      </p:sp>
    </p:spTree>
    <p:extLst>
      <p:ext uri="{BB962C8B-B14F-4D97-AF65-F5344CB8AC3E}">
        <p14:creationId xmlns:p14="http://schemas.microsoft.com/office/powerpoint/2010/main" val="224191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3E1A-9161-56F2-5449-A182A9B76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1EA711-6B28-8B78-275A-5CFAA2A8F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4EC1FF-DFF0-2B87-CA0D-53948C6EC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D4635F-2348-14C3-7A1A-E4BBCED1456A}"/>
              </a:ext>
            </a:extLst>
          </p:cNvPr>
          <p:cNvSpPr>
            <a:spLocks noGrp="1"/>
          </p:cNvSpPr>
          <p:nvPr>
            <p:ph type="dt" sz="half" idx="10"/>
          </p:nvPr>
        </p:nvSpPr>
        <p:spPr/>
        <p:txBody>
          <a:bodyPr/>
          <a:lstStyle/>
          <a:p>
            <a:fld id="{465A994D-14C6-4DEC-8633-845A4015CC73}" type="datetime1">
              <a:rPr lang="en-US" smtClean="0"/>
              <a:t>8/17/2024</a:t>
            </a:fld>
            <a:endParaRPr lang="en-US"/>
          </a:p>
        </p:txBody>
      </p:sp>
      <p:sp>
        <p:nvSpPr>
          <p:cNvPr id="6" name="Footer Placeholder 5">
            <a:extLst>
              <a:ext uri="{FF2B5EF4-FFF2-40B4-BE49-F238E27FC236}">
                <a16:creationId xmlns:a16="http://schemas.microsoft.com/office/drawing/2014/main" id="{09F97AF2-9640-608C-57AA-DB83EEE60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D8327-9553-F0D7-09D3-4B0C340F95D9}"/>
              </a:ext>
            </a:extLst>
          </p:cNvPr>
          <p:cNvSpPr>
            <a:spLocks noGrp="1"/>
          </p:cNvSpPr>
          <p:nvPr>
            <p:ph type="sldNum" sz="quarter" idx="12"/>
          </p:nvPr>
        </p:nvSpPr>
        <p:spPr/>
        <p:txBody>
          <a:bodyPr/>
          <a:lstStyle/>
          <a:p>
            <a:fld id="{E4A7374E-1511-4CAC-B9ED-9034BB23A456}" type="slidenum">
              <a:rPr lang="en-US" smtClean="0"/>
              <a:t>‹#›</a:t>
            </a:fld>
            <a:endParaRPr lang="en-US"/>
          </a:p>
        </p:txBody>
      </p:sp>
    </p:spTree>
    <p:extLst>
      <p:ext uri="{BB962C8B-B14F-4D97-AF65-F5344CB8AC3E}">
        <p14:creationId xmlns:p14="http://schemas.microsoft.com/office/powerpoint/2010/main" val="226920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A0DFA-5DF2-0EBC-3732-525BF945A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FB4FD9-A6FA-5CB7-C85E-05BB13F05E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950E5-FFB5-F16E-41B4-DAB21229E9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82782-C2D6-4930-8B69-A25765B082BA}" type="datetime1">
              <a:rPr lang="en-US" smtClean="0"/>
              <a:t>8/17/2024</a:t>
            </a:fld>
            <a:endParaRPr lang="en-US"/>
          </a:p>
        </p:txBody>
      </p:sp>
      <p:sp>
        <p:nvSpPr>
          <p:cNvPr id="5" name="Footer Placeholder 4">
            <a:extLst>
              <a:ext uri="{FF2B5EF4-FFF2-40B4-BE49-F238E27FC236}">
                <a16:creationId xmlns:a16="http://schemas.microsoft.com/office/drawing/2014/main" id="{0B85CFCE-A138-930F-5713-60B42FE15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D6F795-0D55-D90B-9910-E8B486195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7374E-1511-4CAC-B9ED-9034BB23A456}" type="slidenum">
              <a:rPr lang="en-US" smtClean="0"/>
              <a:t>‹#›</a:t>
            </a:fld>
            <a:endParaRPr lang="en-US"/>
          </a:p>
        </p:txBody>
      </p:sp>
    </p:spTree>
    <p:extLst>
      <p:ext uri="{BB962C8B-B14F-4D97-AF65-F5344CB8AC3E}">
        <p14:creationId xmlns:p14="http://schemas.microsoft.com/office/powerpoint/2010/main" val="72621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Corbel" panose="020B0503020204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aungkyawmin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creativecommons.org/licenses/by-nc/4.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linkedin.com/in/aungkyawmin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5.svg"/><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18/10/relationships/comments" Target="../comments/modernComment_1F4_93CB32A4.xml"/><Relationship Id="rId7" Type="http://schemas.openxmlformats.org/officeDocument/2006/relationships/diagramColors" Target="../diagrams/colors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aungkyawminn.medium.com/required-mindsets-and-activities-for-solving-problems-part-2-bc9d3790734e" TargetMode="External"/><Relationship Id="rId2" Type="http://schemas.openxmlformats.org/officeDocument/2006/relationships/hyperlink" Target="https://aungkyawminn.medium.com/required-mindsets-and-activities-for-solving-problems-part-1-c196b33cf1bd" TargetMode="External"/><Relationship Id="rId1" Type="http://schemas.openxmlformats.org/officeDocument/2006/relationships/slideLayout" Target="../slideLayouts/slideLayout2.xml"/><Relationship Id="rId4" Type="http://schemas.openxmlformats.org/officeDocument/2006/relationships/hyperlink" Target="https://aungkyawminn.medium.com/list/design-thinking-for-product-innovation-c4390c5e8008"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7.xml"/><Relationship Id="rId7" Type="http://schemas.openxmlformats.org/officeDocument/2006/relationships/slide" Target="slide5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5.xml"/><Relationship Id="rId10" Type="http://schemas.openxmlformats.org/officeDocument/2006/relationships/slide" Target="slide88.xml"/><Relationship Id="rId4" Type="http://schemas.openxmlformats.org/officeDocument/2006/relationships/slide" Target="slide29.xml"/><Relationship Id="rId9" Type="http://schemas.openxmlformats.org/officeDocument/2006/relationships/slide" Target="slide84.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play.google.com/store/apps/details?id=com.punhlaing.healapp&amp;hl=en"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github.com/aungkyawminn/solution-architecture/blob/main/JobPortal-ConceptualDataModel.png" TargetMode="External"/><Relationship Id="rId2" Type="http://schemas.openxmlformats.org/officeDocument/2006/relationships/hyperlink" Target="https://app.diagrams.net/" TargetMode="External"/><Relationship Id="rId1" Type="http://schemas.openxmlformats.org/officeDocument/2006/relationships/slideLayout" Target="../slideLayouts/slideLayout2.xml"/><Relationship Id="rId5" Type="http://schemas.openxmlformats.org/officeDocument/2006/relationships/hyperlink" Target="https://dbdiagram.io/d/Yoma-Job-Portal-6647232bf84ecd1d22711b90" TargetMode="External"/><Relationship Id="rId4" Type="http://schemas.openxmlformats.org/officeDocument/2006/relationships/hyperlink" Target="https://dbdiagram.io/"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app.swaggerhub.com/apis/aungkyawminn.me/Standard_Backend_API_Definition/1.0.0"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www.linkedin.com/in/aungkyawminn/"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D7FC-06BE-F61F-587A-2C41387A9469}"/>
              </a:ext>
            </a:extLst>
          </p:cNvPr>
          <p:cNvSpPr>
            <a:spLocks noGrp="1"/>
          </p:cNvSpPr>
          <p:nvPr>
            <p:ph type="ctrTitle"/>
          </p:nvPr>
        </p:nvSpPr>
        <p:spPr/>
        <p:txBody>
          <a:bodyPr/>
          <a:lstStyle/>
          <a:p>
            <a:r>
              <a:rPr lang="en-US" dirty="0"/>
              <a:t>Solution Architecture</a:t>
            </a:r>
            <a:br>
              <a:rPr lang="en-US" dirty="0"/>
            </a:br>
            <a:r>
              <a:rPr lang="en-US" dirty="0"/>
              <a:t>Training Notes</a:t>
            </a:r>
          </a:p>
        </p:txBody>
      </p:sp>
      <p:sp>
        <p:nvSpPr>
          <p:cNvPr id="3" name="Subtitle 2">
            <a:extLst>
              <a:ext uri="{FF2B5EF4-FFF2-40B4-BE49-F238E27FC236}">
                <a16:creationId xmlns:a16="http://schemas.microsoft.com/office/drawing/2014/main" id="{CA93A659-BEC7-9CA9-0869-5D24DDF99F17}"/>
              </a:ext>
            </a:extLst>
          </p:cNvPr>
          <p:cNvSpPr>
            <a:spLocks noGrp="1"/>
          </p:cNvSpPr>
          <p:nvPr>
            <p:ph type="subTitle" idx="1"/>
          </p:nvPr>
        </p:nvSpPr>
        <p:spPr>
          <a:xfrm>
            <a:off x="1524000" y="3602037"/>
            <a:ext cx="9144000" cy="2133600"/>
          </a:xfrm>
        </p:spPr>
        <p:txBody>
          <a:bodyPr>
            <a:normAutofit fontScale="92500" lnSpcReduction="10000"/>
          </a:bodyPr>
          <a:lstStyle/>
          <a:p>
            <a:r>
              <a:rPr lang="en-US" i="1" dirty="0"/>
              <a:t>By </a:t>
            </a:r>
            <a:r>
              <a:rPr lang="en-US" i="1" dirty="0">
                <a:hlinkClick r:id="rId2"/>
              </a:rPr>
              <a:t>Aung Kyaw Minn</a:t>
            </a:r>
            <a:endParaRPr lang="en-US" i="1" dirty="0"/>
          </a:p>
          <a:p>
            <a:endParaRPr lang="en-US" i="1" dirty="0"/>
          </a:p>
          <a:p>
            <a:endParaRPr lang="en-US" i="1" dirty="0"/>
          </a:p>
          <a:p>
            <a:endParaRPr lang="en-US" i="1" dirty="0"/>
          </a:p>
          <a:p>
            <a:r>
              <a:rPr lang="en-US" sz="1700" dirty="0"/>
              <a:t>This document is licensed under the Creative Commons Attribution-</a:t>
            </a:r>
            <a:r>
              <a:rPr lang="en-US" sz="1700" dirty="0" err="1"/>
              <a:t>NonCommercial</a:t>
            </a:r>
            <a:r>
              <a:rPr lang="en-US" sz="1700" dirty="0"/>
              <a:t> 4.0 International License (CC BY-NC 4.0)</a:t>
            </a:r>
          </a:p>
        </p:txBody>
      </p:sp>
      <p:pic>
        <p:nvPicPr>
          <p:cNvPr id="7" name="Picture 6" descr="A black and white sign with a person in a circle&#10;&#10;Description automatically generated">
            <a:extLst>
              <a:ext uri="{FF2B5EF4-FFF2-40B4-BE49-F238E27FC236}">
                <a16:creationId xmlns:a16="http://schemas.microsoft.com/office/drawing/2014/main" id="{CC8C9B34-7FD9-ABCD-9F48-7B9524E2C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294" y="5735637"/>
            <a:ext cx="1227411" cy="429442"/>
          </a:xfrm>
          <a:prstGeom prst="rect">
            <a:avLst/>
          </a:prstGeom>
        </p:spPr>
      </p:pic>
      <p:sp>
        <p:nvSpPr>
          <p:cNvPr id="4" name="Slide Number Placeholder 3">
            <a:extLst>
              <a:ext uri="{FF2B5EF4-FFF2-40B4-BE49-F238E27FC236}">
                <a16:creationId xmlns:a16="http://schemas.microsoft.com/office/drawing/2014/main" id="{9FA4B00D-F1E3-87A4-9E86-994B6F92732F}"/>
              </a:ext>
            </a:extLst>
          </p:cNvPr>
          <p:cNvSpPr>
            <a:spLocks noGrp="1"/>
          </p:cNvSpPr>
          <p:nvPr>
            <p:ph type="sldNum" sz="quarter" idx="12"/>
          </p:nvPr>
        </p:nvSpPr>
        <p:spPr/>
        <p:txBody>
          <a:bodyPr/>
          <a:lstStyle/>
          <a:p>
            <a:fld id="{E4A7374E-1511-4CAC-B9ED-9034BB23A456}" type="slidenum">
              <a:rPr lang="en-US" smtClean="0"/>
              <a:t>1</a:t>
            </a:fld>
            <a:endParaRPr lang="en-US"/>
          </a:p>
        </p:txBody>
      </p:sp>
    </p:spTree>
    <p:extLst>
      <p:ext uri="{BB962C8B-B14F-4D97-AF65-F5344CB8AC3E}">
        <p14:creationId xmlns:p14="http://schemas.microsoft.com/office/powerpoint/2010/main" val="4283750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BACF-488A-908B-E576-A8E9473AD0BF}"/>
              </a:ext>
            </a:extLst>
          </p:cNvPr>
          <p:cNvSpPr>
            <a:spLocks noGrp="1"/>
          </p:cNvSpPr>
          <p:nvPr>
            <p:ph type="title"/>
          </p:nvPr>
        </p:nvSpPr>
        <p:spPr/>
        <p:txBody>
          <a:bodyPr/>
          <a:lstStyle/>
          <a:p>
            <a:r>
              <a:rPr lang="en-US"/>
              <a:t>Considerations</a:t>
            </a:r>
          </a:p>
        </p:txBody>
      </p:sp>
      <p:sp>
        <p:nvSpPr>
          <p:cNvPr id="3" name="Content Placeholder 2">
            <a:extLst>
              <a:ext uri="{FF2B5EF4-FFF2-40B4-BE49-F238E27FC236}">
                <a16:creationId xmlns:a16="http://schemas.microsoft.com/office/drawing/2014/main" id="{2262E288-AC69-BBB9-DC19-1818D03E003C}"/>
              </a:ext>
            </a:extLst>
          </p:cNvPr>
          <p:cNvSpPr>
            <a:spLocks noGrp="1"/>
          </p:cNvSpPr>
          <p:nvPr>
            <p:ph idx="1"/>
          </p:nvPr>
        </p:nvSpPr>
        <p:spPr/>
        <p:txBody>
          <a:bodyPr/>
          <a:lstStyle/>
          <a:p>
            <a:r>
              <a:rPr lang="en-US" dirty="0"/>
              <a:t>Business Requirements</a:t>
            </a:r>
          </a:p>
          <a:p>
            <a:pPr lvl="1"/>
            <a:r>
              <a:rPr lang="en-US" dirty="0"/>
              <a:t>Start by understanding what the business needs from the software, defining the problem it's supposed to solve, and how it aligns with the business strategy.</a:t>
            </a:r>
          </a:p>
          <a:p>
            <a:r>
              <a:rPr lang="en-US" dirty="0"/>
              <a:t>Business Processes</a:t>
            </a:r>
          </a:p>
          <a:p>
            <a:pPr lvl="1">
              <a:buFont typeface="Corbel" panose="020B0503020204020204" pitchFamily="34" charset="0"/>
              <a:buChar char="›"/>
            </a:pPr>
            <a:r>
              <a:rPr lang="en-US" dirty="0"/>
              <a:t>Identifying and analyzing the business processes that will be impacted or improved by the software.</a:t>
            </a:r>
          </a:p>
          <a:p>
            <a:r>
              <a:rPr lang="en-US" dirty="0"/>
              <a:t>Stakeholders</a:t>
            </a:r>
          </a:p>
          <a:p>
            <a:pPr lvl="1">
              <a:buFont typeface="Corbel" panose="020B0503020204020204" pitchFamily="34" charset="0"/>
              <a:buChar char="›"/>
            </a:pPr>
            <a:r>
              <a:rPr lang="en-US" dirty="0"/>
              <a:t>Ensuring that the views and needs of all stakeholders are considered during the software development process.</a:t>
            </a:r>
          </a:p>
        </p:txBody>
      </p:sp>
      <p:sp>
        <p:nvSpPr>
          <p:cNvPr id="4" name="Slide Number Placeholder 3">
            <a:extLst>
              <a:ext uri="{FF2B5EF4-FFF2-40B4-BE49-F238E27FC236}">
                <a16:creationId xmlns:a16="http://schemas.microsoft.com/office/drawing/2014/main" id="{67AE80E6-053F-A8BD-193B-B2247742A779}"/>
              </a:ext>
            </a:extLst>
          </p:cNvPr>
          <p:cNvSpPr>
            <a:spLocks noGrp="1"/>
          </p:cNvSpPr>
          <p:nvPr>
            <p:ph type="sldNum" sz="quarter" idx="12"/>
          </p:nvPr>
        </p:nvSpPr>
        <p:spPr/>
        <p:txBody>
          <a:bodyPr/>
          <a:lstStyle/>
          <a:p>
            <a:fld id="{E4A7374E-1511-4CAC-B9ED-9034BB23A456}" type="slidenum">
              <a:rPr lang="en-US" smtClean="0"/>
              <a:t>10</a:t>
            </a:fld>
            <a:endParaRPr lang="en-US"/>
          </a:p>
        </p:txBody>
      </p:sp>
    </p:spTree>
    <p:extLst>
      <p:ext uri="{BB962C8B-B14F-4D97-AF65-F5344CB8AC3E}">
        <p14:creationId xmlns:p14="http://schemas.microsoft.com/office/powerpoint/2010/main" val="96241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BACF-488A-908B-E576-A8E9473AD0BF}"/>
              </a:ext>
            </a:extLst>
          </p:cNvPr>
          <p:cNvSpPr>
            <a:spLocks noGrp="1"/>
          </p:cNvSpPr>
          <p:nvPr>
            <p:ph type="title"/>
          </p:nvPr>
        </p:nvSpPr>
        <p:spPr/>
        <p:txBody>
          <a:bodyPr/>
          <a:lstStyle/>
          <a:p>
            <a:r>
              <a:rPr lang="en-US"/>
              <a:t>Roles</a:t>
            </a:r>
          </a:p>
        </p:txBody>
      </p:sp>
      <p:sp>
        <p:nvSpPr>
          <p:cNvPr id="3" name="Content Placeholder 2">
            <a:extLst>
              <a:ext uri="{FF2B5EF4-FFF2-40B4-BE49-F238E27FC236}">
                <a16:creationId xmlns:a16="http://schemas.microsoft.com/office/drawing/2014/main" id="{2262E288-AC69-BBB9-DC19-1818D03E003C}"/>
              </a:ext>
            </a:extLst>
          </p:cNvPr>
          <p:cNvSpPr>
            <a:spLocks noGrp="1"/>
          </p:cNvSpPr>
          <p:nvPr>
            <p:ph idx="1"/>
          </p:nvPr>
        </p:nvSpPr>
        <p:spPr/>
        <p:txBody>
          <a:bodyPr/>
          <a:lstStyle/>
          <a:p>
            <a:r>
              <a:rPr lang="en-US"/>
              <a:t>Business Analysts</a:t>
            </a:r>
          </a:p>
          <a:p>
            <a:r>
              <a:rPr lang="en-US"/>
              <a:t>Business Architects</a:t>
            </a:r>
          </a:p>
          <a:p>
            <a:r>
              <a:rPr lang="en-US"/>
              <a:t>Product Managers</a:t>
            </a:r>
          </a:p>
          <a:p>
            <a:r>
              <a:rPr lang="en-US"/>
              <a:t>Product Owners</a:t>
            </a:r>
          </a:p>
        </p:txBody>
      </p:sp>
      <p:sp>
        <p:nvSpPr>
          <p:cNvPr id="4" name="Slide Number Placeholder 3">
            <a:extLst>
              <a:ext uri="{FF2B5EF4-FFF2-40B4-BE49-F238E27FC236}">
                <a16:creationId xmlns:a16="http://schemas.microsoft.com/office/drawing/2014/main" id="{DB6FE6E2-0AA9-5CC2-6265-8DB4D396862F}"/>
              </a:ext>
            </a:extLst>
          </p:cNvPr>
          <p:cNvSpPr>
            <a:spLocks noGrp="1"/>
          </p:cNvSpPr>
          <p:nvPr>
            <p:ph type="sldNum" sz="quarter" idx="12"/>
          </p:nvPr>
        </p:nvSpPr>
        <p:spPr/>
        <p:txBody>
          <a:bodyPr/>
          <a:lstStyle/>
          <a:p>
            <a:fld id="{E4A7374E-1511-4CAC-B9ED-9034BB23A456}" type="slidenum">
              <a:rPr lang="en-US" smtClean="0"/>
              <a:t>11</a:t>
            </a:fld>
            <a:endParaRPr lang="en-US"/>
          </a:p>
        </p:txBody>
      </p:sp>
    </p:spTree>
    <p:extLst>
      <p:ext uri="{BB962C8B-B14F-4D97-AF65-F5344CB8AC3E}">
        <p14:creationId xmlns:p14="http://schemas.microsoft.com/office/powerpoint/2010/main" val="287904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BACF-488A-908B-E576-A8E9473AD0BF}"/>
              </a:ext>
            </a:extLst>
          </p:cNvPr>
          <p:cNvSpPr>
            <a:spLocks noGrp="1"/>
          </p:cNvSpPr>
          <p:nvPr>
            <p:ph type="title"/>
          </p:nvPr>
        </p:nvSpPr>
        <p:spPr/>
        <p:txBody>
          <a:bodyPr/>
          <a:lstStyle/>
          <a:p>
            <a:r>
              <a:rPr lang="en-US"/>
              <a:t>Responsibilities</a:t>
            </a:r>
          </a:p>
        </p:txBody>
      </p:sp>
      <p:sp>
        <p:nvSpPr>
          <p:cNvPr id="3" name="Content Placeholder 2">
            <a:extLst>
              <a:ext uri="{FF2B5EF4-FFF2-40B4-BE49-F238E27FC236}">
                <a16:creationId xmlns:a16="http://schemas.microsoft.com/office/drawing/2014/main" id="{2262E288-AC69-BBB9-DC19-1818D03E003C}"/>
              </a:ext>
            </a:extLst>
          </p:cNvPr>
          <p:cNvSpPr>
            <a:spLocks noGrp="1"/>
          </p:cNvSpPr>
          <p:nvPr>
            <p:ph idx="1"/>
          </p:nvPr>
        </p:nvSpPr>
        <p:spPr/>
        <p:txBody>
          <a:bodyPr/>
          <a:lstStyle/>
          <a:p>
            <a:pPr>
              <a:buFont typeface="Arial" panose="020B0604020202020204" pitchFamily="34" charset="0"/>
              <a:buChar char="•"/>
            </a:pPr>
            <a:r>
              <a:rPr lang="en-US"/>
              <a:t>Defining business strategy and goals.</a:t>
            </a:r>
          </a:p>
          <a:p>
            <a:pPr>
              <a:buFont typeface="Arial" panose="020B0604020202020204" pitchFamily="34" charset="0"/>
              <a:buChar char="•"/>
            </a:pPr>
            <a:r>
              <a:rPr lang="en-US"/>
              <a:t>Mapping out business processes and capabilities.</a:t>
            </a:r>
          </a:p>
          <a:p>
            <a:pPr>
              <a:buFont typeface="Arial" panose="020B0604020202020204" pitchFamily="34" charset="0"/>
              <a:buChar char="•"/>
            </a:pPr>
            <a:r>
              <a:rPr lang="en-US"/>
              <a:t>Communicating requirements to technical teams.</a:t>
            </a:r>
          </a:p>
          <a:p>
            <a:pPr>
              <a:buFont typeface="Arial" panose="020B0604020202020204" pitchFamily="34" charset="0"/>
              <a:buChar char="•"/>
            </a:pPr>
            <a:r>
              <a:rPr lang="en-US"/>
              <a:t>Ensuring that IT solutions align with business objectives.</a:t>
            </a:r>
          </a:p>
        </p:txBody>
      </p:sp>
      <p:sp>
        <p:nvSpPr>
          <p:cNvPr id="4" name="Slide Number Placeholder 3">
            <a:extLst>
              <a:ext uri="{FF2B5EF4-FFF2-40B4-BE49-F238E27FC236}">
                <a16:creationId xmlns:a16="http://schemas.microsoft.com/office/drawing/2014/main" id="{88429F69-CBBC-3D28-49F1-9A58E37FCA7E}"/>
              </a:ext>
            </a:extLst>
          </p:cNvPr>
          <p:cNvSpPr>
            <a:spLocks noGrp="1"/>
          </p:cNvSpPr>
          <p:nvPr>
            <p:ph type="sldNum" sz="quarter" idx="12"/>
          </p:nvPr>
        </p:nvSpPr>
        <p:spPr/>
        <p:txBody>
          <a:bodyPr/>
          <a:lstStyle/>
          <a:p>
            <a:fld id="{E4A7374E-1511-4CAC-B9ED-9034BB23A456}" type="slidenum">
              <a:rPr lang="en-US" smtClean="0"/>
              <a:t>12</a:t>
            </a:fld>
            <a:endParaRPr lang="en-US"/>
          </a:p>
        </p:txBody>
      </p:sp>
    </p:spTree>
    <p:extLst>
      <p:ext uri="{BB962C8B-B14F-4D97-AF65-F5344CB8AC3E}">
        <p14:creationId xmlns:p14="http://schemas.microsoft.com/office/powerpoint/2010/main" val="876246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C860-ECA9-25B0-2FDB-17156F24716F}"/>
              </a:ext>
            </a:extLst>
          </p:cNvPr>
          <p:cNvSpPr>
            <a:spLocks noGrp="1"/>
          </p:cNvSpPr>
          <p:nvPr>
            <p:ph type="title"/>
          </p:nvPr>
        </p:nvSpPr>
        <p:spPr/>
        <p:txBody>
          <a:bodyPr/>
          <a:lstStyle/>
          <a:p>
            <a:r>
              <a:rPr lang="en-US"/>
              <a:t>Deliverables</a:t>
            </a:r>
          </a:p>
        </p:txBody>
      </p:sp>
      <p:sp>
        <p:nvSpPr>
          <p:cNvPr id="3" name="Content Placeholder 2">
            <a:extLst>
              <a:ext uri="{FF2B5EF4-FFF2-40B4-BE49-F238E27FC236}">
                <a16:creationId xmlns:a16="http://schemas.microsoft.com/office/drawing/2014/main" id="{FF6C910C-8C00-F4BA-BD21-BE3B272E4EF6}"/>
              </a:ext>
            </a:extLst>
          </p:cNvPr>
          <p:cNvSpPr>
            <a:spLocks noGrp="1"/>
          </p:cNvSpPr>
          <p:nvPr>
            <p:ph idx="1"/>
          </p:nvPr>
        </p:nvSpPr>
        <p:spPr/>
        <p:txBody>
          <a:bodyPr>
            <a:normAutofit lnSpcReduction="10000"/>
          </a:bodyPr>
          <a:lstStyle/>
          <a:p>
            <a:r>
              <a:rPr lang="en-US"/>
              <a:t>Business Strategy Documents</a:t>
            </a:r>
          </a:p>
          <a:p>
            <a:pPr lvl="1"/>
            <a:r>
              <a:rPr lang="en-US"/>
              <a:t>Outlines the goals, objectives and tactics of the organization.</a:t>
            </a:r>
          </a:p>
          <a:p>
            <a:r>
              <a:rPr lang="en-US"/>
              <a:t>Business Process Models</a:t>
            </a:r>
          </a:p>
          <a:p>
            <a:pPr lvl="1"/>
            <a:r>
              <a:rPr lang="en-US"/>
              <a:t>Visual representation of the business processes, often created using BPMN (Business Process Model and Notation).</a:t>
            </a:r>
          </a:p>
          <a:p>
            <a:r>
              <a:rPr lang="en-US"/>
              <a:t>Value Stream Maps</a:t>
            </a:r>
          </a:p>
          <a:p>
            <a:pPr lvl="1"/>
            <a:r>
              <a:rPr lang="en-US"/>
              <a:t>Identify the value-adding steps in business processes to enhance efficiency and effectiveness.</a:t>
            </a:r>
          </a:p>
          <a:p>
            <a:r>
              <a:rPr lang="en-US"/>
              <a:t>Capability Maps</a:t>
            </a:r>
          </a:p>
          <a:p>
            <a:pPr lvl="1"/>
            <a:r>
              <a:rPr lang="en-US"/>
              <a:t>Depict the core capabilities of the business and maturity of these capabilities.</a:t>
            </a:r>
          </a:p>
          <a:p>
            <a:pPr lvl="1"/>
            <a:endParaRPr lang="en-US"/>
          </a:p>
        </p:txBody>
      </p:sp>
      <p:sp>
        <p:nvSpPr>
          <p:cNvPr id="4" name="Slide Number Placeholder 3">
            <a:extLst>
              <a:ext uri="{FF2B5EF4-FFF2-40B4-BE49-F238E27FC236}">
                <a16:creationId xmlns:a16="http://schemas.microsoft.com/office/drawing/2014/main" id="{B1BC0DCE-2BFF-8774-F802-C9217D5AF044}"/>
              </a:ext>
            </a:extLst>
          </p:cNvPr>
          <p:cNvSpPr>
            <a:spLocks noGrp="1"/>
          </p:cNvSpPr>
          <p:nvPr>
            <p:ph type="sldNum" sz="quarter" idx="12"/>
          </p:nvPr>
        </p:nvSpPr>
        <p:spPr/>
        <p:txBody>
          <a:bodyPr/>
          <a:lstStyle/>
          <a:p>
            <a:fld id="{E4A7374E-1511-4CAC-B9ED-9034BB23A456}" type="slidenum">
              <a:rPr lang="en-US" smtClean="0"/>
              <a:t>13</a:t>
            </a:fld>
            <a:endParaRPr lang="en-US"/>
          </a:p>
        </p:txBody>
      </p:sp>
    </p:spTree>
    <p:extLst>
      <p:ext uri="{BB962C8B-B14F-4D97-AF65-F5344CB8AC3E}">
        <p14:creationId xmlns:p14="http://schemas.microsoft.com/office/powerpoint/2010/main" val="222301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FD16EC-7BD6-42EC-0E58-D2AD78D75C85}"/>
              </a:ext>
            </a:extLst>
          </p:cNvPr>
          <p:cNvSpPr>
            <a:spLocks noGrp="1"/>
          </p:cNvSpPr>
          <p:nvPr>
            <p:ph type="title"/>
          </p:nvPr>
        </p:nvSpPr>
        <p:spPr/>
        <p:txBody>
          <a:bodyPr/>
          <a:lstStyle/>
          <a:p>
            <a:r>
              <a:rPr lang="en-US" dirty="0"/>
              <a:t>Data Domain</a:t>
            </a:r>
          </a:p>
        </p:txBody>
      </p:sp>
      <p:sp>
        <p:nvSpPr>
          <p:cNvPr id="5" name="Text Placeholder 4">
            <a:extLst>
              <a:ext uri="{FF2B5EF4-FFF2-40B4-BE49-F238E27FC236}">
                <a16:creationId xmlns:a16="http://schemas.microsoft.com/office/drawing/2014/main" id="{505C0EEE-18C9-440A-3E5D-77A8CBD9C5B0}"/>
              </a:ext>
            </a:extLst>
          </p:cNvPr>
          <p:cNvSpPr>
            <a:spLocks noGrp="1"/>
          </p:cNvSpPr>
          <p:nvPr>
            <p:ph type="body" idx="1"/>
          </p:nvPr>
        </p:nvSpPr>
        <p:spPr/>
        <p:txBody>
          <a:bodyPr/>
          <a:lstStyle/>
          <a:p>
            <a:r>
              <a:rPr lang="en-US" dirty="0"/>
              <a:t>Considerations, Roles and Responsibilities</a:t>
            </a:r>
          </a:p>
        </p:txBody>
      </p:sp>
      <p:sp>
        <p:nvSpPr>
          <p:cNvPr id="2" name="Slide Number Placeholder 1">
            <a:extLst>
              <a:ext uri="{FF2B5EF4-FFF2-40B4-BE49-F238E27FC236}">
                <a16:creationId xmlns:a16="http://schemas.microsoft.com/office/drawing/2014/main" id="{1C9B60F0-2408-D928-ECC6-9ED5A8B1FFC6}"/>
              </a:ext>
            </a:extLst>
          </p:cNvPr>
          <p:cNvSpPr>
            <a:spLocks noGrp="1"/>
          </p:cNvSpPr>
          <p:nvPr>
            <p:ph type="sldNum" sz="quarter" idx="12"/>
          </p:nvPr>
        </p:nvSpPr>
        <p:spPr/>
        <p:txBody>
          <a:bodyPr/>
          <a:lstStyle/>
          <a:p>
            <a:fld id="{E4A7374E-1511-4CAC-B9ED-9034BB23A456}" type="slidenum">
              <a:rPr lang="en-US" smtClean="0"/>
              <a:t>14</a:t>
            </a:fld>
            <a:endParaRPr lang="en-US" dirty="0"/>
          </a:p>
        </p:txBody>
      </p:sp>
    </p:spTree>
    <p:extLst>
      <p:ext uri="{BB962C8B-B14F-4D97-AF65-F5344CB8AC3E}">
        <p14:creationId xmlns:p14="http://schemas.microsoft.com/office/powerpoint/2010/main" val="232304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BACF-488A-908B-E576-A8E9473AD0BF}"/>
              </a:ext>
            </a:extLst>
          </p:cNvPr>
          <p:cNvSpPr>
            <a:spLocks noGrp="1"/>
          </p:cNvSpPr>
          <p:nvPr>
            <p:ph type="title"/>
          </p:nvPr>
        </p:nvSpPr>
        <p:spPr/>
        <p:txBody>
          <a:bodyPr/>
          <a:lstStyle/>
          <a:p>
            <a:r>
              <a:rPr lang="en-US"/>
              <a:t>Considerations</a:t>
            </a:r>
          </a:p>
        </p:txBody>
      </p:sp>
      <p:sp>
        <p:nvSpPr>
          <p:cNvPr id="3" name="Content Placeholder 2">
            <a:extLst>
              <a:ext uri="{FF2B5EF4-FFF2-40B4-BE49-F238E27FC236}">
                <a16:creationId xmlns:a16="http://schemas.microsoft.com/office/drawing/2014/main" id="{2262E288-AC69-BBB9-DC19-1818D03E003C}"/>
              </a:ext>
            </a:extLst>
          </p:cNvPr>
          <p:cNvSpPr>
            <a:spLocks noGrp="1"/>
          </p:cNvSpPr>
          <p:nvPr>
            <p:ph idx="1"/>
          </p:nvPr>
        </p:nvSpPr>
        <p:spPr/>
        <p:txBody>
          <a:bodyPr/>
          <a:lstStyle/>
          <a:p>
            <a:r>
              <a:rPr lang="en-US"/>
              <a:t>Data Modeling</a:t>
            </a:r>
          </a:p>
          <a:p>
            <a:pPr lvl="1"/>
            <a:r>
              <a:rPr lang="en-US"/>
              <a:t>Designing the data structures that will be used by the software, ensuring that the data model supports the business processes.</a:t>
            </a:r>
          </a:p>
          <a:p>
            <a:r>
              <a:rPr lang="en-US"/>
              <a:t>Data Management</a:t>
            </a:r>
          </a:p>
          <a:p>
            <a:pPr lvl="1"/>
            <a:r>
              <a:rPr lang="en-US"/>
              <a:t>Considering how data will be captured, stored, retrieved, archived, and deleted by the software.</a:t>
            </a:r>
          </a:p>
          <a:p>
            <a:r>
              <a:rPr lang="en-US"/>
              <a:t>Data Security and Privacy</a:t>
            </a:r>
          </a:p>
          <a:p>
            <a:pPr lvl="1"/>
            <a:r>
              <a:rPr lang="en-US"/>
              <a:t>Applying policies and mechanisms to protect data security and privacy, which is especially important if you handle sensitive or personal information.</a:t>
            </a:r>
          </a:p>
        </p:txBody>
      </p:sp>
      <p:sp>
        <p:nvSpPr>
          <p:cNvPr id="4" name="Slide Number Placeholder 3">
            <a:extLst>
              <a:ext uri="{FF2B5EF4-FFF2-40B4-BE49-F238E27FC236}">
                <a16:creationId xmlns:a16="http://schemas.microsoft.com/office/drawing/2014/main" id="{CFC62DA4-22E8-0B19-4364-77D8D3FF14F4}"/>
              </a:ext>
            </a:extLst>
          </p:cNvPr>
          <p:cNvSpPr>
            <a:spLocks noGrp="1"/>
          </p:cNvSpPr>
          <p:nvPr>
            <p:ph type="sldNum" sz="quarter" idx="12"/>
          </p:nvPr>
        </p:nvSpPr>
        <p:spPr/>
        <p:txBody>
          <a:bodyPr/>
          <a:lstStyle/>
          <a:p>
            <a:fld id="{E4A7374E-1511-4CAC-B9ED-9034BB23A456}" type="slidenum">
              <a:rPr lang="en-US" smtClean="0"/>
              <a:t>15</a:t>
            </a:fld>
            <a:endParaRPr lang="en-US"/>
          </a:p>
        </p:txBody>
      </p:sp>
    </p:spTree>
    <p:extLst>
      <p:ext uri="{BB962C8B-B14F-4D97-AF65-F5344CB8AC3E}">
        <p14:creationId xmlns:p14="http://schemas.microsoft.com/office/powerpoint/2010/main" val="145648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BACF-488A-908B-E576-A8E9473AD0BF}"/>
              </a:ext>
            </a:extLst>
          </p:cNvPr>
          <p:cNvSpPr>
            <a:spLocks noGrp="1"/>
          </p:cNvSpPr>
          <p:nvPr>
            <p:ph type="title"/>
          </p:nvPr>
        </p:nvSpPr>
        <p:spPr/>
        <p:txBody>
          <a:bodyPr/>
          <a:lstStyle/>
          <a:p>
            <a:r>
              <a:rPr lang="en-US"/>
              <a:t>Roles</a:t>
            </a:r>
          </a:p>
        </p:txBody>
      </p:sp>
      <p:sp>
        <p:nvSpPr>
          <p:cNvPr id="3" name="Content Placeholder 2">
            <a:extLst>
              <a:ext uri="{FF2B5EF4-FFF2-40B4-BE49-F238E27FC236}">
                <a16:creationId xmlns:a16="http://schemas.microsoft.com/office/drawing/2014/main" id="{2262E288-AC69-BBB9-DC19-1818D03E003C}"/>
              </a:ext>
            </a:extLst>
          </p:cNvPr>
          <p:cNvSpPr>
            <a:spLocks noGrp="1"/>
          </p:cNvSpPr>
          <p:nvPr>
            <p:ph idx="1"/>
          </p:nvPr>
        </p:nvSpPr>
        <p:spPr/>
        <p:txBody>
          <a:bodyPr/>
          <a:lstStyle/>
          <a:p>
            <a:r>
              <a:rPr lang="en-US"/>
              <a:t>Data Architects</a:t>
            </a:r>
          </a:p>
          <a:p>
            <a:r>
              <a:rPr lang="en-US"/>
              <a:t>Data Analysts</a:t>
            </a:r>
          </a:p>
          <a:p>
            <a:r>
              <a:rPr lang="en-US"/>
              <a:t>Database Administrators</a:t>
            </a:r>
          </a:p>
          <a:p>
            <a:endParaRPr lang="en-US"/>
          </a:p>
        </p:txBody>
      </p:sp>
      <p:sp>
        <p:nvSpPr>
          <p:cNvPr id="4" name="Slide Number Placeholder 3">
            <a:extLst>
              <a:ext uri="{FF2B5EF4-FFF2-40B4-BE49-F238E27FC236}">
                <a16:creationId xmlns:a16="http://schemas.microsoft.com/office/drawing/2014/main" id="{880A2E5F-9AAF-F246-A3BF-F87449A2E244}"/>
              </a:ext>
            </a:extLst>
          </p:cNvPr>
          <p:cNvSpPr>
            <a:spLocks noGrp="1"/>
          </p:cNvSpPr>
          <p:nvPr>
            <p:ph type="sldNum" sz="quarter" idx="12"/>
          </p:nvPr>
        </p:nvSpPr>
        <p:spPr/>
        <p:txBody>
          <a:bodyPr/>
          <a:lstStyle/>
          <a:p>
            <a:fld id="{E4A7374E-1511-4CAC-B9ED-9034BB23A456}" type="slidenum">
              <a:rPr lang="en-US" smtClean="0"/>
              <a:t>16</a:t>
            </a:fld>
            <a:endParaRPr lang="en-US"/>
          </a:p>
        </p:txBody>
      </p:sp>
    </p:spTree>
    <p:extLst>
      <p:ext uri="{BB962C8B-B14F-4D97-AF65-F5344CB8AC3E}">
        <p14:creationId xmlns:p14="http://schemas.microsoft.com/office/powerpoint/2010/main" val="315384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3FCA-72EB-6FC1-0E68-206DB99625E4}"/>
              </a:ext>
            </a:extLst>
          </p:cNvPr>
          <p:cNvSpPr>
            <a:spLocks noGrp="1"/>
          </p:cNvSpPr>
          <p:nvPr>
            <p:ph type="title"/>
          </p:nvPr>
        </p:nvSpPr>
        <p:spPr/>
        <p:txBody>
          <a:bodyPr/>
          <a:lstStyle/>
          <a:p>
            <a:r>
              <a:rPr lang="en-US"/>
              <a:t>Responsibilities</a:t>
            </a:r>
          </a:p>
        </p:txBody>
      </p:sp>
      <p:sp>
        <p:nvSpPr>
          <p:cNvPr id="3" name="Content Placeholder 2">
            <a:extLst>
              <a:ext uri="{FF2B5EF4-FFF2-40B4-BE49-F238E27FC236}">
                <a16:creationId xmlns:a16="http://schemas.microsoft.com/office/drawing/2014/main" id="{64D48234-4F76-186B-447E-62DCA62C422B}"/>
              </a:ext>
            </a:extLst>
          </p:cNvPr>
          <p:cNvSpPr>
            <a:spLocks noGrp="1"/>
          </p:cNvSpPr>
          <p:nvPr>
            <p:ph idx="1"/>
          </p:nvPr>
        </p:nvSpPr>
        <p:spPr/>
        <p:txBody>
          <a:bodyPr/>
          <a:lstStyle/>
          <a:p>
            <a:r>
              <a:rPr lang="en-US"/>
              <a:t>Developing data models and database designs.</a:t>
            </a:r>
          </a:p>
          <a:p>
            <a:r>
              <a:rPr lang="en-US"/>
              <a:t>Implementing data quality and data governance processes.</a:t>
            </a:r>
          </a:p>
          <a:p>
            <a:r>
              <a:rPr lang="en-US"/>
              <a:t>Managing data security, compliance, and privacy.</a:t>
            </a:r>
          </a:p>
          <a:p>
            <a:r>
              <a:rPr lang="en-US"/>
              <a:t>Supporting data analytics and business intelligence efforts.</a:t>
            </a:r>
          </a:p>
        </p:txBody>
      </p:sp>
      <p:sp>
        <p:nvSpPr>
          <p:cNvPr id="4" name="Slide Number Placeholder 3">
            <a:extLst>
              <a:ext uri="{FF2B5EF4-FFF2-40B4-BE49-F238E27FC236}">
                <a16:creationId xmlns:a16="http://schemas.microsoft.com/office/drawing/2014/main" id="{2D342A49-5A51-E547-8D1D-75CDF3AB7E29}"/>
              </a:ext>
            </a:extLst>
          </p:cNvPr>
          <p:cNvSpPr>
            <a:spLocks noGrp="1"/>
          </p:cNvSpPr>
          <p:nvPr>
            <p:ph type="sldNum" sz="quarter" idx="12"/>
          </p:nvPr>
        </p:nvSpPr>
        <p:spPr/>
        <p:txBody>
          <a:bodyPr/>
          <a:lstStyle/>
          <a:p>
            <a:fld id="{E4A7374E-1511-4CAC-B9ED-9034BB23A456}" type="slidenum">
              <a:rPr lang="en-US" smtClean="0"/>
              <a:t>17</a:t>
            </a:fld>
            <a:endParaRPr lang="en-US"/>
          </a:p>
        </p:txBody>
      </p:sp>
    </p:spTree>
    <p:extLst>
      <p:ext uri="{BB962C8B-B14F-4D97-AF65-F5344CB8AC3E}">
        <p14:creationId xmlns:p14="http://schemas.microsoft.com/office/powerpoint/2010/main" val="4395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C860-ECA9-25B0-2FDB-17156F24716F}"/>
              </a:ext>
            </a:extLst>
          </p:cNvPr>
          <p:cNvSpPr>
            <a:spLocks noGrp="1"/>
          </p:cNvSpPr>
          <p:nvPr>
            <p:ph type="title"/>
          </p:nvPr>
        </p:nvSpPr>
        <p:spPr/>
        <p:txBody>
          <a:bodyPr/>
          <a:lstStyle/>
          <a:p>
            <a:r>
              <a:rPr lang="en-US"/>
              <a:t>Deliverables</a:t>
            </a:r>
          </a:p>
        </p:txBody>
      </p:sp>
      <p:sp>
        <p:nvSpPr>
          <p:cNvPr id="3" name="Content Placeholder 2">
            <a:extLst>
              <a:ext uri="{FF2B5EF4-FFF2-40B4-BE49-F238E27FC236}">
                <a16:creationId xmlns:a16="http://schemas.microsoft.com/office/drawing/2014/main" id="{FF6C910C-8C00-F4BA-BD21-BE3B272E4EF6}"/>
              </a:ext>
            </a:extLst>
          </p:cNvPr>
          <p:cNvSpPr>
            <a:spLocks noGrp="1"/>
          </p:cNvSpPr>
          <p:nvPr>
            <p:ph idx="1"/>
          </p:nvPr>
        </p:nvSpPr>
        <p:spPr/>
        <p:txBody>
          <a:bodyPr>
            <a:normAutofit lnSpcReduction="10000"/>
          </a:bodyPr>
          <a:lstStyle/>
          <a:p>
            <a:r>
              <a:rPr lang="en-US"/>
              <a:t>Data Models</a:t>
            </a:r>
          </a:p>
          <a:p>
            <a:pPr lvl="1"/>
            <a:r>
              <a:rPr lang="en-US"/>
              <a:t>Include conceptual, logical and physical data models.</a:t>
            </a:r>
          </a:p>
          <a:p>
            <a:r>
              <a:rPr lang="en-US"/>
              <a:t>Data Dictionary</a:t>
            </a:r>
          </a:p>
          <a:p>
            <a:pPr lvl="1"/>
            <a:r>
              <a:rPr lang="en-US"/>
              <a:t>A catalog of all data elements, detailing attributes like data type, source, usage and ownership.</a:t>
            </a:r>
          </a:p>
          <a:p>
            <a:r>
              <a:rPr lang="en-US"/>
              <a:t>Data Flow Diagrams</a:t>
            </a:r>
          </a:p>
          <a:p>
            <a:pPr lvl="1"/>
            <a:r>
              <a:rPr lang="en-US"/>
              <a:t>Visualize the flow of data through the system, showing how data is processed and stored.</a:t>
            </a:r>
          </a:p>
          <a:p>
            <a:r>
              <a:rPr lang="en-US"/>
              <a:t>Master Data Management Strategy</a:t>
            </a:r>
          </a:p>
          <a:p>
            <a:pPr lvl="1"/>
            <a:r>
              <a:rPr lang="en-US"/>
              <a:t>Define how key enterprise data (like customer or product information) is managed across the organization</a:t>
            </a:r>
          </a:p>
          <a:p>
            <a:pPr lvl="1"/>
            <a:endParaRPr lang="en-US"/>
          </a:p>
        </p:txBody>
      </p:sp>
      <p:sp>
        <p:nvSpPr>
          <p:cNvPr id="4" name="Slide Number Placeholder 3">
            <a:extLst>
              <a:ext uri="{FF2B5EF4-FFF2-40B4-BE49-F238E27FC236}">
                <a16:creationId xmlns:a16="http://schemas.microsoft.com/office/drawing/2014/main" id="{00E49626-A660-5FA4-112C-A9E0EB1B2DAA}"/>
              </a:ext>
            </a:extLst>
          </p:cNvPr>
          <p:cNvSpPr>
            <a:spLocks noGrp="1"/>
          </p:cNvSpPr>
          <p:nvPr>
            <p:ph type="sldNum" sz="quarter" idx="12"/>
          </p:nvPr>
        </p:nvSpPr>
        <p:spPr/>
        <p:txBody>
          <a:bodyPr/>
          <a:lstStyle/>
          <a:p>
            <a:fld id="{E4A7374E-1511-4CAC-B9ED-9034BB23A456}" type="slidenum">
              <a:rPr lang="en-US" smtClean="0"/>
              <a:t>18</a:t>
            </a:fld>
            <a:endParaRPr lang="en-US"/>
          </a:p>
        </p:txBody>
      </p:sp>
    </p:spTree>
    <p:extLst>
      <p:ext uri="{BB962C8B-B14F-4D97-AF65-F5344CB8AC3E}">
        <p14:creationId xmlns:p14="http://schemas.microsoft.com/office/powerpoint/2010/main" val="4112202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FD16EC-7BD6-42EC-0E58-D2AD78D75C85}"/>
              </a:ext>
            </a:extLst>
          </p:cNvPr>
          <p:cNvSpPr>
            <a:spLocks noGrp="1"/>
          </p:cNvSpPr>
          <p:nvPr>
            <p:ph type="title"/>
          </p:nvPr>
        </p:nvSpPr>
        <p:spPr/>
        <p:txBody>
          <a:bodyPr/>
          <a:lstStyle/>
          <a:p>
            <a:r>
              <a:rPr lang="en-US" dirty="0"/>
              <a:t>Application Domain</a:t>
            </a:r>
          </a:p>
        </p:txBody>
      </p:sp>
      <p:sp>
        <p:nvSpPr>
          <p:cNvPr id="5" name="Text Placeholder 4">
            <a:extLst>
              <a:ext uri="{FF2B5EF4-FFF2-40B4-BE49-F238E27FC236}">
                <a16:creationId xmlns:a16="http://schemas.microsoft.com/office/drawing/2014/main" id="{505C0EEE-18C9-440A-3E5D-77A8CBD9C5B0}"/>
              </a:ext>
            </a:extLst>
          </p:cNvPr>
          <p:cNvSpPr>
            <a:spLocks noGrp="1"/>
          </p:cNvSpPr>
          <p:nvPr>
            <p:ph type="body" idx="1"/>
          </p:nvPr>
        </p:nvSpPr>
        <p:spPr/>
        <p:txBody>
          <a:bodyPr/>
          <a:lstStyle/>
          <a:p>
            <a:r>
              <a:rPr lang="en-US" dirty="0"/>
              <a:t>Considerations, Roles and Responsibilities</a:t>
            </a:r>
          </a:p>
        </p:txBody>
      </p:sp>
      <p:sp>
        <p:nvSpPr>
          <p:cNvPr id="2" name="Slide Number Placeholder 1">
            <a:extLst>
              <a:ext uri="{FF2B5EF4-FFF2-40B4-BE49-F238E27FC236}">
                <a16:creationId xmlns:a16="http://schemas.microsoft.com/office/drawing/2014/main" id="{305E6AA1-4B32-07E8-F81E-2297AB8ED508}"/>
              </a:ext>
            </a:extLst>
          </p:cNvPr>
          <p:cNvSpPr>
            <a:spLocks noGrp="1"/>
          </p:cNvSpPr>
          <p:nvPr>
            <p:ph type="sldNum" sz="quarter" idx="12"/>
          </p:nvPr>
        </p:nvSpPr>
        <p:spPr/>
        <p:txBody>
          <a:bodyPr/>
          <a:lstStyle/>
          <a:p>
            <a:fld id="{E4A7374E-1511-4CAC-B9ED-9034BB23A456}" type="slidenum">
              <a:rPr lang="en-US" smtClean="0"/>
              <a:t>19</a:t>
            </a:fld>
            <a:endParaRPr lang="en-US"/>
          </a:p>
        </p:txBody>
      </p:sp>
    </p:spTree>
    <p:extLst>
      <p:ext uri="{BB962C8B-B14F-4D97-AF65-F5344CB8AC3E}">
        <p14:creationId xmlns:p14="http://schemas.microsoft.com/office/powerpoint/2010/main" val="222367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CC02-0839-FF4C-F71D-06B9C90463FD}"/>
              </a:ext>
            </a:extLst>
          </p:cNvPr>
          <p:cNvSpPr>
            <a:spLocks noGrp="1"/>
          </p:cNvSpPr>
          <p:nvPr>
            <p:ph type="title"/>
          </p:nvPr>
        </p:nvSpPr>
        <p:spPr/>
        <p:txBody>
          <a:bodyPr/>
          <a:lstStyle/>
          <a:p>
            <a:r>
              <a:rPr lang="en-US"/>
              <a:t>License Information</a:t>
            </a:r>
          </a:p>
        </p:txBody>
      </p:sp>
      <p:sp>
        <p:nvSpPr>
          <p:cNvPr id="7" name="TextBox 6">
            <a:extLst>
              <a:ext uri="{FF2B5EF4-FFF2-40B4-BE49-F238E27FC236}">
                <a16:creationId xmlns:a16="http://schemas.microsoft.com/office/drawing/2014/main" id="{DAD89CCC-D865-185A-7F3F-90A0A8C6527C}"/>
              </a:ext>
            </a:extLst>
          </p:cNvPr>
          <p:cNvSpPr txBox="1"/>
          <p:nvPr/>
        </p:nvSpPr>
        <p:spPr>
          <a:xfrm>
            <a:off x="838200" y="1997839"/>
            <a:ext cx="10515600" cy="3970318"/>
          </a:xfrm>
          <a:prstGeom prst="rect">
            <a:avLst/>
          </a:prstGeom>
          <a:noFill/>
        </p:spPr>
        <p:txBody>
          <a:bodyPr wrap="square">
            <a:spAutoFit/>
          </a:bodyPr>
          <a:lstStyle/>
          <a:p>
            <a:r>
              <a:rPr lang="en-US" dirty="0">
                <a:latin typeface="Corbel" panose="020B0503020204020204" pitchFamily="34" charset="0"/>
              </a:rPr>
              <a:t>This work by </a:t>
            </a:r>
            <a:r>
              <a:rPr lang="en-US" b="1" dirty="0">
                <a:latin typeface="Corbel" panose="020B0503020204020204" pitchFamily="34" charset="0"/>
              </a:rPr>
              <a:t>Aung Kyaw Minn </a:t>
            </a:r>
            <a:r>
              <a:rPr lang="en-US" dirty="0">
                <a:latin typeface="Corbel" panose="020B0503020204020204" pitchFamily="34" charset="0"/>
              </a:rPr>
              <a:t>is licensed under a Creative Commons Attribution-</a:t>
            </a:r>
            <a:r>
              <a:rPr lang="en-US" dirty="0" err="1">
                <a:latin typeface="Corbel" panose="020B0503020204020204" pitchFamily="34" charset="0"/>
              </a:rPr>
              <a:t>NonCommercial</a:t>
            </a:r>
            <a:r>
              <a:rPr lang="en-US" dirty="0">
                <a:latin typeface="Corbel" panose="020B0503020204020204" pitchFamily="34" charset="0"/>
              </a:rPr>
              <a:t> 4.0 International License (</a:t>
            </a:r>
            <a:r>
              <a:rPr lang="en-US" b="1" dirty="0">
                <a:latin typeface="Corbel" panose="020B0503020204020204" pitchFamily="34" charset="0"/>
              </a:rPr>
              <a:t>CC BY-NC 4.0</a:t>
            </a:r>
            <a:r>
              <a:rPr lang="en-US" dirty="0">
                <a:latin typeface="Corbel" panose="020B0503020204020204" pitchFamily="34" charset="0"/>
              </a:rPr>
              <a:t>). You are free to:</a:t>
            </a:r>
          </a:p>
          <a:p>
            <a:endParaRPr lang="en-US" dirty="0">
              <a:latin typeface="Corbel" panose="020B0503020204020204" pitchFamily="34" charset="0"/>
            </a:endParaRPr>
          </a:p>
          <a:p>
            <a:pPr marL="285750" indent="-285750">
              <a:buFont typeface="Arial" panose="020B0604020202020204" pitchFamily="34" charset="0"/>
              <a:buChar char="•"/>
            </a:pPr>
            <a:r>
              <a:rPr lang="en-US" dirty="0">
                <a:latin typeface="Corbel" panose="020B0503020204020204" pitchFamily="34" charset="0"/>
              </a:rPr>
              <a:t>Share: copy and redistribute the material in any medium or format</a:t>
            </a:r>
          </a:p>
          <a:p>
            <a:pPr marL="285750" indent="-285750">
              <a:buFont typeface="Arial" panose="020B0604020202020204" pitchFamily="34" charset="0"/>
              <a:buChar char="•"/>
            </a:pPr>
            <a:r>
              <a:rPr lang="en-US" dirty="0">
                <a:latin typeface="Corbel" panose="020B0503020204020204" pitchFamily="34" charset="0"/>
              </a:rPr>
              <a:t>Adapt: remix, transform, and build upon the material</a:t>
            </a:r>
          </a:p>
          <a:p>
            <a:endParaRPr lang="en-US" dirty="0">
              <a:latin typeface="Corbel" panose="020B0503020204020204" pitchFamily="34" charset="0"/>
            </a:endParaRPr>
          </a:p>
          <a:p>
            <a:r>
              <a:rPr lang="en-US" dirty="0">
                <a:latin typeface="Corbel" panose="020B0503020204020204" pitchFamily="34" charset="0"/>
              </a:rPr>
              <a:t>Under the following terms:</a:t>
            </a:r>
          </a:p>
          <a:p>
            <a:endParaRPr lang="en-US" dirty="0">
              <a:latin typeface="Corbel" panose="020B0503020204020204" pitchFamily="34" charset="0"/>
            </a:endParaRPr>
          </a:p>
          <a:p>
            <a:pPr marL="285750" indent="-285750">
              <a:buFont typeface="Arial" panose="020B0604020202020204" pitchFamily="34" charset="0"/>
              <a:buChar char="•"/>
            </a:pPr>
            <a:r>
              <a:rPr lang="en-US" dirty="0">
                <a:latin typeface="Corbel" panose="020B0503020204020204" pitchFamily="34" charset="0"/>
              </a:rPr>
              <a:t>Attribution: You must give appropriate credit, provide a link to the license, and indicate if changes were made. You may do so in any reasonable manner, but not in any way that suggests the licensor endorses you or your use.</a:t>
            </a:r>
          </a:p>
          <a:p>
            <a:pPr marL="285750" indent="-285750">
              <a:buFont typeface="Arial" panose="020B0604020202020204" pitchFamily="34" charset="0"/>
              <a:buChar char="•"/>
            </a:pPr>
            <a:r>
              <a:rPr lang="en-US" dirty="0" err="1">
                <a:latin typeface="Corbel" panose="020B0503020204020204" pitchFamily="34" charset="0"/>
              </a:rPr>
              <a:t>NonCommercial</a:t>
            </a:r>
            <a:r>
              <a:rPr lang="en-US" dirty="0">
                <a:latin typeface="Corbel" panose="020B0503020204020204" pitchFamily="34" charset="0"/>
              </a:rPr>
              <a:t>: You may not use the material for commercial purposes.</a:t>
            </a:r>
          </a:p>
          <a:p>
            <a:endParaRPr lang="en-US" dirty="0">
              <a:latin typeface="Corbel" panose="020B0503020204020204" pitchFamily="34" charset="0"/>
            </a:endParaRPr>
          </a:p>
          <a:p>
            <a:r>
              <a:rPr lang="en-US" dirty="0">
                <a:latin typeface="Corbel" panose="020B0503020204020204" pitchFamily="34" charset="0"/>
              </a:rPr>
              <a:t>To view a copy of this license, visit Creative Commons </a:t>
            </a:r>
            <a:r>
              <a:rPr lang="en-US" dirty="0">
                <a:latin typeface="Corbel" panose="020B0503020204020204" pitchFamily="34" charset="0"/>
                <a:hlinkClick r:id="rId2"/>
              </a:rPr>
              <a:t>BY-NC 4.0 License</a:t>
            </a:r>
            <a:r>
              <a:rPr lang="en-US" dirty="0">
                <a:latin typeface="Corbel" panose="020B0503020204020204" pitchFamily="34" charset="0"/>
              </a:rPr>
              <a:t>.</a:t>
            </a:r>
          </a:p>
        </p:txBody>
      </p:sp>
      <p:sp>
        <p:nvSpPr>
          <p:cNvPr id="3" name="Slide Number Placeholder 2">
            <a:extLst>
              <a:ext uri="{FF2B5EF4-FFF2-40B4-BE49-F238E27FC236}">
                <a16:creationId xmlns:a16="http://schemas.microsoft.com/office/drawing/2014/main" id="{D06768A7-3D22-8C8E-64D9-104D88936013}"/>
              </a:ext>
            </a:extLst>
          </p:cNvPr>
          <p:cNvSpPr>
            <a:spLocks noGrp="1"/>
          </p:cNvSpPr>
          <p:nvPr>
            <p:ph type="sldNum" sz="quarter" idx="12"/>
          </p:nvPr>
        </p:nvSpPr>
        <p:spPr/>
        <p:txBody>
          <a:bodyPr/>
          <a:lstStyle/>
          <a:p>
            <a:fld id="{E4A7374E-1511-4CAC-B9ED-9034BB23A456}" type="slidenum">
              <a:rPr lang="en-US" smtClean="0"/>
              <a:t>2</a:t>
            </a:fld>
            <a:endParaRPr lang="en-US"/>
          </a:p>
        </p:txBody>
      </p:sp>
    </p:spTree>
    <p:extLst>
      <p:ext uri="{BB962C8B-B14F-4D97-AF65-F5344CB8AC3E}">
        <p14:creationId xmlns:p14="http://schemas.microsoft.com/office/powerpoint/2010/main" val="4096965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BACF-488A-908B-E576-A8E9473AD0BF}"/>
              </a:ext>
            </a:extLst>
          </p:cNvPr>
          <p:cNvSpPr>
            <a:spLocks noGrp="1"/>
          </p:cNvSpPr>
          <p:nvPr>
            <p:ph type="title"/>
          </p:nvPr>
        </p:nvSpPr>
        <p:spPr/>
        <p:txBody>
          <a:bodyPr/>
          <a:lstStyle/>
          <a:p>
            <a:r>
              <a:rPr lang="en-US"/>
              <a:t>Considerations</a:t>
            </a:r>
          </a:p>
        </p:txBody>
      </p:sp>
      <p:sp>
        <p:nvSpPr>
          <p:cNvPr id="3" name="Content Placeholder 2">
            <a:extLst>
              <a:ext uri="{FF2B5EF4-FFF2-40B4-BE49-F238E27FC236}">
                <a16:creationId xmlns:a16="http://schemas.microsoft.com/office/drawing/2014/main" id="{2262E288-AC69-BBB9-DC19-1818D03E003C}"/>
              </a:ext>
            </a:extLst>
          </p:cNvPr>
          <p:cNvSpPr>
            <a:spLocks noGrp="1"/>
          </p:cNvSpPr>
          <p:nvPr>
            <p:ph idx="1"/>
          </p:nvPr>
        </p:nvSpPr>
        <p:spPr/>
        <p:txBody>
          <a:bodyPr/>
          <a:lstStyle/>
          <a:p>
            <a:r>
              <a:rPr lang="en-US" dirty="0"/>
              <a:t>Application Architecture and Design</a:t>
            </a:r>
          </a:p>
          <a:p>
            <a:pPr lvl="1"/>
            <a:r>
              <a:rPr lang="en-US" dirty="0"/>
              <a:t>Deciding on the architecture of the software, including how it will be broken down into components, services, or microservices.</a:t>
            </a:r>
          </a:p>
          <a:p>
            <a:r>
              <a:rPr lang="en-US" dirty="0"/>
              <a:t>Development Tech-Stack and Frameworks</a:t>
            </a:r>
          </a:p>
          <a:p>
            <a:pPr lvl="1"/>
            <a:r>
              <a:rPr lang="en-US" dirty="0"/>
              <a:t>Choosing the right frameworks, programming languages, and tools that will be used to build the software.</a:t>
            </a:r>
          </a:p>
          <a:p>
            <a:r>
              <a:rPr lang="en-US" dirty="0"/>
              <a:t>User Experience</a:t>
            </a:r>
          </a:p>
          <a:p>
            <a:pPr lvl="1"/>
            <a:r>
              <a:rPr lang="en-US" dirty="0"/>
              <a:t>Ensuring that the application is user-friendly and meets the end-users' requirements.</a:t>
            </a:r>
          </a:p>
        </p:txBody>
      </p:sp>
      <p:sp>
        <p:nvSpPr>
          <p:cNvPr id="4" name="Slide Number Placeholder 3">
            <a:extLst>
              <a:ext uri="{FF2B5EF4-FFF2-40B4-BE49-F238E27FC236}">
                <a16:creationId xmlns:a16="http://schemas.microsoft.com/office/drawing/2014/main" id="{954C5255-CDFF-8837-DCB2-9C2BEE5E1665}"/>
              </a:ext>
            </a:extLst>
          </p:cNvPr>
          <p:cNvSpPr>
            <a:spLocks noGrp="1"/>
          </p:cNvSpPr>
          <p:nvPr>
            <p:ph type="sldNum" sz="quarter" idx="12"/>
          </p:nvPr>
        </p:nvSpPr>
        <p:spPr/>
        <p:txBody>
          <a:bodyPr/>
          <a:lstStyle/>
          <a:p>
            <a:fld id="{E4A7374E-1511-4CAC-B9ED-9034BB23A456}" type="slidenum">
              <a:rPr lang="en-US" smtClean="0"/>
              <a:t>20</a:t>
            </a:fld>
            <a:endParaRPr lang="en-US"/>
          </a:p>
        </p:txBody>
      </p:sp>
    </p:spTree>
    <p:extLst>
      <p:ext uri="{BB962C8B-B14F-4D97-AF65-F5344CB8AC3E}">
        <p14:creationId xmlns:p14="http://schemas.microsoft.com/office/powerpoint/2010/main" val="169242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BACF-488A-908B-E576-A8E9473AD0BF}"/>
              </a:ext>
            </a:extLst>
          </p:cNvPr>
          <p:cNvSpPr>
            <a:spLocks noGrp="1"/>
          </p:cNvSpPr>
          <p:nvPr>
            <p:ph type="title"/>
          </p:nvPr>
        </p:nvSpPr>
        <p:spPr/>
        <p:txBody>
          <a:bodyPr/>
          <a:lstStyle/>
          <a:p>
            <a:r>
              <a:rPr lang="en-US"/>
              <a:t>Roles</a:t>
            </a:r>
          </a:p>
        </p:txBody>
      </p:sp>
      <p:sp>
        <p:nvSpPr>
          <p:cNvPr id="3" name="Content Placeholder 2">
            <a:extLst>
              <a:ext uri="{FF2B5EF4-FFF2-40B4-BE49-F238E27FC236}">
                <a16:creationId xmlns:a16="http://schemas.microsoft.com/office/drawing/2014/main" id="{2262E288-AC69-BBB9-DC19-1818D03E003C}"/>
              </a:ext>
            </a:extLst>
          </p:cNvPr>
          <p:cNvSpPr>
            <a:spLocks noGrp="1"/>
          </p:cNvSpPr>
          <p:nvPr>
            <p:ph idx="1"/>
          </p:nvPr>
        </p:nvSpPr>
        <p:spPr/>
        <p:txBody>
          <a:bodyPr/>
          <a:lstStyle/>
          <a:p>
            <a:r>
              <a:rPr lang="en-US"/>
              <a:t>Application Architects</a:t>
            </a:r>
          </a:p>
          <a:p>
            <a:r>
              <a:rPr lang="en-US"/>
              <a:t>UI/UX Designers</a:t>
            </a:r>
          </a:p>
          <a:p>
            <a:r>
              <a:rPr lang="en-US"/>
              <a:t>QA Engineers</a:t>
            </a:r>
          </a:p>
          <a:p>
            <a:r>
              <a:rPr lang="en-US"/>
              <a:t>Software Development Team Leads</a:t>
            </a:r>
          </a:p>
          <a:p>
            <a:endParaRPr lang="en-US"/>
          </a:p>
        </p:txBody>
      </p:sp>
      <p:sp>
        <p:nvSpPr>
          <p:cNvPr id="4" name="Slide Number Placeholder 3">
            <a:extLst>
              <a:ext uri="{FF2B5EF4-FFF2-40B4-BE49-F238E27FC236}">
                <a16:creationId xmlns:a16="http://schemas.microsoft.com/office/drawing/2014/main" id="{577E29E1-BE0E-CD27-F35F-9BE6C15AE777}"/>
              </a:ext>
            </a:extLst>
          </p:cNvPr>
          <p:cNvSpPr>
            <a:spLocks noGrp="1"/>
          </p:cNvSpPr>
          <p:nvPr>
            <p:ph type="sldNum" sz="quarter" idx="12"/>
          </p:nvPr>
        </p:nvSpPr>
        <p:spPr/>
        <p:txBody>
          <a:bodyPr/>
          <a:lstStyle/>
          <a:p>
            <a:fld id="{E4A7374E-1511-4CAC-B9ED-9034BB23A456}" type="slidenum">
              <a:rPr lang="en-US" smtClean="0"/>
              <a:t>21</a:t>
            </a:fld>
            <a:endParaRPr lang="en-US"/>
          </a:p>
        </p:txBody>
      </p:sp>
    </p:spTree>
    <p:extLst>
      <p:ext uri="{BB962C8B-B14F-4D97-AF65-F5344CB8AC3E}">
        <p14:creationId xmlns:p14="http://schemas.microsoft.com/office/powerpoint/2010/main" val="2542769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3FCA-72EB-6FC1-0E68-206DB99625E4}"/>
              </a:ext>
            </a:extLst>
          </p:cNvPr>
          <p:cNvSpPr>
            <a:spLocks noGrp="1"/>
          </p:cNvSpPr>
          <p:nvPr>
            <p:ph type="title"/>
          </p:nvPr>
        </p:nvSpPr>
        <p:spPr/>
        <p:txBody>
          <a:bodyPr/>
          <a:lstStyle/>
          <a:p>
            <a:r>
              <a:rPr lang="en-US"/>
              <a:t>Responsibilities</a:t>
            </a:r>
          </a:p>
        </p:txBody>
      </p:sp>
      <p:sp>
        <p:nvSpPr>
          <p:cNvPr id="3" name="Content Placeholder 2">
            <a:extLst>
              <a:ext uri="{FF2B5EF4-FFF2-40B4-BE49-F238E27FC236}">
                <a16:creationId xmlns:a16="http://schemas.microsoft.com/office/drawing/2014/main" id="{64D48234-4F76-186B-447E-62DCA62C422B}"/>
              </a:ext>
            </a:extLst>
          </p:cNvPr>
          <p:cNvSpPr>
            <a:spLocks noGrp="1"/>
          </p:cNvSpPr>
          <p:nvPr>
            <p:ph idx="1"/>
          </p:nvPr>
        </p:nvSpPr>
        <p:spPr/>
        <p:txBody>
          <a:bodyPr/>
          <a:lstStyle/>
          <a:p>
            <a:pPr>
              <a:buFont typeface="Arial" panose="020B0604020202020204" pitchFamily="34" charset="0"/>
              <a:buChar char="•"/>
            </a:pPr>
            <a:r>
              <a:rPr lang="en-US"/>
              <a:t>Designing the architecture of the application.</a:t>
            </a:r>
          </a:p>
          <a:p>
            <a:pPr>
              <a:buFont typeface="Arial" panose="020B0604020202020204" pitchFamily="34" charset="0"/>
              <a:buChar char="•"/>
            </a:pPr>
            <a:r>
              <a:rPr lang="en-US"/>
              <a:t>Ensuring application scalability, reliability, and security.</a:t>
            </a:r>
          </a:p>
          <a:p>
            <a:pPr>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88F80689-0094-7897-1607-0D2E037BD6D2}"/>
              </a:ext>
            </a:extLst>
          </p:cNvPr>
          <p:cNvSpPr>
            <a:spLocks noGrp="1"/>
          </p:cNvSpPr>
          <p:nvPr>
            <p:ph type="sldNum" sz="quarter" idx="12"/>
          </p:nvPr>
        </p:nvSpPr>
        <p:spPr/>
        <p:txBody>
          <a:bodyPr/>
          <a:lstStyle/>
          <a:p>
            <a:fld id="{E4A7374E-1511-4CAC-B9ED-9034BB23A456}" type="slidenum">
              <a:rPr lang="en-US" smtClean="0"/>
              <a:t>22</a:t>
            </a:fld>
            <a:endParaRPr lang="en-US"/>
          </a:p>
        </p:txBody>
      </p:sp>
    </p:spTree>
    <p:extLst>
      <p:ext uri="{BB962C8B-B14F-4D97-AF65-F5344CB8AC3E}">
        <p14:creationId xmlns:p14="http://schemas.microsoft.com/office/powerpoint/2010/main" val="4015082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C860-ECA9-25B0-2FDB-17156F24716F}"/>
              </a:ext>
            </a:extLst>
          </p:cNvPr>
          <p:cNvSpPr>
            <a:spLocks noGrp="1"/>
          </p:cNvSpPr>
          <p:nvPr>
            <p:ph type="title"/>
          </p:nvPr>
        </p:nvSpPr>
        <p:spPr/>
        <p:txBody>
          <a:bodyPr/>
          <a:lstStyle/>
          <a:p>
            <a:r>
              <a:rPr lang="en-US"/>
              <a:t>Deliverables</a:t>
            </a:r>
          </a:p>
        </p:txBody>
      </p:sp>
      <p:sp>
        <p:nvSpPr>
          <p:cNvPr id="3" name="Content Placeholder 2">
            <a:extLst>
              <a:ext uri="{FF2B5EF4-FFF2-40B4-BE49-F238E27FC236}">
                <a16:creationId xmlns:a16="http://schemas.microsoft.com/office/drawing/2014/main" id="{FF6C910C-8C00-F4BA-BD21-BE3B272E4EF6}"/>
              </a:ext>
            </a:extLst>
          </p:cNvPr>
          <p:cNvSpPr>
            <a:spLocks noGrp="1"/>
          </p:cNvSpPr>
          <p:nvPr>
            <p:ph idx="1"/>
          </p:nvPr>
        </p:nvSpPr>
        <p:spPr/>
        <p:txBody>
          <a:bodyPr>
            <a:normAutofit/>
          </a:bodyPr>
          <a:lstStyle/>
          <a:p>
            <a:r>
              <a:rPr lang="en-US"/>
              <a:t>Software Architecture Documents</a:t>
            </a:r>
          </a:p>
          <a:p>
            <a:pPr lvl="1"/>
            <a:r>
              <a:rPr lang="en-US"/>
              <a:t>System Design Diagrams</a:t>
            </a:r>
          </a:p>
          <a:p>
            <a:pPr lvl="1"/>
            <a:r>
              <a:rPr lang="en-US"/>
              <a:t>Detailed Descriptions</a:t>
            </a:r>
          </a:p>
          <a:p>
            <a:pPr lvl="1"/>
            <a:r>
              <a:rPr lang="en-US"/>
              <a:t>Quality Attribute Requirements</a:t>
            </a:r>
          </a:p>
          <a:p>
            <a:pPr lvl="1"/>
            <a:r>
              <a:rPr lang="en-US"/>
              <a:t>Technology Choices</a:t>
            </a:r>
          </a:p>
          <a:p>
            <a:pPr lvl="1"/>
            <a:r>
              <a:rPr lang="en-US"/>
              <a:t>Risk Analysis</a:t>
            </a:r>
          </a:p>
          <a:p>
            <a:pPr lvl="1"/>
            <a:r>
              <a:rPr lang="en-US"/>
              <a:t>Data Integration and Management Strategies</a:t>
            </a:r>
          </a:p>
          <a:p>
            <a:pPr lvl="1"/>
            <a:endParaRPr lang="en-US"/>
          </a:p>
        </p:txBody>
      </p:sp>
      <p:sp>
        <p:nvSpPr>
          <p:cNvPr id="4" name="Slide Number Placeholder 3">
            <a:extLst>
              <a:ext uri="{FF2B5EF4-FFF2-40B4-BE49-F238E27FC236}">
                <a16:creationId xmlns:a16="http://schemas.microsoft.com/office/drawing/2014/main" id="{71FCE1B6-2BD2-D045-104D-8F7617E8A97F}"/>
              </a:ext>
            </a:extLst>
          </p:cNvPr>
          <p:cNvSpPr>
            <a:spLocks noGrp="1"/>
          </p:cNvSpPr>
          <p:nvPr>
            <p:ph type="sldNum" sz="quarter" idx="12"/>
          </p:nvPr>
        </p:nvSpPr>
        <p:spPr/>
        <p:txBody>
          <a:bodyPr/>
          <a:lstStyle/>
          <a:p>
            <a:fld id="{E4A7374E-1511-4CAC-B9ED-9034BB23A456}" type="slidenum">
              <a:rPr lang="en-US" smtClean="0"/>
              <a:t>23</a:t>
            </a:fld>
            <a:endParaRPr lang="en-US"/>
          </a:p>
        </p:txBody>
      </p:sp>
    </p:spTree>
    <p:extLst>
      <p:ext uri="{BB962C8B-B14F-4D97-AF65-F5344CB8AC3E}">
        <p14:creationId xmlns:p14="http://schemas.microsoft.com/office/powerpoint/2010/main" val="1495149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FD16EC-7BD6-42EC-0E58-D2AD78D75C85}"/>
              </a:ext>
            </a:extLst>
          </p:cNvPr>
          <p:cNvSpPr>
            <a:spLocks noGrp="1"/>
          </p:cNvSpPr>
          <p:nvPr>
            <p:ph type="title"/>
          </p:nvPr>
        </p:nvSpPr>
        <p:spPr/>
        <p:txBody>
          <a:bodyPr/>
          <a:lstStyle/>
          <a:p>
            <a:r>
              <a:rPr lang="en-US" dirty="0"/>
              <a:t>Technology Domain</a:t>
            </a:r>
          </a:p>
        </p:txBody>
      </p:sp>
      <p:sp>
        <p:nvSpPr>
          <p:cNvPr id="5" name="Text Placeholder 4">
            <a:extLst>
              <a:ext uri="{FF2B5EF4-FFF2-40B4-BE49-F238E27FC236}">
                <a16:creationId xmlns:a16="http://schemas.microsoft.com/office/drawing/2014/main" id="{505C0EEE-18C9-440A-3E5D-77A8CBD9C5B0}"/>
              </a:ext>
            </a:extLst>
          </p:cNvPr>
          <p:cNvSpPr>
            <a:spLocks noGrp="1"/>
          </p:cNvSpPr>
          <p:nvPr>
            <p:ph type="body" idx="1"/>
          </p:nvPr>
        </p:nvSpPr>
        <p:spPr/>
        <p:txBody>
          <a:bodyPr/>
          <a:lstStyle/>
          <a:p>
            <a:r>
              <a:rPr lang="en-US"/>
              <a:t>Considerations, Roles and Responsibilities</a:t>
            </a:r>
          </a:p>
        </p:txBody>
      </p:sp>
      <p:sp>
        <p:nvSpPr>
          <p:cNvPr id="2" name="Slide Number Placeholder 1">
            <a:extLst>
              <a:ext uri="{FF2B5EF4-FFF2-40B4-BE49-F238E27FC236}">
                <a16:creationId xmlns:a16="http://schemas.microsoft.com/office/drawing/2014/main" id="{B1A4A0AA-1287-D33E-0CD7-5E485C08D803}"/>
              </a:ext>
            </a:extLst>
          </p:cNvPr>
          <p:cNvSpPr>
            <a:spLocks noGrp="1"/>
          </p:cNvSpPr>
          <p:nvPr>
            <p:ph type="sldNum" sz="quarter" idx="12"/>
          </p:nvPr>
        </p:nvSpPr>
        <p:spPr/>
        <p:txBody>
          <a:bodyPr/>
          <a:lstStyle/>
          <a:p>
            <a:fld id="{E4A7374E-1511-4CAC-B9ED-9034BB23A456}" type="slidenum">
              <a:rPr lang="en-US" smtClean="0"/>
              <a:t>24</a:t>
            </a:fld>
            <a:endParaRPr lang="en-US"/>
          </a:p>
        </p:txBody>
      </p:sp>
    </p:spTree>
    <p:extLst>
      <p:ext uri="{BB962C8B-B14F-4D97-AF65-F5344CB8AC3E}">
        <p14:creationId xmlns:p14="http://schemas.microsoft.com/office/powerpoint/2010/main" val="3960790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BACF-488A-908B-E576-A8E9473AD0BF}"/>
              </a:ext>
            </a:extLst>
          </p:cNvPr>
          <p:cNvSpPr>
            <a:spLocks noGrp="1"/>
          </p:cNvSpPr>
          <p:nvPr>
            <p:ph type="title"/>
          </p:nvPr>
        </p:nvSpPr>
        <p:spPr/>
        <p:txBody>
          <a:bodyPr/>
          <a:lstStyle/>
          <a:p>
            <a:r>
              <a:rPr lang="en-US"/>
              <a:t>Considerations</a:t>
            </a:r>
          </a:p>
        </p:txBody>
      </p:sp>
      <p:sp>
        <p:nvSpPr>
          <p:cNvPr id="3" name="Content Placeholder 2">
            <a:extLst>
              <a:ext uri="{FF2B5EF4-FFF2-40B4-BE49-F238E27FC236}">
                <a16:creationId xmlns:a16="http://schemas.microsoft.com/office/drawing/2014/main" id="{2262E288-AC69-BBB9-DC19-1818D03E003C}"/>
              </a:ext>
            </a:extLst>
          </p:cNvPr>
          <p:cNvSpPr>
            <a:spLocks noGrp="1"/>
          </p:cNvSpPr>
          <p:nvPr>
            <p:ph idx="1"/>
          </p:nvPr>
        </p:nvSpPr>
        <p:spPr/>
        <p:txBody>
          <a:bodyPr/>
          <a:lstStyle/>
          <a:p>
            <a:r>
              <a:rPr lang="en-US" dirty="0"/>
              <a:t>Development</a:t>
            </a:r>
          </a:p>
          <a:p>
            <a:pPr lvl="1"/>
            <a:r>
              <a:rPr lang="en-US" dirty="0"/>
              <a:t>Development environment setup, actual coding, and integrations</a:t>
            </a:r>
          </a:p>
          <a:p>
            <a:r>
              <a:rPr lang="en-US" dirty="0"/>
              <a:t>Deployment</a:t>
            </a:r>
          </a:p>
          <a:p>
            <a:pPr lvl="1"/>
            <a:r>
              <a:rPr lang="en-US" dirty="0"/>
              <a:t>Planning how the software will be deployed, updated, and maintained.</a:t>
            </a:r>
          </a:p>
          <a:p>
            <a:pPr lvl="1"/>
            <a:r>
              <a:rPr lang="en-US" dirty="0"/>
              <a:t>Determining what kind of infrastructure is needed to support the software, whether it's on-premises servers, cloud-based services, or a hybrid approach.</a:t>
            </a:r>
          </a:p>
          <a:p>
            <a:r>
              <a:rPr lang="en-US" dirty="0"/>
              <a:t>Performance and Scalability</a:t>
            </a:r>
          </a:p>
          <a:p>
            <a:pPr lvl="1"/>
            <a:r>
              <a:rPr lang="en-US" dirty="0"/>
              <a:t>Ensuring that the technological solutions chosen can handle the expected load and can scale as the number of users or the volume of data grows.</a:t>
            </a:r>
          </a:p>
        </p:txBody>
      </p:sp>
      <p:sp>
        <p:nvSpPr>
          <p:cNvPr id="4" name="Slide Number Placeholder 3">
            <a:extLst>
              <a:ext uri="{FF2B5EF4-FFF2-40B4-BE49-F238E27FC236}">
                <a16:creationId xmlns:a16="http://schemas.microsoft.com/office/drawing/2014/main" id="{37D3E393-4B79-78A8-0C03-89E84C15EDB7}"/>
              </a:ext>
            </a:extLst>
          </p:cNvPr>
          <p:cNvSpPr>
            <a:spLocks noGrp="1"/>
          </p:cNvSpPr>
          <p:nvPr>
            <p:ph type="sldNum" sz="quarter" idx="12"/>
          </p:nvPr>
        </p:nvSpPr>
        <p:spPr/>
        <p:txBody>
          <a:bodyPr/>
          <a:lstStyle/>
          <a:p>
            <a:fld id="{E4A7374E-1511-4CAC-B9ED-9034BB23A456}" type="slidenum">
              <a:rPr lang="en-US" smtClean="0"/>
              <a:t>25</a:t>
            </a:fld>
            <a:endParaRPr lang="en-US"/>
          </a:p>
        </p:txBody>
      </p:sp>
    </p:spTree>
    <p:extLst>
      <p:ext uri="{BB962C8B-B14F-4D97-AF65-F5344CB8AC3E}">
        <p14:creationId xmlns:p14="http://schemas.microsoft.com/office/powerpoint/2010/main" val="127524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BACF-488A-908B-E576-A8E9473AD0BF}"/>
              </a:ext>
            </a:extLst>
          </p:cNvPr>
          <p:cNvSpPr>
            <a:spLocks noGrp="1"/>
          </p:cNvSpPr>
          <p:nvPr>
            <p:ph type="title"/>
          </p:nvPr>
        </p:nvSpPr>
        <p:spPr/>
        <p:txBody>
          <a:bodyPr/>
          <a:lstStyle/>
          <a:p>
            <a:r>
              <a:rPr lang="en-US"/>
              <a:t>Roles</a:t>
            </a:r>
          </a:p>
        </p:txBody>
      </p:sp>
      <p:sp>
        <p:nvSpPr>
          <p:cNvPr id="3" name="Content Placeholder 2">
            <a:extLst>
              <a:ext uri="{FF2B5EF4-FFF2-40B4-BE49-F238E27FC236}">
                <a16:creationId xmlns:a16="http://schemas.microsoft.com/office/drawing/2014/main" id="{2262E288-AC69-BBB9-DC19-1818D03E003C}"/>
              </a:ext>
            </a:extLst>
          </p:cNvPr>
          <p:cNvSpPr>
            <a:spLocks noGrp="1"/>
          </p:cNvSpPr>
          <p:nvPr>
            <p:ph idx="1"/>
          </p:nvPr>
        </p:nvSpPr>
        <p:spPr/>
        <p:txBody>
          <a:bodyPr/>
          <a:lstStyle/>
          <a:p>
            <a:r>
              <a:rPr lang="en-US"/>
              <a:t>Software Engineers/Developers</a:t>
            </a:r>
          </a:p>
          <a:p>
            <a:r>
              <a:rPr lang="en-US"/>
              <a:t>SREs</a:t>
            </a:r>
          </a:p>
          <a:p>
            <a:r>
              <a:rPr lang="en-US"/>
              <a:t>DevOps Engineers</a:t>
            </a:r>
          </a:p>
          <a:p>
            <a:r>
              <a:rPr lang="en-US"/>
              <a:t>Network Engineers</a:t>
            </a:r>
          </a:p>
          <a:p>
            <a:r>
              <a:rPr lang="en-US"/>
              <a:t>Cloud Specialists</a:t>
            </a:r>
          </a:p>
          <a:p>
            <a:r>
              <a:rPr lang="en-US"/>
              <a:t>Security Architects</a:t>
            </a:r>
          </a:p>
          <a:p>
            <a:r>
              <a:rPr lang="en-US"/>
              <a:t>System Administrators</a:t>
            </a:r>
          </a:p>
        </p:txBody>
      </p:sp>
      <p:sp>
        <p:nvSpPr>
          <p:cNvPr id="4" name="Slide Number Placeholder 3">
            <a:extLst>
              <a:ext uri="{FF2B5EF4-FFF2-40B4-BE49-F238E27FC236}">
                <a16:creationId xmlns:a16="http://schemas.microsoft.com/office/drawing/2014/main" id="{102AE132-011E-6CE3-06D2-A14CB2017643}"/>
              </a:ext>
            </a:extLst>
          </p:cNvPr>
          <p:cNvSpPr>
            <a:spLocks noGrp="1"/>
          </p:cNvSpPr>
          <p:nvPr>
            <p:ph type="sldNum" sz="quarter" idx="12"/>
          </p:nvPr>
        </p:nvSpPr>
        <p:spPr/>
        <p:txBody>
          <a:bodyPr/>
          <a:lstStyle/>
          <a:p>
            <a:fld id="{E4A7374E-1511-4CAC-B9ED-9034BB23A456}" type="slidenum">
              <a:rPr lang="en-US" smtClean="0"/>
              <a:t>26</a:t>
            </a:fld>
            <a:endParaRPr lang="en-US"/>
          </a:p>
        </p:txBody>
      </p:sp>
    </p:spTree>
    <p:extLst>
      <p:ext uri="{BB962C8B-B14F-4D97-AF65-F5344CB8AC3E}">
        <p14:creationId xmlns:p14="http://schemas.microsoft.com/office/powerpoint/2010/main" val="1520596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3FCA-72EB-6FC1-0E68-206DB99625E4}"/>
              </a:ext>
            </a:extLst>
          </p:cNvPr>
          <p:cNvSpPr>
            <a:spLocks noGrp="1"/>
          </p:cNvSpPr>
          <p:nvPr>
            <p:ph type="title"/>
          </p:nvPr>
        </p:nvSpPr>
        <p:spPr/>
        <p:txBody>
          <a:bodyPr/>
          <a:lstStyle/>
          <a:p>
            <a:r>
              <a:rPr lang="en-US"/>
              <a:t>Responsibilities</a:t>
            </a:r>
          </a:p>
        </p:txBody>
      </p:sp>
      <p:sp>
        <p:nvSpPr>
          <p:cNvPr id="3" name="Content Placeholder 2">
            <a:extLst>
              <a:ext uri="{FF2B5EF4-FFF2-40B4-BE49-F238E27FC236}">
                <a16:creationId xmlns:a16="http://schemas.microsoft.com/office/drawing/2014/main" id="{64D48234-4F76-186B-447E-62DCA62C422B}"/>
              </a:ext>
            </a:extLst>
          </p:cNvPr>
          <p:cNvSpPr>
            <a:spLocks noGrp="1"/>
          </p:cNvSpPr>
          <p:nvPr>
            <p:ph idx="1"/>
          </p:nvPr>
        </p:nvSpPr>
        <p:spPr/>
        <p:txBody>
          <a:bodyPr/>
          <a:lstStyle/>
          <a:p>
            <a:pPr>
              <a:buFont typeface="Arial" panose="020B0604020202020204" pitchFamily="34" charset="0"/>
              <a:buChar char="•"/>
            </a:pPr>
            <a:r>
              <a:rPr lang="en-US"/>
              <a:t>Designing the technology infrastructure to support business operations.</a:t>
            </a:r>
          </a:p>
          <a:p>
            <a:pPr>
              <a:buFont typeface="Arial" panose="020B0604020202020204" pitchFamily="34" charset="0"/>
              <a:buChar char="•"/>
            </a:pPr>
            <a:r>
              <a:rPr lang="en-US"/>
              <a:t>Ensuring IT systems are scalable, secure, and resilient.</a:t>
            </a:r>
          </a:p>
          <a:p>
            <a:pPr>
              <a:buFont typeface="Arial" panose="020B0604020202020204" pitchFamily="34" charset="0"/>
              <a:buChar char="•"/>
            </a:pPr>
            <a:r>
              <a:rPr lang="en-US"/>
              <a:t>Managing the deployment and ongoing maintenance of technology systems.</a:t>
            </a:r>
          </a:p>
          <a:p>
            <a:pPr>
              <a:buFont typeface="Arial" panose="020B0604020202020204" pitchFamily="34" charset="0"/>
              <a:buChar char="•"/>
            </a:pPr>
            <a:r>
              <a:rPr lang="en-US"/>
              <a:t>Ensuring compliance with IT policies and standards.</a:t>
            </a:r>
          </a:p>
        </p:txBody>
      </p:sp>
      <p:sp>
        <p:nvSpPr>
          <p:cNvPr id="4" name="Slide Number Placeholder 3">
            <a:extLst>
              <a:ext uri="{FF2B5EF4-FFF2-40B4-BE49-F238E27FC236}">
                <a16:creationId xmlns:a16="http://schemas.microsoft.com/office/drawing/2014/main" id="{F459AAC9-C882-7A15-B480-0CB60A3FCDC3}"/>
              </a:ext>
            </a:extLst>
          </p:cNvPr>
          <p:cNvSpPr>
            <a:spLocks noGrp="1"/>
          </p:cNvSpPr>
          <p:nvPr>
            <p:ph type="sldNum" sz="quarter" idx="12"/>
          </p:nvPr>
        </p:nvSpPr>
        <p:spPr/>
        <p:txBody>
          <a:bodyPr/>
          <a:lstStyle/>
          <a:p>
            <a:fld id="{E4A7374E-1511-4CAC-B9ED-9034BB23A456}" type="slidenum">
              <a:rPr lang="en-US" smtClean="0"/>
              <a:t>27</a:t>
            </a:fld>
            <a:endParaRPr lang="en-US"/>
          </a:p>
        </p:txBody>
      </p:sp>
    </p:spTree>
    <p:extLst>
      <p:ext uri="{BB962C8B-B14F-4D97-AF65-F5344CB8AC3E}">
        <p14:creationId xmlns:p14="http://schemas.microsoft.com/office/powerpoint/2010/main" val="3326164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37E7-FFF3-50A9-C744-EFC7905CBC4C}"/>
              </a:ext>
            </a:extLst>
          </p:cNvPr>
          <p:cNvSpPr>
            <a:spLocks noGrp="1"/>
          </p:cNvSpPr>
          <p:nvPr>
            <p:ph type="title"/>
          </p:nvPr>
        </p:nvSpPr>
        <p:spPr/>
        <p:txBody>
          <a:bodyPr/>
          <a:lstStyle/>
          <a:p>
            <a:r>
              <a:rPr lang="en-US"/>
              <a:t>Deliverables</a:t>
            </a:r>
          </a:p>
        </p:txBody>
      </p:sp>
      <p:sp>
        <p:nvSpPr>
          <p:cNvPr id="3" name="Content Placeholder 2">
            <a:extLst>
              <a:ext uri="{FF2B5EF4-FFF2-40B4-BE49-F238E27FC236}">
                <a16:creationId xmlns:a16="http://schemas.microsoft.com/office/drawing/2014/main" id="{27F23C65-C28A-EEAF-D665-C0A23AC3472D}"/>
              </a:ext>
            </a:extLst>
          </p:cNvPr>
          <p:cNvSpPr>
            <a:spLocks noGrp="1"/>
          </p:cNvSpPr>
          <p:nvPr>
            <p:ph idx="1"/>
          </p:nvPr>
        </p:nvSpPr>
        <p:spPr/>
        <p:txBody>
          <a:bodyPr/>
          <a:lstStyle/>
          <a:p>
            <a:r>
              <a:rPr lang="en-US"/>
              <a:t>Application/Software</a:t>
            </a:r>
          </a:p>
          <a:p>
            <a:r>
              <a:rPr lang="en-US"/>
              <a:t>Infrastructure Diagrams</a:t>
            </a:r>
          </a:p>
          <a:p>
            <a:pPr lvl="1"/>
            <a:r>
              <a:rPr lang="en-US"/>
              <a:t>Show the physical and logical layout of IT infrastructure, including servers, network devices, and storage systems.</a:t>
            </a:r>
          </a:p>
          <a:p>
            <a:r>
              <a:rPr lang="en-US"/>
              <a:t>Technology Standard Documents</a:t>
            </a:r>
          </a:p>
          <a:p>
            <a:pPr lvl="1"/>
            <a:r>
              <a:rPr lang="en-US"/>
              <a:t>Outline the approved technologies, platforms, and tools for use within the organization.</a:t>
            </a:r>
          </a:p>
        </p:txBody>
      </p:sp>
      <p:sp>
        <p:nvSpPr>
          <p:cNvPr id="4" name="Slide Number Placeholder 3">
            <a:extLst>
              <a:ext uri="{FF2B5EF4-FFF2-40B4-BE49-F238E27FC236}">
                <a16:creationId xmlns:a16="http://schemas.microsoft.com/office/drawing/2014/main" id="{44453541-5352-9855-BFDE-36C331F6B6BE}"/>
              </a:ext>
            </a:extLst>
          </p:cNvPr>
          <p:cNvSpPr>
            <a:spLocks noGrp="1"/>
          </p:cNvSpPr>
          <p:nvPr>
            <p:ph type="sldNum" sz="quarter" idx="12"/>
          </p:nvPr>
        </p:nvSpPr>
        <p:spPr/>
        <p:txBody>
          <a:bodyPr/>
          <a:lstStyle/>
          <a:p>
            <a:fld id="{E4A7374E-1511-4CAC-B9ED-9034BB23A456}" type="slidenum">
              <a:rPr lang="en-US" smtClean="0"/>
              <a:t>28</a:t>
            </a:fld>
            <a:endParaRPr lang="en-US"/>
          </a:p>
        </p:txBody>
      </p:sp>
    </p:spTree>
    <p:extLst>
      <p:ext uri="{BB962C8B-B14F-4D97-AF65-F5344CB8AC3E}">
        <p14:creationId xmlns:p14="http://schemas.microsoft.com/office/powerpoint/2010/main" val="2577865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D7FC-06BE-F61F-587A-2C41387A9469}"/>
              </a:ext>
            </a:extLst>
          </p:cNvPr>
          <p:cNvSpPr>
            <a:spLocks noGrp="1"/>
          </p:cNvSpPr>
          <p:nvPr>
            <p:ph type="title"/>
          </p:nvPr>
        </p:nvSpPr>
        <p:spPr/>
        <p:txBody>
          <a:bodyPr/>
          <a:lstStyle/>
          <a:p>
            <a:r>
              <a:rPr lang="en-US"/>
              <a:t>Software Delivery</a:t>
            </a:r>
          </a:p>
        </p:txBody>
      </p:sp>
      <p:sp>
        <p:nvSpPr>
          <p:cNvPr id="3" name="Subtitle 2">
            <a:extLst>
              <a:ext uri="{FF2B5EF4-FFF2-40B4-BE49-F238E27FC236}">
                <a16:creationId xmlns:a16="http://schemas.microsoft.com/office/drawing/2014/main" id="{CA93A659-BEC7-9CA9-0869-5D24DDF99F17}"/>
              </a:ext>
            </a:extLst>
          </p:cNvPr>
          <p:cNvSpPr>
            <a:spLocks noGrp="1"/>
          </p:cNvSpPr>
          <p:nvPr>
            <p:ph type="body" idx="1"/>
          </p:nvPr>
        </p:nvSpPr>
        <p:spPr/>
        <p:txBody>
          <a:bodyPr/>
          <a:lstStyle/>
          <a:p>
            <a:r>
              <a:rPr lang="en-US"/>
              <a:t>From building the software to deploying it into a production environment, where it becomes operational for end-users</a:t>
            </a:r>
          </a:p>
        </p:txBody>
      </p:sp>
      <p:sp>
        <p:nvSpPr>
          <p:cNvPr id="4" name="Slide Number Placeholder 3">
            <a:extLst>
              <a:ext uri="{FF2B5EF4-FFF2-40B4-BE49-F238E27FC236}">
                <a16:creationId xmlns:a16="http://schemas.microsoft.com/office/drawing/2014/main" id="{5A93D106-500C-4686-5842-7E10DE9B3773}"/>
              </a:ext>
            </a:extLst>
          </p:cNvPr>
          <p:cNvSpPr>
            <a:spLocks noGrp="1"/>
          </p:cNvSpPr>
          <p:nvPr>
            <p:ph type="sldNum" sz="quarter" idx="12"/>
          </p:nvPr>
        </p:nvSpPr>
        <p:spPr/>
        <p:txBody>
          <a:bodyPr/>
          <a:lstStyle/>
          <a:p>
            <a:fld id="{E4A7374E-1511-4CAC-B9ED-9034BB23A456}" type="slidenum">
              <a:rPr lang="en-US" smtClean="0"/>
              <a:t>29</a:t>
            </a:fld>
            <a:endParaRPr lang="en-US"/>
          </a:p>
        </p:txBody>
      </p:sp>
    </p:spTree>
    <p:extLst>
      <p:ext uri="{BB962C8B-B14F-4D97-AF65-F5344CB8AC3E}">
        <p14:creationId xmlns:p14="http://schemas.microsoft.com/office/powerpoint/2010/main" val="43253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02C2-C282-62B7-B7C2-6CDED8ABFA21}"/>
              </a:ext>
            </a:extLst>
          </p:cNvPr>
          <p:cNvSpPr>
            <a:spLocks noGrp="1"/>
          </p:cNvSpPr>
          <p:nvPr>
            <p:ph type="title"/>
          </p:nvPr>
        </p:nvSpPr>
        <p:spPr/>
        <p:txBody>
          <a:bodyPr/>
          <a:lstStyle/>
          <a:p>
            <a:r>
              <a:rPr lang="en-US"/>
              <a:t>Preface</a:t>
            </a:r>
          </a:p>
        </p:txBody>
      </p:sp>
      <p:sp>
        <p:nvSpPr>
          <p:cNvPr id="3" name="Content Placeholder 2">
            <a:extLst>
              <a:ext uri="{FF2B5EF4-FFF2-40B4-BE49-F238E27FC236}">
                <a16:creationId xmlns:a16="http://schemas.microsoft.com/office/drawing/2014/main" id="{84966D4C-9FC5-0AAE-D3A2-7314502A615F}"/>
              </a:ext>
            </a:extLst>
          </p:cNvPr>
          <p:cNvSpPr>
            <a:spLocks noGrp="1"/>
          </p:cNvSpPr>
          <p:nvPr>
            <p:ph idx="1"/>
          </p:nvPr>
        </p:nvSpPr>
        <p:spPr/>
        <p:txBody>
          <a:bodyPr/>
          <a:lstStyle/>
          <a:p>
            <a:pPr marL="0" indent="0">
              <a:buNone/>
            </a:pPr>
            <a:r>
              <a:rPr lang="en-US" dirty="0"/>
              <a:t>The information presented in this document is a compilation of:</a:t>
            </a:r>
          </a:p>
          <a:p>
            <a:r>
              <a:rPr lang="en-US" b="1" dirty="0"/>
              <a:t>Experience</a:t>
            </a:r>
            <a:r>
              <a:rPr lang="en-US" dirty="0"/>
              <a:t>: Insights and lessons learned from previous projects.</a:t>
            </a:r>
          </a:p>
          <a:p>
            <a:r>
              <a:rPr lang="en-US" b="1" dirty="0"/>
              <a:t>Knowledge</a:t>
            </a:r>
            <a:r>
              <a:rPr lang="en-US" dirty="0"/>
              <a:t>: Understanding acquired through trainings, experiments, and interactions with professionals.</a:t>
            </a:r>
          </a:p>
          <a:p>
            <a:r>
              <a:rPr lang="en-US" b="1" dirty="0"/>
              <a:t>Skill</a:t>
            </a:r>
            <a:r>
              <a:rPr lang="en-US" dirty="0"/>
              <a:t>: Practical skills having been refined through hands-on practice and application.</a:t>
            </a:r>
          </a:p>
        </p:txBody>
      </p:sp>
      <p:sp>
        <p:nvSpPr>
          <p:cNvPr id="4" name="TextBox 3">
            <a:extLst>
              <a:ext uri="{FF2B5EF4-FFF2-40B4-BE49-F238E27FC236}">
                <a16:creationId xmlns:a16="http://schemas.microsoft.com/office/drawing/2014/main" id="{3E90DB57-8F0C-DC14-CA92-53F89ADD23CE}"/>
              </a:ext>
            </a:extLst>
          </p:cNvPr>
          <p:cNvSpPr txBox="1"/>
          <p:nvPr/>
        </p:nvSpPr>
        <p:spPr>
          <a:xfrm>
            <a:off x="9209367" y="5746076"/>
            <a:ext cx="2144433" cy="430887"/>
          </a:xfrm>
          <a:prstGeom prst="rect">
            <a:avLst/>
          </a:prstGeom>
          <a:noFill/>
        </p:spPr>
        <p:txBody>
          <a:bodyPr wrap="none" rtlCol="0">
            <a:spAutoFit/>
          </a:bodyPr>
          <a:lstStyle/>
          <a:p>
            <a:r>
              <a:rPr lang="en-US" sz="2200">
                <a:latin typeface="Corbel" panose="020B0503020204020204" pitchFamily="34" charset="0"/>
                <a:hlinkClick r:id="rId2"/>
              </a:rPr>
              <a:t>Aung Kyaw Minn</a:t>
            </a:r>
            <a:endParaRPr lang="en-US" sz="2200">
              <a:latin typeface="Corbel" panose="020B0503020204020204" pitchFamily="34" charset="0"/>
            </a:endParaRPr>
          </a:p>
        </p:txBody>
      </p:sp>
      <p:sp>
        <p:nvSpPr>
          <p:cNvPr id="5" name="Slide Number Placeholder 4">
            <a:extLst>
              <a:ext uri="{FF2B5EF4-FFF2-40B4-BE49-F238E27FC236}">
                <a16:creationId xmlns:a16="http://schemas.microsoft.com/office/drawing/2014/main" id="{0854C0D6-1A47-4A11-A285-7D010EC06053}"/>
              </a:ext>
            </a:extLst>
          </p:cNvPr>
          <p:cNvSpPr>
            <a:spLocks noGrp="1"/>
          </p:cNvSpPr>
          <p:nvPr>
            <p:ph type="sldNum" sz="quarter" idx="12"/>
          </p:nvPr>
        </p:nvSpPr>
        <p:spPr/>
        <p:txBody>
          <a:bodyPr/>
          <a:lstStyle/>
          <a:p>
            <a:fld id="{E4A7374E-1511-4CAC-B9ED-9034BB23A456}" type="slidenum">
              <a:rPr lang="en-US" smtClean="0"/>
              <a:t>3</a:t>
            </a:fld>
            <a:endParaRPr lang="en-US"/>
          </a:p>
        </p:txBody>
      </p:sp>
    </p:spTree>
    <p:extLst>
      <p:ext uri="{BB962C8B-B14F-4D97-AF65-F5344CB8AC3E}">
        <p14:creationId xmlns:p14="http://schemas.microsoft.com/office/powerpoint/2010/main" val="319046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B157A42-9799-0B11-70A8-81820C22438C}"/>
              </a:ext>
            </a:extLst>
          </p:cNvPr>
          <p:cNvGraphicFramePr>
            <a:graphicFrameLocks noGrp="1"/>
          </p:cNvGraphicFramePr>
          <p:nvPr>
            <p:ph idx="1"/>
            <p:extLst>
              <p:ext uri="{D42A27DB-BD31-4B8C-83A1-F6EECF244321}">
                <p14:modId xmlns:p14="http://schemas.microsoft.com/office/powerpoint/2010/main" val="1999625705"/>
              </p:ext>
            </p:extLst>
          </p:nvPr>
        </p:nvGraphicFramePr>
        <p:xfrm>
          <a:off x="1943099" y="1875959"/>
          <a:ext cx="830580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BBA9531-FE70-D159-9FD0-169176D98308}"/>
              </a:ext>
            </a:extLst>
          </p:cNvPr>
          <p:cNvSpPr>
            <a:spLocks noGrp="1"/>
          </p:cNvSpPr>
          <p:nvPr>
            <p:ph type="title"/>
          </p:nvPr>
        </p:nvSpPr>
        <p:spPr/>
        <p:txBody>
          <a:bodyPr/>
          <a:lstStyle/>
          <a:p>
            <a:r>
              <a:rPr lang="en-US"/>
              <a:t>Domains and Process</a:t>
            </a:r>
          </a:p>
        </p:txBody>
      </p:sp>
      <p:grpSp>
        <p:nvGrpSpPr>
          <p:cNvPr id="14" name="Group 13">
            <a:extLst>
              <a:ext uri="{FF2B5EF4-FFF2-40B4-BE49-F238E27FC236}">
                <a16:creationId xmlns:a16="http://schemas.microsoft.com/office/drawing/2014/main" id="{D7472AFD-45B7-1628-F2CF-AF4BC421FC49}"/>
              </a:ext>
            </a:extLst>
          </p:cNvPr>
          <p:cNvGrpSpPr/>
          <p:nvPr/>
        </p:nvGrpSpPr>
        <p:grpSpPr>
          <a:xfrm>
            <a:off x="10439400" y="2370830"/>
            <a:ext cx="914400" cy="1206134"/>
            <a:chOff x="838200" y="2594296"/>
            <a:chExt cx="914400" cy="1206134"/>
          </a:xfrm>
        </p:grpSpPr>
        <p:pic>
          <p:nvPicPr>
            <p:cNvPr id="6" name="Graphic 5" descr="User outline">
              <a:extLst>
                <a:ext uri="{FF2B5EF4-FFF2-40B4-BE49-F238E27FC236}">
                  <a16:creationId xmlns:a16="http://schemas.microsoft.com/office/drawing/2014/main" id="{6288DA0A-11ED-DA9C-8F7B-F1499559A3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8200" y="2594296"/>
              <a:ext cx="914400" cy="914400"/>
            </a:xfrm>
            <a:prstGeom prst="rect">
              <a:avLst/>
            </a:prstGeom>
          </p:spPr>
        </p:pic>
        <p:sp>
          <p:nvSpPr>
            <p:cNvPr id="11" name="TextBox 10">
              <a:extLst>
                <a:ext uri="{FF2B5EF4-FFF2-40B4-BE49-F238E27FC236}">
                  <a16:creationId xmlns:a16="http://schemas.microsoft.com/office/drawing/2014/main" id="{7B24BD11-E3E6-D3DF-7FE5-007FBCAE90AC}"/>
                </a:ext>
              </a:extLst>
            </p:cNvPr>
            <p:cNvSpPr txBox="1"/>
            <p:nvPr/>
          </p:nvSpPr>
          <p:spPr>
            <a:xfrm>
              <a:off x="932416" y="3431098"/>
              <a:ext cx="725968" cy="369332"/>
            </a:xfrm>
            <a:prstGeom prst="rect">
              <a:avLst/>
            </a:prstGeom>
            <a:noFill/>
          </p:spPr>
          <p:txBody>
            <a:bodyPr wrap="none" rtlCol="0">
              <a:spAutoFit/>
            </a:bodyPr>
            <a:lstStyle/>
            <a:p>
              <a:pPr algn="ctr"/>
              <a:r>
                <a:rPr lang="en-US"/>
                <a:t>Client</a:t>
              </a:r>
            </a:p>
          </p:txBody>
        </p:sp>
      </p:grpSp>
      <p:grpSp>
        <p:nvGrpSpPr>
          <p:cNvPr id="13" name="Group 12">
            <a:extLst>
              <a:ext uri="{FF2B5EF4-FFF2-40B4-BE49-F238E27FC236}">
                <a16:creationId xmlns:a16="http://schemas.microsoft.com/office/drawing/2014/main" id="{9A2ED5D3-1207-F345-3E24-0582D4A8C174}"/>
              </a:ext>
            </a:extLst>
          </p:cNvPr>
          <p:cNvGrpSpPr/>
          <p:nvPr/>
        </p:nvGrpSpPr>
        <p:grpSpPr>
          <a:xfrm>
            <a:off x="838200" y="2370830"/>
            <a:ext cx="914400" cy="1201939"/>
            <a:chOff x="10439399" y="2594296"/>
            <a:chExt cx="914400" cy="1201939"/>
          </a:xfrm>
        </p:grpSpPr>
        <p:pic>
          <p:nvPicPr>
            <p:cNvPr id="8" name="Graphic 7" descr="Kiosk outline">
              <a:extLst>
                <a:ext uri="{FF2B5EF4-FFF2-40B4-BE49-F238E27FC236}">
                  <a16:creationId xmlns:a16="http://schemas.microsoft.com/office/drawing/2014/main" id="{DC35886C-2E9C-AB12-241F-4F80FDE976E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39399" y="2594296"/>
              <a:ext cx="914400" cy="914400"/>
            </a:xfrm>
            <a:prstGeom prst="rect">
              <a:avLst/>
            </a:prstGeom>
          </p:spPr>
        </p:pic>
        <p:sp>
          <p:nvSpPr>
            <p:cNvPr id="12" name="TextBox 11">
              <a:extLst>
                <a:ext uri="{FF2B5EF4-FFF2-40B4-BE49-F238E27FC236}">
                  <a16:creationId xmlns:a16="http://schemas.microsoft.com/office/drawing/2014/main" id="{14698904-6B3C-E86D-5FA0-5C764A2C4378}"/>
                </a:ext>
              </a:extLst>
            </p:cNvPr>
            <p:cNvSpPr txBox="1"/>
            <p:nvPr/>
          </p:nvSpPr>
          <p:spPr>
            <a:xfrm>
              <a:off x="10463756" y="3426903"/>
              <a:ext cx="865686" cy="369332"/>
            </a:xfrm>
            <a:prstGeom prst="rect">
              <a:avLst/>
            </a:prstGeom>
            <a:noFill/>
          </p:spPr>
          <p:txBody>
            <a:bodyPr wrap="none" rtlCol="0">
              <a:spAutoFit/>
            </a:bodyPr>
            <a:lstStyle/>
            <a:p>
              <a:pPr algn="ctr"/>
              <a:r>
                <a:rPr lang="en-US"/>
                <a:t>Vendor</a:t>
              </a:r>
            </a:p>
          </p:txBody>
        </p:sp>
      </p:grpSp>
      <p:cxnSp>
        <p:nvCxnSpPr>
          <p:cNvPr id="9" name="Connector: Curved 8">
            <a:extLst>
              <a:ext uri="{FF2B5EF4-FFF2-40B4-BE49-F238E27FC236}">
                <a16:creationId xmlns:a16="http://schemas.microsoft.com/office/drawing/2014/main" id="{56FAA4DF-707B-B964-E394-A71459ABFA55}"/>
              </a:ext>
            </a:extLst>
          </p:cNvPr>
          <p:cNvCxnSpPr>
            <a:cxnSpLocks/>
            <a:endCxn id="8" idx="0"/>
          </p:cNvCxnSpPr>
          <p:nvPr/>
        </p:nvCxnSpPr>
        <p:spPr>
          <a:xfrm rot="10800000">
            <a:off x="1295400" y="2370830"/>
            <a:ext cx="9558528" cy="12700"/>
          </a:xfrm>
          <a:prstGeom prst="curvedConnector4">
            <a:avLst>
              <a:gd name="adj1" fmla="val 159"/>
              <a:gd name="adj2" fmla="val 5644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6040D69-B17D-A44E-209D-CA02802840F8}"/>
              </a:ext>
            </a:extLst>
          </p:cNvPr>
          <p:cNvSpPr txBox="1"/>
          <p:nvPr/>
        </p:nvSpPr>
        <p:spPr>
          <a:xfrm>
            <a:off x="5577840" y="1357038"/>
            <a:ext cx="1507977" cy="276999"/>
          </a:xfrm>
          <a:prstGeom prst="rect">
            <a:avLst/>
          </a:prstGeom>
          <a:noFill/>
        </p:spPr>
        <p:txBody>
          <a:bodyPr wrap="none" rtlCol="0">
            <a:spAutoFit/>
          </a:bodyPr>
          <a:lstStyle/>
          <a:p>
            <a:r>
              <a:rPr lang="en-US" sz="1200">
                <a:solidFill>
                  <a:schemeClr val="bg1">
                    <a:lumMod val="50000"/>
                  </a:schemeClr>
                </a:solidFill>
              </a:rPr>
              <a:t>Vendor Management</a:t>
            </a:r>
          </a:p>
        </p:txBody>
      </p:sp>
      <p:cxnSp>
        <p:nvCxnSpPr>
          <p:cNvPr id="23" name="Connector: Curved 22">
            <a:extLst>
              <a:ext uri="{FF2B5EF4-FFF2-40B4-BE49-F238E27FC236}">
                <a16:creationId xmlns:a16="http://schemas.microsoft.com/office/drawing/2014/main" id="{D29C01A8-B1D7-C092-7287-A05771AD8194}"/>
              </a:ext>
            </a:extLst>
          </p:cNvPr>
          <p:cNvCxnSpPr>
            <a:cxnSpLocks/>
            <a:stCxn id="33" idx="2"/>
            <a:endCxn id="11" idx="2"/>
          </p:cNvCxnSpPr>
          <p:nvPr/>
        </p:nvCxnSpPr>
        <p:spPr>
          <a:xfrm rot="5400000" flipH="1" flipV="1">
            <a:off x="5511120" y="-638756"/>
            <a:ext cx="1169759" cy="9601200"/>
          </a:xfrm>
          <a:prstGeom prst="curvedConnector3">
            <a:avLst>
              <a:gd name="adj1" fmla="val -142269"/>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3D6CE67-D6FA-FA8F-53E2-7F241BC50DFA}"/>
              </a:ext>
            </a:extLst>
          </p:cNvPr>
          <p:cNvSpPr txBox="1"/>
          <p:nvPr/>
        </p:nvSpPr>
        <p:spPr>
          <a:xfrm>
            <a:off x="5687100" y="6401147"/>
            <a:ext cx="1289456" cy="276999"/>
          </a:xfrm>
          <a:prstGeom prst="rect">
            <a:avLst/>
          </a:prstGeom>
          <a:noFill/>
        </p:spPr>
        <p:txBody>
          <a:bodyPr wrap="none" rtlCol="0">
            <a:spAutoFit/>
          </a:bodyPr>
          <a:lstStyle/>
          <a:p>
            <a:r>
              <a:rPr lang="en-US" sz="1200">
                <a:solidFill>
                  <a:schemeClr val="bg1">
                    <a:lumMod val="50000"/>
                  </a:schemeClr>
                </a:solidFill>
              </a:rPr>
              <a:t>Software Delivery</a:t>
            </a:r>
          </a:p>
        </p:txBody>
      </p:sp>
      <p:grpSp>
        <p:nvGrpSpPr>
          <p:cNvPr id="34" name="Group 33">
            <a:extLst>
              <a:ext uri="{FF2B5EF4-FFF2-40B4-BE49-F238E27FC236}">
                <a16:creationId xmlns:a16="http://schemas.microsoft.com/office/drawing/2014/main" id="{BBAB28D1-1AEA-4D63-C0DA-CB967122F695}"/>
              </a:ext>
            </a:extLst>
          </p:cNvPr>
          <p:cNvGrpSpPr/>
          <p:nvPr/>
        </p:nvGrpSpPr>
        <p:grpSpPr>
          <a:xfrm>
            <a:off x="777469" y="3572769"/>
            <a:ext cx="1035861" cy="1173954"/>
            <a:chOff x="362941" y="3794562"/>
            <a:chExt cx="1035861" cy="1173954"/>
          </a:xfrm>
        </p:grpSpPr>
        <p:pic>
          <p:nvPicPr>
            <p:cNvPr id="32" name="Graphic 31" descr="User outline">
              <a:extLst>
                <a:ext uri="{FF2B5EF4-FFF2-40B4-BE49-F238E27FC236}">
                  <a16:creationId xmlns:a16="http://schemas.microsoft.com/office/drawing/2014/main" id="{24761B8F-1F57-97C6-982A-958B22EE0C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3671" y="3794562"/>
              <a:ext cx="914400" cy="914400"/>
            </a:xfrm>
            <a:prstGeom prst="rect">
              <a:avLst/>
            </a:prstGeom>
          </p:spPr>
        </p:pic>
        <p:sp>
          <p:nvSpPr>
            <p:cNvPr id="33" name="TextBox 32">
              <a:extLst>
                <a:ext uri="{FF2B5EF4-FFF2-40B4-BE49-F238E27FC236}">
                  <a16:creationId xmlns:a16="http://schemas.microsoft.com/office/drawing/2014/main" id="{92471F53-6F63-A681-B772-1D6AB7B07FF5}"/>
                </a:ext>
              </a:extLst>
            </p:cNvPr>
            <p:cNvSpPr txBox="1"/>
            <p:nvPr/>
          </p:nvSpPr>
          <p:spPr>
            <a:xfrm>
              <a:off x="362941" y="4599184"/>
              <a:ext cx="1035861" cy="369332"/>
            </a:xfrm>
            <a:prstGeom prst="rect">
              <a:avLst/>
            </a:prstGeom>
            <a:noFill/>
          </p:spPr>
          <p:txBody>
            <a:bodyPr wrap="none" rtlCol="0">
              <a:spAutoFit/>
            </a:bodyPr>
            <a:lstStyle/>
            <a:p>
              <a:pPr algn="ctr"/>
              <a:r>
                <a:rPr lang="en-US"/>
                <a:t>PM/Lead</a:t>
              </a:r>
            </a:p>
          </p:txBody>
        </p:sp>
      </p:grpSp>
      <p:sp>
        <p:nvSpPr>
          <p:cNvPr id="3" name="Slide Number Placeholder 2">
            <a:extLst>
              <a:ext uri="{FF2B5EF4-FFF2-40B4-BE49-F238E27FC236}">
                <a16:creationId xmlns:a16="http://schemas.microsoft.com/office/drawing/2014/main" id="{4466A58E-5805-5C29-F7BB-E3DFC690F05C}"/>
              </a:ext>
            </a:extLst>
          </p:cNvPr>
          <p:cNvSpPr>
            <a:spLocks noGrp="1"/>
          </p:cNvSpPr>
          <p:nvPr>
            <p:ph type="sldNum" sz="quarter" idx="12"/>
          </p:nvPr>
        </p:nvSpPr>
        <p:spPr/>
        <p:txBody>
          <a:bodyPr/>
          <a:lstStyle/>
          <a:p>
            <a:fld id="{E4A7374E-1511-4CAC-B9ED-9034BB23A456}" type="slidenum">
              <a:rPr lang="en-US" smtClean="0"/>
              <a:t>30</a:t>
            </a:fld>
            <a:endParaRPr lang="en-US"/>
          </a:p>
        </p:txBody>
      </p:sp>
    </p:spTree>
    <p:extLst>
      <p:ext uri="{BB962C8B-B14F-4D97-AF65-F5344CB8AC3E}">
        <p14:creationId xmlns:p14="http://schemas.microsoft.com/office/powerpoint/2010/main" val="1607074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E757C2-7F40-718E-F402-F85CA002253C}"/>
              </a:ext>
            </a:extLst>
          </p:cNvPr>
          <p:cNvSpPr>
            <a:spLocks noGrp="1"/>
          </p:cNvSpPr>
          <p:nvPr>
            <p:ph type="title"/>
          </p:nvPr>
        </p:nvSpPr>
        <p:spPr/>
        <p:txBody>
          <a:bodyPr/>
          <a:lstStyle/>
          <a:p>
            <a:r>
              <a:rPr lang="en-US"/>
              <a:t>Domains and Roles</a:t>
            </a:r>
          </a:p>
        </p:txBody>
      </p:sp>
      <p:graphicFrame>
        <p:nvGraphicFramePr>
          <p:cNvPr id="10" name="Content Placeholder 9">
            <a:extLst>
              <a:ext uri="{FF2B5EF4-FFF2-40B4-BE49-F238E27FC236}">
                <a16:creationId xmlns:a16="http://schemas.microsoft.com/office/drawing/2014/main" id="{C7400B87-C9AC-6C08-B6A3-DCC5D976A535}"/>
              </a:ext>
            </a:extLst>
          </p:cNvPr>
          <p:cNvGraphicFramePr>
            <a:graphicFrameLocks noGrp="1"/>
          </p:cNvGraphicFramePr>
          <p:nvPr>
            <p:ph idx="1"/>
            <p:extLst>
              <p:ext uri="{D42A27DB-BD31-4B8C-83A1-F6EECF244321}">
                <p14:modId xmlns:p14="http://schemas.microsoft.com/office/powerpoint/2010/main" val="2845383697"/>
              </p:ext>
            </p:extLst>
          </p:nvPr>
        </p:nvGraphicFramePr>
        <p:xfrm>
          <a:off x="508590" y="2062629"/>
          <a:ext cx="6501988" cy="3900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ight Brace 8">
            <a:extLst>
              <a:ext uri="{FF2B5EF4-FFF2-40B4-BE49-F238E27FC236}">
                <a16:creationId xmlns:a16="http://schemas.microsoft.com/office/drawing/2014/main" id="{B736D20E-51A9-955E-718F-C6D1E7A04E74}"/>
              </a:ext>
            </a:extLst>
          </p:cNvPr>
          <p:cNvSpPr/>
          <p:nvPr/>
        </p:nvSpPr>
        <p:spPr>
          <a:xfrm>
            <a:off x="7010578" y="2659375"/>
            <a:ext cx="538808" cy="8559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6688311-DED3-11A6-F4DF-AF5B83D1A135}"/>
              </a:ext>
            </a:extLst>
          </p:cNvPr>
          <p:cNvSpPr/>
          <p:nvPr/>
        </p:nvSpPr>
        <p:spPr>
          <a:xfrm>
            <a:off x="7010578" y="4644164"/>
            <a:ext cx="538808" cy="8559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F099635-E2BB-3A64-EA89-E8ADBB56DBE9}"/>
              </a:ext>
            </a:extLst>
          </p:cNvPr>
          <p:cNvSpPr txBox="1"/>
          <p:nvPr/>
        </p:nvSpPr>
        <p:spPr>
          <a:xfrm>
            <a:off x="7549386" y="2859430"/>
            <a:ext cx="1905843" cy="400110"/>
          </a:xfrm>
          <a:prstGeom prst="rect">
            <a:avLst/>
          </a:prstGeom>
          <a:noFill/>
        </p:spPr>
        <p:txBody>
          <a:bodyPr wrap="none" rtlCol="0">
            <a:spAutoFit/>
          </a:bodyPr>
          <a:lstStyle/>
          <a:p>
            <a:r>
              <a:rPr lang="en-US" sz="2000" dirty="0"/>
              <a:t>Business Analyst</a:t>
            </a:r>
          </a:p>
        </p:txBody>
      </p:sp>
      <p:sp>
        <p:nvSpPr>
          <p:cNvPr id="13" name="TextBox 12">
            <a:extLst>
              <a:ext uri="{FF2B5EF4-FFF2-40B4-BE49-F238E27FC236}">
                <a16:creationId xmlns:a16="http://schemas.microsoft.com/office/drawing/2014/main" id="{F126232E-B948-4EAC-C754-58B0325AC646}"/>
              </a:ext>
            </a:extLst>
          </p:cNvPr>
          <p:cNvSpPr txBox="1"/>
          <p:nvPr/>
        </p:nvSpPr>
        <p:spPr>
          <a:xfrm>
            <a:off x="7618238" y="4872059"/>
            <a:ext cx="2098780" cy="400110"/>
          </a:xfrm>
          <a:prstGeom prst="rect">
            <a:avLst/>
          </a:prstGeom>
          <a:noFill/>
        </p:spPr>
        <p:txBody>
          <a:bodyPr wrap="none" rtlCol="0">
            <a:spAutoFit/>
          </a:bodyPr>
          <a:lstStyle/>
          <a:p>
            <a:r>
              <a:rPr lang="en-US" sz="2000" dirty="0"/>
              <a:t>Software Engineer</a:t>
            </a:r>
          </a:p>
        </p:txBody>
      </p:sp>
      <p:sp>
        <p:nvSpPr>
          <p:cNvPr id="2" name="Right Brace 1">
            <a:extLst>
              <a:ext uri="{FF2B5EF4-FFF2-40B4-BE49-F238E27FC236}">
                <a16:creationId xmlns:a16="http://schemas.microsoft.com/office/drawing/2014/main" id="{4AAFA1C0-34D6-D60C-F900-3F08542810F6}"/>
              </a:ext>
            </a:extLst>
          </p:cNvPr>
          <p:cNvSpPr/>
          <p:nvPr/>
        </p:nvSpPr>
        <p:spPr>
          <a:xfrm>
            <a:off x="7010578" y="5698386"/>
            <a:ext cx="538808" cy="26461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CB47BEC1-7C24-4FC9-DAE0-D4BF64512B60}"/>
              </a:ext>
            </a:extLst>
          </p:cNvPr>
          <p:cNvSpPr txBox="1"/>
          <p:nvPr/>
        </p:nvSpPr>
        <p:spPr>
          <a:xfrm>
            <a:off x="7627099" y="5630640"/>
            <a:ext cx="2630015" cy="400110"/>
          </a:xfrm>
          <a:prstGeom prst="rect">
            <a:avLst/>
          </a:prstGeom>
          <a:noFill/>
        </p:spPr>
        <p:txBody>
          <a:bodyPr wrap="none" rtlCol="0">
            <a:spAutoFit/>
          </a:bodyPr>
          <a:lstStyle/>
          <a:p>
            <a:r>
              <a:rPr lang="en-US" sz="2000" dirty="0"/>
              <a:t>Site Reliability Engineer</a:t>
            </a:r>
          </a:p>
        </p:txBody>
      </p:sp>
      <p:sp>
        <p:nvSpPr>
          <p:cNvPr id="4" name="Right Brace 3">
            <a:extLst>
              <a:ext uri="{FF2B5EF4-FFF2-40B4-BE49-F238E27FC236}">
                <a16:creationId xmlns:a16="http://schemas.microsoft.com/office/drawing/2014/main" id="{0C253AB6-9787-3F98-DA29-BE979DAB10B9}"/>
              </a:ext>
            </a:extLst>
          </p:cNvPr>
          <p:cNvSpPr/>
          <p:nvPr/>
        </p:nvSpPr>
        <p:spPr>
          <a:xfrm>
            <a:off x="7010578" y="2062629"/>
            <a:ext cx="538808" cy="3074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74A7DB4-1184-92F9-5082-965F599CEC58}"/>
              </a:ext>
            </a:extLst>
          </p:cNvPr>
          <p:cNvSpPr txBox="1"/>
          <p:nvPr/>
        </p:nvSpPr>
        <p:spPr>
          <a:xfrm>
            <a:off x="7618238" y="2016288"/>
            <a:ext cx="786626" cy="400110"/>
          </a:xfrm>
          <a:prstGeom prst="rect">
            <a:avLst/>
          </a:prstGeom>
          <a:noFill/>
        </p:spPr>
        <p:txBody>
          <a:bodyPr wrap="none" rtlCol="0">
            <a:spAutoFit/>
          </a:bodyPr>
          <a:lstStyle/>
          <a:p>
            <a:r>
              <a:rPr lang="en-US" sz="2000" dirty="0"/>
              <a:t>Client</a:t>
            </a:r>
          </a:p>
        </p:txBody>
      </p:sp>
      <p:sp>
        <p:nvSpPr>
          <p:cNvPr id="7" name="Right Brace 6">
            <a:extLst>
              <a:ext uri="{FF2B5EF4-FFF2-40B4-BE49-F238E27FC236}">
                <a16:creationId xmlns:a16="http://schemas.microsoft.com/office/drawing/2014/main" id="{5C1E5154-BA72-83B4-109C-92304825C9ED}"/>
              </a:ext>
            </a:extLst>
          </p:cNvPr>
          <p:cNvSpPr/>
          <p:nvPr/>
        </p:nvSpPr>
        <p:spPr>
          <a:xfrm>
            <a:off x="9351972" y="2233128"/>
            <a:ext cx="538808" cy="33072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8911161-E260-24CB-57A2-6E1417EA766E}"/>
              </a:ext>
            </a:extLst>
          </p:cNvPr>
          <p:cNvSpPr txBox="1"/>
          <p:nvPr/>
        </p:nvSpPr>
        <p:spPr>
          <a:xfrm>
            <a:off x="9811957" y="3686710"/>
            <a:ext cx="2050433" cy="400110"/>
          </a:xfrm>
          <a:prstGeom prst="rect">
            <a:avLst/>
          </a:prstGeom>
          <a:noFill/>
        </p:spPr>
        <p:txBody>
          <a:bodyPr wrap="none" rtlCol="0">
            <a:spAutoFit/>
          </a:bodyPr>
          <a:lstStyle/>
          <a:p>
            <a:r>
              <a:rPr lang="en-US" sz="2000" dirty="0"/>
              <a:t>Solution Architect</a:t>
            </a:r>
          </a:p>
        </p:txBody>
      </p:sp>
      <p:sp>
        <p:nvSpPr>
          <p:cNvPr id="14" name="Right Brace 13">
            <a:extLst>
              <a:ext uri="{FF2B5EF4-FFF2-40B4-BE49-F238E27FC236}">
                <a16:creationId xmlns:a16="http://schemas.microsoft.com/office/drawing/2014/main" id="{1559B15F-4C3D-8B93-5CC5-C27937EABDD4}"/>
              </a:ext>
            </a:extLst>
          </p:cNvPr>
          <p:cNvSpPr/>
          <p:nvPr/>
        </p:nvSpPr>
        <p:spPr>
          <a:xfrm>
            <a:off x="7010578" y="3670026"/>
            <a:ext cx="538808" cy="8559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F1594C24-B147-6302-D7BC-F31E5ABB9DDA}"/>
              </a:ext>
            </a:extLst>
          </p:cNvPr>
          <p:cNvSpPr txBox="1"/>
          <p:nvPr/>
        </p:nvSpPr>
        <p:spPr>
          <a:xfrm>
            <a:off x="7627099" y="3897921"/>
            <a:ext cx="1750416" cy="400110"/>
          </a:xfrm>
          <a:prstGeom prst="rect">
            <a:avLst/>
          </a:prstGeom>
          <a:noFill/>
        </p:spPr>
        <p:txBody>
          <a:bodyPr wrap="none" rtlCol="0">
            <a:spAutoFit/>
          </a:bodyPr>
          <a:lstStyle/>
          <a:p>
            <a:r>
              <a:rPr lang="en-US" sz="2000" dirty="0"/>
              <a:t>System Analyst</a:t>
            </a:r>
          </a:p>
        </p:txBody>
      </p:sp>
      <p:sp>
        <p:nvSpPr>
          <p:cNvPr id="16" name="Slide Number Placeholder 15">
            <a:extLst>
              <a:ext uri="{FF2B5EF4-FFF2-40B4-BE49-F238E27FC236}">
                <a16:creationId xmlns:a16="http://schemas.microsoft.com/office/drawing/2014/main" id="{045BE622-BEA1-75FD-D0F0-307930170824}"/>
              </a:ext>
            </a:extLst>
          </p:cNvPr>
          <p:cNvSpPr>
            <a:spLocks noGrp="1"/>
          </p:cNvSpPr>
          <p:nvPr>
            <p:ph type="sldNum" sz="quarter" idx="12"/>
          </p:nvPr>
        </p:nvSpPr>
        <p:spPr/>
        <p:txBody>
          <a:bodyPr/>
          <a:lstStyle/>
          <a:p>
            <a:fld id="{E4A7374E-1511-4CAC-B9ED-9034BB23A456}" type="slidenum">
              <a:rPr lang="en-US" smtClean="0"/>
              <a:t>31</a:t>
            </a:fld>
            <a:endParaRPr lang="en-US"/>
          </a:p>
        </p:txBody>
      </p:sp>
    </p:spTree>
    <p:extLst>
      <p:ext uri="{BB962C8B-B14F-4D97-AF65-F5344CB8AC3E}">
        <p14:creationId xmlns:p14="http://schemas.microsoft.com/office/powerpoint/2010/main" val="2479567524"/>
      </p:ext>
    </p:extLst>
  </p:cSld>
  <p:clrMapOvr>
    <a:masterClrMapping/>
  </p:clrMapOvr>
  <p:extLst>
    <p:ext uri="{6950BFC3-D8DA-4A85-94F7-54DA5524770B}">
      <p188:commentRel xmlns:p188="http://schemas.microsoft.com/office/powerpoint/2018/8/main" r:id="rId3"/>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62AD-51CC-9C84-3ACD-6AFF148A7CC2}"/>
              </a:ext>
            </a:extLst>
          </p:cNvPr>
          <p:cNvSpPr>
            <a:spLocks noGrp="1"/>
          </p:cNvSpPr>
          <p:nvPr>
            <p:ph type="title"/>
          </p:nvPr>
        </p:nvSpPr>
        <p:spPr/>
        <p:txBody>
          <a:bodyPr/>
          <a:lstStyle/>
          <a:p>
            <a:r>
              <a:rPr lang="en-US"/>
              <a:t>Workflow and SDLC</a:t>
            </a:r>
          </a:p>
        </p:txBody>
      </p:sp>
      <p:sp>
        <p:nvSpPr>
          <p:cNvPr id="38" name="Rectangle 37">
            <a:extLst>
              <a:ext uri="{FF2B5EF4-FFF2-40B4-BE49-F238E27FC236}">
                <a16:creationId xmlns:a16="http://schemas.microsoft.com/office/drawing/2014/main" id="{D8E5D9C9-0C36-5C6A-3900-07CC57BEBC84}"/>
              </a:ext>
            </a:extLst>
          </p:cNvPr>
          <p:cNvSpPr/>
          <p:nvPr/>
        </p:nvSpPr>
        <p:spPr>
          <a:xfrm>
            <a:off x="547888" y="5908297"/>
            <a:ext cx="11042965" cy="5227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Corbel" panose="020B0503020204020204" pitchFamily="34" charset="0"/>
              </a:rPr>
              <a:t>Solution Architect</a:t>
            </a:r>
          </a:p>
        </p:txBody>
      </p:sp>
      <p:grpSp>
        <p:nvGrpSpPr>
          <p:cNvPr id="60" name="Group 59">
            <a:extLst>
              <a:ext uri="{FF2B5EF4-FFF2-40B4-BE49-F238E27FC236}">
                <a16:creationId xmlns:a16="http://schemas.microsoft.com/office/drawing/2014/main" id="{E493EE33-D981-538B-9C99-C11B812D84F5}"/>
              </a:ext>
            </a:extLst>
          </p:cNvPr>
          <p:cNvGrpSpPr/>
          <p:nvPr/>
        </p:nvGrpSpPr>
        <p:grpSpPr>
          <a:xfrm>
            <a:off x="547888" y="1689069"/>
            <a:ext cx="11044458" cy="3956111"/>
            <a:chOff x="547888" y="1450944"/>
            <a:chExt cx="11044458" cy="3956111"/>
          </a:xfrm>
        </p:grpSpPr>
        <p:sp>
          <p:nvSpPr>
            <p:cNvPr id="4" name="Rectangle 3">
              <a:extLst>
                <a:ext uri="{FF2B5EF4-FFF2-40B4-BE49-F238E27FC236}">
                  <a16:creationId xmlns:a16="http://schemas.microsoft.com/office/drawing/2014/main" id="{4EF0CC4B-E085-B0F7-7FA4-9A7FAB3C49CB}"/>
                </a:ext>
              </a:extLst>
            </p:cNvPr>
            <p:cNvSpPr/>
            <p:nvPr/>
          </p:nvSpPr>
          <p:spPr>
            <a:xfrm>
              <a:off x="2944995" y="2387806"/>
              <a:ext cx="1870744"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atin typeface="Corbel" panose="020B0503020204020204" pitchFamily="34" charset="0"/>
                </a:rPr>
                <a:t>Business Analyst</a:t>
              </a:r>
            </a:p>
          </p:txBody>
        </p:sp>
        <p:sp>
          <p:nvSpPr>
            <p:cNvPr id="5" name="Rectangle 4">
              <a:extLst>
                <a:ext uri="{FF2B5EF4-FFF2-40B4-BE49-F238E27FC236}">
                  <a16:creationId xmlns:a16="http://schemas.microsoft.com/office/drawing/2014/main" id="{28510DCC-822B-8AE0-7B83-AB89ACF613A2}"/>
                </a:ext>
              </a:extLst>
            </p:cNvPr>
            <p:cNvSpPr/>
            <p:nvPr/>
          </p:nvSpPr>
          <p:spPr>
            <a:xfrm>
              <a:off x="5151323" y="2379416"/>
              <a:ext cx="1870744"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atin typeface="Corbel" panose="020B0503020204020204" pitchFamily="34" charset="0"/>
                </a:rPr>
                <a:t>Development</a:t>
              </a:r>
            </a:p>
            <a:p>
              <a:pPr algn="ctr"/>
              <a:r>
                <a:rPr lang="en-US">
                  <a:latin typeface="Corbel" panose="020B0503020204020204" pitchFamily="34" charset="0"/>
                </a:rPr>
                <a:t>Team Lead</a:t>
              </a:r>
            </a:p>
          </p:txBody>
        </p:sp>
        <p:sp>
          <p:nvSpPr>
            <p:cNvPr id="6" name="Rectangle 5">
              <a:extLst>
                <a:ext uri="{FF2B5EF4-FFF2-40B4-BE49-F238E27FC236}">
                  <a16:creationId xmlns:a16="http://schemas.microsoft.com/office/drawing/2014/main" id="{3768AB1A-8A7B-B216-5B7B-5090EF4B6D02}"/>
                </a:ext>
              </a:extLst>
            </p:cNvPr>
            <p:cNvSpPr/>
            <p:nvPr/>
          </p:nvSpPr>
          <p:spPr>
            <a:xfrm>
              <a:off x="667386" y="2387806"/>
              <a:ext cx="1870744"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atin typeface="Corbel" panose="020B0503020204020204" pitchFamily="34" charset="0"/>
                </a:rPr>
                <a:t>Project Manager</a:t>
              </a:r>
            </a:p>
          </p:txBody>
        </p:sp>
        <p:sp>
          <p:nvSpPr>
            <p:cNvPr id="7" name="Rectangle 6">
              <a:extLst>
                <a:ext uri="{FF2B5EF4-FFF2-40B4-BE49-F238E27FC236}">
                  <a16:creationId xmlns:a16="http://schemas.microsoft.com/office/drawing/2014/main" id="{1A8D3224-8924-BBA6-BD28-79960C36469E}"/>
                </a:ext>
              </a:extLst>
            </p:cNvPr>
            <p:cNvSpPr/>
            <p:nvPr/>
          </p:nvSpPr>
          <p:spPr>
            <a:xfrm>
              <a:off x="7379851" y="2387806"/>
              <a:ext cx="1870744"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atin typeface="Corbel" panose="020B0503020204020204" pitchFamily="34" charset="0"/>
                </a:rPr>
                <a:t>Software Engineers</a:t>
              </a:r>
            </a:p>
          </p:txBody>
        </p:sp>
        <p:cxnSp>
          <p:nvCxnSpPr>
            <p:cNvPr id="11" name="Straight Arrow Connector 10">
              <a:extLst>
                <a:ext uri="{FF2B5EF4-FFF2-40B4-BE49-F238E27FC236}">
                  <a16:creationId xmlns:a16="http://schemas.microsoft.com/office/drawing/2014/main" id="{D65E4B83-FE05-1D54-1921-E2A989C013DA}"/>
                </a:ext>
              </a:extLst>
            </p:cNvPr>
            <p:cNvCxnSpPr>
              <a:cxnSpLocks/>
              <a:stCxn id="4" idx="3"/>
              <a:endCxn id="5" idx="1"/>
            </p:cNvCxnSpPr>
            <p:nvPr/>
          </p:nvCxnSpPr>
          <p:spPr>
            <a:xfrm flipV="1">
              <a:off x="4815739" y="2836616"/>
              <a:ext cx="335584" cy="8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94D7E7-3F81-8A7E-38BD-B159ECE7AEC9}"/>
                </a:ext>
              </a:extLst>
            </p:cNvPr>
            <p:cNvCxnSpPr>
              <a:cxnSpLocks/>
              <a:stCxn id="5" idx="3"/>
              <a:endCxn id="7" idx="1"/>
            </p:cNvCxnSpPr>
            <p:nvPr/>
          </p:nvCxnSpPr>
          <p:spPr>
            <a:xfrm>
              <a:off x="7022067" y="2836616"/>
              <a:ext cx="357784" cy="8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881B0DD-C0AD-527D-FDF2-49AEA79C6B48}"/>
                </a:ext>
              </a:extLst>
            </p:cNvPr>
            <p:cNvCxnSpPr>
              <a:cxnSpLocks/>
              <a:stCxn id="6" idx="3"/>
              <a:endCxn id="4" idx="1"/>
            </p:cNvCxnSpPr>
            <p:nvPr/>
          </p:nvCxnSpPr>
          <p:spPr>
            <a:xfrm>
              <a:off x="2538130" y="2845006"/>
              <a:ext cx="40686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1CE9759-8E7C-1300-28D4-61CFEC2C999E}"/>
                </a:ext>
              </a:extLst>
            </p:cNvPr>
            <p:cNvSpPr/>
            <p:nvPr/>
          </p:nvSpPr>
          <p:spPr>
            <a:xfrm>
              <a:off x="9588058" y="3737825"/>
              <a:ext cx="1870744"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atin typeface="Corbel" panose="020B0503020204020204" pitchFamily="34" charset="0"/>
                </a:rPr>
                <a:t>QA Engineers</a:t>
              </a:r>
            </a:p>
          </p:txBody>
        </p:sp>
        <p:sp>
          <p:nvSpPr>
            <p:cNvPr id="21" name="Rectangle 20">
              <a:extLst>
                <a:ext uri="{FF2B5EF4-FFF2-40B4-BE49-F238E27FC236}">
                  <a16:creationId xmlns:a16="http://schemas.microsoft.com/office/drawing/2014/main" id="{04866CD8-5EFB-3C1F-6101-A77F8156973C}"/>
                </a:ext>
              </a:extLst>
            </p:cNvPr>
            <p:cNvSpPr/>
            <p:nvPr/>
          </p:nvSpPr>
          <p:spPr>
            <a:xfrm>
              <a:off x="5151323" y="3737825"/>
              <a:ext cx="1870744"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atin typeface="Corbel" panose="020B0503020204020204" pitchFamily="34" charset="0"/>
                </a:rPr>
                <a:t>Designer</a:t>
              </a:r>
            </a:p>
          </p:txBody>
        </p:sp>
        <p:cxnSp>
          <p:nvCxnSpPr>
            <p:cNvPr id="23" name="Straight Arrow Connector 22">
              <a:extLst>
                <a:ext uri="{FF2B5EF4-FFF2-40B4-BE49-F238E27FC236}">
                  <a16:creationId xmlns:a16="http://schemas.microsoft.com/office/drawing/2014/main" id="{C98F965D-55B9-1C23-03DD-BEEBD7211E57}"/>
                </a:ext>
              </a:extLst>
            </p:cNvPr>
            <p:cNvCxnSpPr>
              <a:cxnSpLocks/>
              <a:stCxn id="5" idx="2"/>
              <a:endCxn id="21" idx="0"/>
            </p:cNvCxnSpPr>
            <p:nvPr/>
          </p:nvCxnSpPr>
          <p:spPr>
            <a:xfrm>
              <a:off x="6086695" y="3293816"/>
              <a:ext cx="0" cy="44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9CCCACC-5F23-B67B-4198-D242325DA7A6}"/>
                </a:ext>
              </a:extLst>
            </p:cNvPr>
            <p:cNvCxnSpPr>
              <a:cxnSpLocks/>
              <a:stCxn id="21" idx="3"/>
              <a:endCxn id="7" idx="2"/>
            </p:cNvCxnSpPr>
            <p:nvPr/>
          </p:nvCxnSpPr>
          <p:spPr>
            <a:xfrm flipV="1">
              <a:off x="7022067" y="3302206"/>
              <a:ext cx="1293156" cy="89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DC5F5E5-7481-84C7-9521-1E7DB86936D9}"/>
                </a:ext>
              </a:extLst>
            </p:cNvPr>
            <p:cNvCxnSpPr>
              <a:cxnSpLocks/>
              <a:stCxn id="21" idx="3"/>
              <a:endCxn id="20" idx="1"/>
            </p:cNvCxnSpPr>
            <p:nvPr/>
          </p:nvCxnSpPr>
          <p:spPr>
            <a:xfrm>
              <a:off x="7022067" y="4195025"/>
              <a:ext cx="2565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EC265AE-D68F-C03D-FA62-79D8FF0690AB}"/>
                </a:ext>
              </a:extLst>
            </p:cNvPr>
            <p:cNvCxnSpPr>
              <a:cxnSpLocks/>
              <a:stCxn id="31" idx="2"/>
              <a:endCxn id="20" idx="0"/>
            </p:cNvCxnSpPr>
            <p:nvPr/>
          </p:nvCxnSpPr>
          <p:spPr>
            <a:xfrm>
              <a:off x="10523430" y="3306445"/>
              <a:ext cx="0" cy="431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DBA2429-5CCE-28B2-5D50-B6B15CD7A1FB}"/>
                </a:ext>
              </a:extLst>
            </p:cNvPr>
            <p:cNvSpPr/>
            <p:nvPr/>
          </p:nvSpPr>
          <p:spPr>
            <a:xfrm>
              <a:off x="661794" y="3737825"/>
              <a:ext cx="1870744"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atin typeface="Corbel" panose="020B0503020204020204" pitchFamily="34" charset="0"/>
                </a:rPr>
                <a:t>Product Owner /</a:t>
              </a:r>
            </a:p>
            <a:p>
              <a:pPr algn="ctr"/>
              <a:r>
                <a:rPr lang="en-US">
                  <a:latin typeface="Corbel" panose="020B0503020204020204" pitchFamily="34" charset="0"/>
                </a:rPr>
                <a:t>Client’s Representative</a:t>
              </a:r>
            </a:p>
          </p:txBody>
        </p:sp>
        <p:cxnSp>
          <p:nvCxnSpPr>
            <p:cNvPr id="8" name="Straight Arrow Connector 7">
              <a:extLst>
                <a:ext uri="{FF2B5EF4-FFF2-40B4-BE49-F238E27FC236}">
                  <a16:creationId xmlns:a16="http://schemas.microsoft.com/office/drawing/2014/main" id="{D032C81B-80FD-CEA7-B2EA-7661E3DE9F87}"/>
                </a:ext>
              </a:extLst>
            </p:cNvPr>
            <p:cNvCxnSpPr>
              <a:cxnSpLocks/>
              <a:stCxn id="3" idx="0"/>
              <a:endCxn id="6" idx="2"/>
            </p:cNvCxnSpPr>
            <p:nvPr/>
          </p:nvCxnSpPr>
          <p:spPr>
            <a:xfrm flipV="1">
              <a:off x="1597166" y="3302206"/>
              <a:ext cx="5592" cy="43561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CEB722-CCAB-F53C-8A2E-A74092249877}"/>
                </a:ext>
              </a:extLst>
            </p:cNvPr>
            <p:cNvCxnSpPr>
              <a:cxnSpLocks/>
              <a:stCxn id="3" idx="3"/>
              <a:endCxn id="4" idx="2"/>
            </p:cNvCxnSpPr>
            <p:nvPr/>
          </p:nvCxnSpPr>
          <p:spPr>
            <a:xfrm flipV="1">
              <a:off x="2532538" y="3302206"/>
              <a:ext cx="1347829" cy="89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9A989C-D47A-CC71-29D5-C6A9108154EE}"/>
                </a:ext>
              </a:extLst>
            </p:cNvPr>
            <p:cNvCxnSpPr>
              <a:cxnSpLocks/>
              <a:stCxn id="3" idx="3"/>
            </p:cNvCxnSpPr>
            <p:nvPr/>
          </p:nvCxnSpPr>
          <p:spPr>
            <a:xfrm flipV="1">
              <a:off x="2532538" y="3293816"/>
              <a:ext cx="2852257" cy="901209"/>
            </a:xfrm>
            <a:prstGeom prst="straightConnector1">
              <a:avLst/>
            </a:prstGeom>
            <a:ln>
              <a:solidFill>
                <a:schemeClr val="bg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4261FD7-B864-81BF-3408-ED209BC640AF}"/>
                </a:ext>
              </a:extLst>
            </p:cNvPr>
            <p:cNvCxnSpPr>
              <a:cxnSpLocks/>
              <a:stCxn id="3" idx="3"/>
              <a:endCxn id="21" idx="1"/>
            </p:cNvCxnSpPr>
            <p:nvPr/>
          </p:nvCxnSpPr>
          <p:spPr>
            <a:xfrm>
              <a:off x="2532538" y="4195025"/>
              <a:ext cx="2618785" cy="0"/>
            </a:xfrm>
            <a:prstGeom prst="straightConnector1">
              <a:avLst/>
            </a:prstGeom>
            <a:ln>
              <a:solidFill>
                <a:schemeClr val="bg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9E8D652-2C0E-E1D3-9772-D06C2262F70A}"/>
                </a:ext>
              </a:extLst>
            </p:cNvPr>
            <p:cNvCxnSpPr>
              <a:cxnSpLocks/>
              <a:stCxn id="4" idx="2"/>
              <a:endCxn id="21" idx="1"/>
            </p:cNvCxnSpPr>
            <p:nvPr/>
          </p:nvCxnSpPr>
          <p:spPr>
            <a:xfrm>
              <a:off x="3880367" y="3302206"/>
              <a:ext cx="1270956" cy="89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6D0755B-98C5-D581-320D-A89F9C9DAB30}"/>
                </a:ext>
              </a:extLst>
            </p:cNvPr>
            <p:cNvSpPr txBox="1"/>
            <p:nvPr/>
          </p:nvSpPr>
          <p:spPr>
            <a:xfrm>
              <a:off x="2781758" y="1825249"/>
              <a:ext cx="2129381" cy="584775"/>
            </a:xfrm>
            <a:prstGeom prst="rect">
              <a:avLst/>
            </a:prstGeom>
            <a:noFill/>
          </p:spPr>
          <p:txBody>
            <a:bodyPr wrap="square" rtlCol="0">
              <a:spAutoFit/>
            </a:bodyPr>
            <a:lstStyle/>
            <a:p>
              <a:pPr algn="ctr"/>
              <a:r>
                <a:rPr lang="en-US" sz="1600">
                  <a:latin typeface="Corbel" panose="020B0503020204020204" pitchFamily="34" charset="0"/>
                </a:rPr>
                <a:t>Business/System Flow,</a:t>
              </a:r>
            </a:p>
            <a:p>
              <a:pPr algn="ctr"/>
              <a:r>
                <a:rPr lang="en-US" sz="1600">
                  <a:latin typeface="Corbel" panose="020B0503020204020204" pitchFamily="34" charset="0"/>
                </a:rPr>
                <a:t>UI Wireframe</a:t>
              </a:r>
            </a:p>
          </p:txBody>
        </p:sp>
        <p:sp>
          <p:nvSpPr>
            <p:cNvPr id="18" name="TextBox 17">
              <a:extLst>
                <a:ext uri="{FF2B5EF4-FFF2-40B4-BE49-F238E27FC236}">
                  <a16:creationId xmlns:a16="http://schemas.microsoft.com/office/drawing/2014/main" id="{BC1809DF-B419-FD2E-9FF8-8C2B10601875}"/>
                </a:ext>
              </a:extLst>
            </p:cNvPr>
            <p:cNvSpPr txBox="1"/>
            <p:nvPr/>
          </p:nvSpPr>
          <p:spPr>
            <a:xfrm>
              <a:off x="661794" y="2040862"/>
              <a:ext cx="1870744" cy="338554"/>
            </a:xfrm>
            <a:prstGeom prst="rect">
              <a:avLst/>
            </a:prstGeom>
            <a:noFill/>
          </p:spPr>
          <p:txBody>
            <a:bodyPr wrap="square" rtlCol="0">
              <a:spAutoFit/>
            </a:bodyPr>
            <a:lstStyle/>
            <a:p>
              <a:pPr algn="ctr"/>
              <a:r>
                <a:rPr lang="en-US" sz="1600">
                  <a:latin typeface="Corbel" panose="020B0503020204020204" pitchFamily="34" charset="0"/>
                </a:rPr>
                <a:t>Development Plan</a:t>
              </a:r>
            </a:p>
          </p:txBody>
        </p:sp>
        <p:sp>
          <p:nvSpPr>
            <p:cNvPr id="31" name="Rectangle 30">
              <a:extLst>
                <a:ext uri="{FF2B5EF4-FFF2-40B4-BE49-F238E27FC236}">
                  <a16:creationId xmlns:a16="http://schemas.microsoft.com/office/drawing/2014/main" id="{E542FDD3-F3DC-3FEF-8091-B8A3570745FE}"/>
                </a:ext>
              </a:extLst>
            </p:cNvPr>
            <p:cNvSpPr/>
            <p:nvPr/>
          </p:nvSpPr>
          <p:spPr>
            <a:xfrm>
              <a:off x="9588058" y="2392045"/>
              <a:ext cx="1870744"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atin typeface="Corbel" panose="020B0503020204020204" pitchFamily="34" charset="0"/>
                </a:rPr>
                <a:t>SRE</a:t>
              </a:r>
            </a:p>
          </p:txBody>
        </p:sp>
        <p:sp>
          <p:nvSpPr>
            <p:cNvPr id="36" name="TextBox 35">
              <a:extLst>
                <a:ext uri="{FF2B5EF4-FFF2-40B4-BE49-F238E27FC236}">
                  <a16:creationId xmlns:a16="http://schemas.microsoft.com/office/drawing/2014/main" id="{A32E492D-3DAE-5DAD-C754-4F5E041A05D9}"/>
                </a:ext>
              </a:extLst>
            </p:cNvPr>
            <p:cNvSpPr txBox="1"/>
            <p:nvPr/>
          </p:nvSpPr>
          <p:spPr>
            <a:xfrm>
              <a:off x="661794" y="4660615"/>
              <a:ext cx="1876336" cy="584775"/>
            </a:xfrm>
            <a:prstGeom prst="rect">
              <a:avLst/>
            </a:prstGeom>
            <a:noFill/>
          </p:spPr>
          <p:txBody>
            <a:bodyPr wrap="square" rtlCol="0">
              <a:spAutoFit/>
            </a:bodyPr>
            <a:lstStyle/>
            <a:p>
              <a:pPr algn="ctr"/>
              <a:r>
                <a:rPr lang="en-US" sz="1600">
                  <a:latin typeface="Corbel" panose="020B0503020204020204" pitchFamily="34" charset="0"/>
                </a:rPr>
                <a:t>Product backlog /</a:t>
              </a:r>
            </a:p>
            <a:p>
              <a:pPr algn="ctr"/>
              <a:r>
                <a:rPr lang="en-US" sz="1600">
                  <a:latin typeface="Corbel" panose="020B0503020204020204" pitchFamily="34" charset="0"/>
                </a:rPr>
                <a:t>Requirements</a:t>
              </a:r>
            </a:p>
          </p:txBody>
        </p:sp>
        <p:sp>
          <p:nvSpPr>
            <p:cNvPr id="15" name="TextBox 14">
              <a:extLst>
                <a:ext uri="{FF2B5EF4-FFF2-40B4-BE49-F238E27FC236}">
                  <a16:creationId xmlns:a16="http://schemas.microsoft.com/office/drawing/2014/main" id="{D88EBEAD-89F9-DA9C-2DD6-EDD39821CE6A}"/>
                </a:ext>
              </a:extLst>
            </p:cNvPr>
            <p:cNvSpPr txBox="1"/>
            <p:nvPr/>
          </p:nvSpPr>
          <p:spPr>
            <a:xfrm>
              <a:off x="5729547" y="4696615"/>
              <a:ext cx="686406" cy="338554"/>
            </a:xfrm>
            <a:prstGeom prst="rect">
              <a:avLst/>
            </a:prstGeom>
            <a:noFill/>
          </p:spPr>
          <p:txBody>
            <a:bodyPr wrap="none" rtlCol="0">
              <a:spAutoFit/>
            </a:bodyPr>
            <a:lstStyle/>
            <a:p>
              <a:pPr algn="ctr"/>
              <a:r>
                <a:rPr lang="en-US" sz="1600">
                  <a:latin typeface="Corbel" panose="020B0503020204020204" pitchFamily="34" charset="0"/>
                </a:rPr>
                <a:t>UI/UX</a:t>
              </a:r>
            </a:p>
          </p:txBody>
        </p:sp>
        <p:sp>
          <p:nvSpPr>
            <p:cNvPr id="35" name="Rectangle: Rounded Corners 34">
              <a:extLst>
                <a:ext uri="{FF2B5EF4-FFF2-40B4-BE49-F238E27FC236}">
                  <a16:creationId xmlns:a16="http://schemas.microsoft.com/office/drawing/2014/main" id="{3ED59DF1-4459-D283-8460-B30CA324BA64}"/>
                </a:ext>
              </a:extLst>
            </p:cNvPr>
            <p:cNvSpPr/>
            <p:nvPr/>
          </p:nvSpPr>
          <p:spPr>
            <a:xfrm>
              <a:off x="547888" y="1450944"/>
              <a:ext cx="2137832" cy="3956111"/>
            </a:xfrm>
            <a:prstGeom prst="roundRect">
              <a:avLst>
                <a:gd name="adj" fmla="val 0"/>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nchorCtr="0"/>
            <a:lstStyle/>
            <a:p>
              <a:pPr algn="ctr"/>
              <a:r>
                <a:rPr lang="en-US">
                  <a:latin typeface="Corbel" panose="020B0503020204020204" pitchFamily="34" charset="0"/>
                </a:rPr>
                <a:t>Plan</a:t>
              </a:r>
            </a:p>
          </p:txBody>
        </p:sp>
        <p:sp>
          <p:nvSpPr>
            <p:cNvPr id="37" name="Rectangle: Rounded Corners 36">
              <a:extLst>
                <a:ext uri="{FF2B5EF4-FFF2-40B4-BE49-F238E27FC236}">
                  <a16:creationId xmlns:a16="http://schemas.microsoft.com/office/drawing/2014/main" id="{5F98F43D-9C6E-DFA0-1F37-786A2F5A36EF}"/>
                </a:ext>
              </a:extLst>
            </p:cNvPr>
            <p:cNvSpPr/>
            <p:nvPr/>
          </p:nvSpPr>
          <p:spPr>
            <a:xfrm>
              <a:off x="2773512" y="1450944"/>
              <a:ext cx="2137832" cy="3956111"/>
            </a:xfrm>
            <a:prstGeom prst="roundRect">
              <a:avLst>
                <a:gd name="adj" fmla="val 0"/>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nchorCtr="0"/>
            <a:lstStyle/>
            <a:p>
              <a:pPr algn="ctr"/>
              <a:r>
                <a:rPr lang="en-US">
                  <a:latin typeface="Corbel" panose="020B0503020204020204" pitchFamily="34" charset="0"/>
                </a:rPr>
                <a:t>Analyze</a:t>
              </a:r>
            </a:p>
          </p:txBody>
        </p:sp>
        <p:sp>
          <p:nvSpPr>
            <p:cNvPr id="40" name="Rectangle: Rounded Corners 39">
              <a:extLst>
                <a:ext uri="{FF2B5EF4-FFF2-40B4-BE49-F238E27FC236}">
                  <a16:creationId xmlns:a16="http://schemas.microsoft.com/office/drawing/2014/main" id="{097AFC2D-E625-3C77-1C43-E432CEE0AE57}"/>
                </a:ext>
              </a:extLst>
            </p:cNvPr>
            <p:cNvSpPr/>
            <p:nvPr/>
          </p:nvSpPr>
          <p:spPr>
            <a:xfrm>
              <a:off x="5001842" y="1450944"/>
              <a:ext cx="2137832" cy="3956111"/>
            </a:xfrm>
            <a:prstGeom prst="roundRect">
              <a:avLst>
                <a:gd name="adj" fmla="val 0"/>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nchorCtr="0"/>
            <a:lstStyle/>
            <a:p>
              <a:pPr algn="ctr"/>
              <a:r>
                <a:rPr lang="en-US">
                  <a:latin typeface="Corbel" panose="020B0503020204020204" pitchFamily="34" charset="0"/>
                </a:rPr>
                <a:t>Design</a:t>
              </a:r>
            </a:p>
          </p:txBody>
        </p:sp>
        <p:sp>
          <p:nvSpPr>
            <p:cNvPr id="41" name="Rectangle: Rounded Corners 40">
              <a:extLst>
                <a:ext uri="{FF2B5EF4-FFF2-40B4-BE49-F238E27FC236}">
                  <a16:creationId xmlns:a16="http://schemas.microsoft.com/office/drawing/2014/main" id="{0C621019-4380-FD47-5336-93367EEE9133}"/>
                </a:ext>
              </a:extLst>
            </p:cNvPr>
            <p:cNvSpPr/>
            <p:nvPr/>
          </p:nvSpPr>
          <p:spPr>
            <a:xfrm>
              <a:off x="7230377" y="1450944"/>
              <a:ext cx="2137832" cy="3956111"/>
            </a:xfrm>
            <a:prstGeom prst="roundRect">
              <a:avLst>
                <a:gd name="adj" fmla="val 0"/>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nchorCtr="0"/>
            <a:lstStyle/>
            <a:p>
              <a:pPr algn="ctr"/>
              <a:r>
                <a:rPr lang="en-US">
                  <a:latin typeface="Corbel" panose="020B0503020204020204" pitchFamily="34" charset="0"/>
                </a:rPr>
                <a:t>Code</a:t>
              </a:r>
            </a:p>
          </p:txBody>
        </p:sp>
        <p:sp>
          <p:nvSpPr>
            <p:cNvPr id="42" name="Rectangle: Rounded Corners 41">
              <a:extLst>
                <a:ext uri="{FF2B5EF4-FFF2-40B4-BE49-F238E27FC236}">
                  <a16:creationId xmlns:a16="http://schemas.microsoft.com/office/drawing/2014/main" id="{8779474F-C55F-A134-B879-F518B905BEEE}"/>
                </a:ext>
              </a:extLst>
            </p:cNvPr>
            <p:cNvSpPr/>
            <p:nvPr/>
          </p:nvSpPr>
          <p:spPr>
            <a:xfrm>
              <a:off x="9454514" y="1450944"/>
              <a:ext cx="2137832" cy="3956111"/>
            </a:xfrm>
            <a:prstGeom prst="roundRect">
              <a:avLst>
                <a:gd name="adj" fmla="val 0"/>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nchorCtr="0"/>
            <a:lstStyle/>
            <a:p>
              <a:pPr algn="ctr"/>
              <a:r>
                <a:rPr lang="en-US">
                  <a:latin typeface="Corbel" panose="020B0503020204020204" pitchFamily="34" charset="0"/>
                </a:rPr>
                <a:t>Deploy, Test</a:t>
              </a:r>
            </a:p>
          </p:txBody>
        </p:sp>
        <p:cxnSp>
          <p:nvCxnSpPr>
            <p:cNvPr id="25" name="Straight Arrow Connector 24">
              <a:extLst>
                <a:ext uri="{FF2B5EF4-FFF2-40B4-BE49-F238E27FC236}">
                  <a16:creationId xmlns:a16="http://schemas.microsoft.com/office/drawing/2014/main" id="{C13AC627-6173-9AAA-F69F-AC420D1BF2AC}"/>
                </a:ext>
              </a:extLst>
            </p:cNvPr>
            <p:cNvCxnSpPr>
              <a:cxnSpLocks/>
              <a:stCxn id="7" idx="3"/>
              <a:endCxn id="31" idx="1"/>
            </p:cNvCxnSpPr>
            <p:nvPr/>
          </p:nvCxnSpPr>
          <p:spPr>
            <a:xfrm>
              <a:off x="9250595" y="2845006"/>
              <a:ext cx="337463" cy="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a:extLst>
              <a:ext uri="{FF2B5EF4-FFF2-40B4-BE49-F238E27FC236}">
                <a16:creationId xmlns:a16="http://schemas.microsoft.com/office/drawing/2014/main" id="{654683A7-50C4-45B4-2414-4A53647A6863}"/>
              </a:ext>
            </a:extLst>
          </p:cNvPr>
          <p:cNvCxnSpPr>
            <a:cxnSpLocks/>
            <a:endCxn id="35" idx="2"/>
          </p:cNvCxnSpPr>
          <p:nvPr/>
        </p:nvCxnSpPr>
        <p:spPr>
          <a:xfrm flipV="1">
            <a:off x="1616804" y="5645180"/>
            <a:ext cx="0" cy="26311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A7FA08-E632-983F-433C-3D787E0672F1}"/>
              </a:ext>
            </a:extLst>
          </p:cNvPr>
          <p:cNvCxnSpPr>
            <a:cxnSpLocks/>
            <a:endCxn id="37" idx="2"/>
          </p:cNvCxnSpPr>
          <p:nvPr/>
        </p:nvCxnSpPr>
        <p:spPr>
          <a:xfrm flipV="1">
            <a:off x="3840836" y="5645180"/>
            <a:ext cx="1592" cy="263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D74C761-6A7C-20EF-7154-4DD0AC36F90F}"/>
              </a:ext>
            </a:extLst>
          </p:cNvPr>
          <p:cNvCxnSpPr>
            <a:cxnSpLocks/>
            <a:stCxn id="38" idx="0"/>
            <a:endCxn id="40" idx="2"/>
          </p:cNvCxnSpPr>
          <p:nvPr/>
        </p:nvCxnSpPr>
        <p:spPr>
          <a:xfrm flipV="1">
            <a:off x="6069371" y="5645180"/>
            <a:ext cx="1387" cy="263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EA59AC6-FBBE-790D-633B-520EA965E35B}"/>
              </a:ext>
            </a:extLst>
          </p:cNvPr>
          <p:cNvCxnSpPr>
            <a:cxnSpLocks/>
            <a:endCxn id="41" idx="2"/>
          </p:cNvCxnSpPr>
          <p:nvPr/>
        </p:nvCxnSpPr>
        <p:spPr>
          <a:xfrm flipV="1">
            <a:off x="8299293" y="5645180"/>
            <a:ext cx="0" cy="26311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CF19ADC-E476-B0E9-91C3-895DA537B077}"/>
              </a:ext>
            </a:extLst>
          </p:cNvPr>
          <p:cNvCxnSpPr>
            <a:cxnSpLocks/>
            <a:endCxn id="42" idx="2"/>
          </p:cNvCxnSpPr>
          <p:nvPr/>
        </p:nvCxnSpPr>
        <p:spPr>
          <a:xfrm flipV="1">
            <a:off x="10523430" y="5645180"/>
            <a:ext cx="0" cy="26311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D1F0205D-A9AE-8E73-0923-39F74A5A5798}"/>
              </a:ext>
            </a:extLst>
          </p:cNvPr>
          <p:cNvSpPr>
            <a:spLocks noGrp="1"/>
          </p:cNvSpPr>
          <p:nvPr>
            <p:ph type="sldNum" sz="quarter" idx="12"/>
          </p:nvPr>
        </p:nvSpPr>
        <p:spPr/>
        <p:txBody>
          <a:bodyPr/>
          <a:lstStyle/>
          <a:p>
            <a:fld id="{E4A7374E-1511-4CAC-B9ED-9034BB23A456}" type="slidenum">
              <a:rPr lang="en-US" smtClean="0"/>
              <a:t>32</a:t>
            </a:fld>
            <a:endParaRPr lang="en-US"/>
          </a:p>
        </p:txBody>
      </p:sp>
    </p:spTree>
    <p:extLst>
      <p:ext uri="{BB962C8B-B14F-4D97-AF65-F5344CB8AC3E}">
        <p14:creationId xmlns:p14="http://schemas.microsoft.com/office/powerpoint/2010/main" val="368893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A32-57E1-A063-D68B-CA32E3C243E1}"/>
              </a:ext>
            </a:extLst>
          </p:cNvPr>
          <p:cNvSpPr>
            <a:spLocks noGrp="1"/>
          </p:cNvSpPr>
          <p:nvPr>
            <p:ph type="title"/>
          </p:nvPr>
        </p:nvSpPr>
        <p:spPr/>
        <p:txBody>
          <a:bodyPr/>
          <a:lstStyle/>
          <a:p>
            <a:r>
              <a:rPr lang="en-US"/>
              <a:t>Software Development Activities</a:t>
            </a:r>
          </a:p>
        </p:txBody>
      </p:sp>
      <p:graphicFrame>
        <p:nvGraphicFramePr>
          <p:cNvPr id="7" name="Content Placeholder 6">
            <a:extLst>
              <a:ext uri="{FF2B5EF4-FFF2-40B4-BE49-F238E27FC236}">
                <a16:creationId xmlns:a16="http://schemas.microsoft.com/office/drawing/2014/main" id="{CF787A96-47B4-EC68-E9E1-5332B6ABF00B}"/>
              </a:ext>
            </a:extLst>
          </p:cNvPr>
          <p:cNvGraphicFramePr>
            <a:graphicFrameLocks noGrp="1"/>
          </p:cNvGraphicFramePr>
          <p:nvPr>
            <p:ph idx="1"/>
            <p:extLst>
              <p:ext uri="{D42A27DB-BD31-4B8C-83A1-F6EECF244321}">
                <p14:modId xmlns:p14="http://schemas.microsoft.com/office/powerpoint/2010/main" val="2253885309"/>
              </p:ext>
            </p:extLst>
          </p:nvPr>
        </p:nvGraphicFramePr>
        <p:xfrm>
          <a:off x="838202" y="1690690"/>
          <a:ext cx="10515596" cy="4890228"/>
        </p:xfrm>
        <a:graphic>
          <a:graphicData uri="http://schemas.openxmlformats.org/drawingml/2006/table">
            <a:tbl>
              <a:tblPr firstRow="1" bandRow="1">
                <a:tableStyleId>{21E4AEA4-8DFA-4A89-87EB-49C32662AFE0}</a:tableStyleId>
              </a:tblPr>
              <a:tblGrid>
                <a:gridCol w="624838">
                  <a:extLst>
                    <a:ext uri="{9D8B030D-6E8A-4147-A177-3AD203B41FA5}">
                      <a16:colId xmlns:a16="http://schemas.microsoft.com/office/drawing/2014/main" val="1450783055"/>
                    </a:ext>
                  </a:extLst>
                </a:gridCol>
                <a:gridCol w="3129280">
                  <a:extLst>
                    <a:ext uri="{9D8B030D-6E8A-4147-A177-3AD203B41FA5}">
                      <a16:colId xmlns:a16="http://schemas.microsoft.com/office/drawing/2014/main" val="2365791322"/>
                    </a:ext>
                  </a:extLst>
                </a:gridCol>
                <a:gridCol w="1818640">
                  <a:extLst>
                    <a:ext uri="{9D8B030D-6E8A-4147-A177-3AD203B41FA5}">
                      <a16:colId xmlns:a16="http://schemas.microsoft.com/office/drawing/2014/main" val="1666666951"/>
                    </a:ext>
                  </a:extLst>
                </a:gridCol>
                <a:gridCol w="2824482">
                  <a:extLst>
                    <a:ext uri="{9D8B030D-6E8A-4147-A177-3AD203B41FA5}">
                      <a16:colId xmlns:a16="http://schemas.microsoft.com/office/drawing/2014/main" val="2382761606"/>
                    </a:ext>
                  </a:extLst>
                </a:gridCol>
                <a:gridCol w="2118356">
                  <a:extLst>
                    <a:ext uri="{9D8B030D-6E8A-4147-A177-3AD203B41FA5}">
                      <a16:colId xmlns:a16="http://schemas.microsoft.com/office/drawing/2014/main" val="2817753788"/>
                    </a:ext>
                  </a:extLst>
                </a:gridCol>
              </a:tblGrid>
              <a:tr h="409668">
                <a:tc>
                  <a:txBody>
                    <a:bodyPr/>
                    <a:lstStyle/>
                    <a:p>
                      <a:r>
                        <a:rPr lang="en-US" sz="1800">
                          <a:latin typeface="Corbel" panose="020B0503020204020204" pitchFamily="34" charset="0"/>
                        </a:rPr>
                        <a:t>#</a:t>
                      </a:r>
                    </a:p>
                  </a:txBody>
                  <a:tcPr anchor="ctr"/>
                </a:tc>
                <a:tc>
                  <a:txBody>
                    <a:bodyPr/>
                    <a:lstStyle/>
                    <a:p>
                      <a:r>
                        <a:rPr lang="en-US" sz="1800">
                          <a:latin typeface="Corbel" panose="020B0503020204020204" pitchFamily="34" charset="0"/>
                        </a:rPr>
                        <a:t>Activity</a:t>
                      </a:r>
                    </a:p>
                  </a:txBody>
                  <a:tcPr anchor="ctr"/>
                </a:tc>
                <a:tc>
                  <a:txBody>
                    <a:bodyPr/>
                    <a:lstStyle/>
                    <a:p>
                      <a:r>
                        <a:rPr lang="en-US" sz="1800">
                          <a:latin typeface="Corbel" panose="020B0503020204020204" pitchFamily="34" charset="0"/>
                        </a:rPr>
                        <a:t>Role</a:t>
                      </a:r>
                    </a:p>
                  </a:txBody>
                  <a:tcPr anchor="ctr"/>
                </a:tc>
                <a:tc>
                  <a:txBody>
                    <a:bodyPr/>
                    <a:lstStyle/>
                    <a:p>
                      <a:r>
                        <a:rPr lang="en-US" sz="1800">
                          <a:latin typeface="Corbel" panose="020B0503020204020204" pitchFamily="34" charset="0"/>
                        </a:rPr>
                        <a:t>Output</a:t>
                      </a:r>
                    </a:p>
                  </a:txBody>
                  <a:tcPr anchor="ctr"/>
                </a:tc>
                <a:tc>
                  <a:txBody>
                    <a:bodyPr/>
                    <a:lstStyle/>
                    <a:p>
                      <a:r>
                        <a:rPr lang="en-US" sz="1800">
                          <a:latin typeface="Corbel" panose="020B0503020204020204" pitchFamily="34" charset="0"/>
                        </a:rPr>
                        <a:t>Document Tools</a:t>
                      </a:r>
                    </a:p>
                  </a:txBody>
                  <a:tcPr anchor="ctr"/>
                </a:tc>
                <a:extLst>
                  <a:ext uri="{0D108BD9-81ED-4DB2-BD59-A6C34878D82A}">
                    <a16:rowId xmlns:a16="http://schemas.microsoft.com/office/drawing/2014/main" val="2413202852"/>
                  </a:ext>
                </a:extLst>
              </a:tr>
              <a:tr h="457200">
                <a:tc>
                  <a:txBody>
                    <a:bodyPr/>
                    <a:lstStyle/>
                    <a:p>
                      <a:r>
                        <a:rPr lang="en-US" sz="1800">
                          <a:latin typeface="Corbel" panose="020B0503020204020204" pitchFamily="34" charset="0"/>
                        </a:rPr>
                        <a:t>1</a:t>
                      </a:r>
                    </a:p>
                  </a:txBody>
                  <a:tcPr anchor="ctr"/>
                </a:tc>
                <a:tc>
                  <a:txBody>
                    <a:bodyPr/>
                    <a:lstStyle/>
                    <a:p>
                      <a:r>
                        <a:rPr lang="en-US" sz="1800">
                          <a:latin typeface="Corbel" panose="020B0503020204020204" pitchFamily="34" charset="0"/>
                        </a:rPr>
                        <a:t>Requirement Analysis</a:t>
                      </a:r>
                    </a:p>
                  </a:txBody>
                  <a:tcPr anchor="ctr"/>
                </a:tc>
                <a:tc>
                  <a:txBody>
                    <a:bodyPr/>
                    <a:lstStyle/>
                    <a:p>
                      <a:r>
                        <a:rPr lang="en-US" sz="1800">
                          <a:latin typeface="Corbel" panose="020B0503020204020204" pitchFamily="34" charset="0"/>
                        </a:rPr>
                        <a:t>BA</a:t>
                      </a:r>
                    </a:p>
                  </a:txBody>
                  <a:tcPr anchor="ctr"/>
                </a:tc>
                <a:tc>
                  <a:txBody>
                    <a:bodyPr/>
                    <a:lstStyle/>
                    <a:p>
                      <a:r>
                        <a:rPr lang="en-US" sz="1800">
                          <a:latin typeface="Corbel" panose="020B0503020204020204" pitchFamily="34" charset="0"/>
                        </a:rPr>
                        <a:t>Diagrams, Wireframe, BRS</a:t>
                      </a:r>
                    </a:p>
                  </a:txBody>
                  <a:tcPr anchor="ctr"/>
                </a:tc>
                <a:tc>
                  <a:txBody>
                    <a:bodyPr/>
                    <a:lstStyle/>
                    <a:p>
                      <a:r>
                        <a:rPr lang="en-US" sz="1800">
                          <a:latin typeface="Corbel" panose="020B0503020204020204" pitchFamily="34" charset="0"/>
                        </a:rPr>
                        <a:t>whimsical, Word </a:t>
                      </a:r>
                    </a:p>
                  </a:txBody>
                  <a:tcPr anchor="ctr"/>
                </a:tc>
                <a:extLst>
                  <a:ext uri="{0D108BD9-81ED-4DB2-BD59-A6C34878D82A}">
                    <a16:rowId xmlns:a16="http://schemas.microsoft.com/office/drawing/2014/main" val="2256466445"/>
                  </a:ext>
                </a:extLst>
              </a:tr>
              <a:tr h="457200">
                <a:tc>
                  <a:txBody>
                    <a:bodyPr/>
                    <a:lstStyle/>
                    <a:p>
                      <a:r>
                        <a:rPr lang="en-US" sz="1800">
                          <a:latin typeface="Corbel" panose="020B0503020204020204" pitchFamily="34" charset="0"/>
                        </a:rPr>
                        <a:t>2</a:t>
                      </a:r>
                    </a:p>
                  </a:txBody>
                  <a:tcPr anchor="ctr"/>
                </a:tc>
                <a:tc>
                  <a:txBody>
                    <a:bodyPr/>
                    <a:lstStyle/>
                    <a:p>
                      <a:r>
                        <a:rPr lang="en-US" sz="1800">
                          <a:latin typeface="Corbel" panose="020B0503020204020204" pitchFamily="34" charset="0"/>
                        </a:rPr>
                        <a:t>Conceptual Data Modeling</a:t>
                      </a:r>
                    </a:p>
                  </a:txBody>
                  <a:tcPr anchor="ctr"/>
                </a:tc>
                <a:tc>
                  <a:txBody>
                    <a:bodyPr/>
                    <a:lstStyle/>
                    <a:p>
                      <a:r>
                        <a:rPr lang="en-US" sz="1800">
                          <a:latin typeface="Corbel" panose="020B0503020204020204" pitchFamily="34" charset="0"/>
                        </a:rPr>
                        <a:t>SA</a:t>
                      </a:r>
                    </a:p>
                  </a:txBody>
                  <a:tcPr anchor="ctr"/>
                </a:tc>
                <a:tc>
                  <a:txBody>
                    <a:bodyPr/>
                    <a:lstStyle/>
                    <a:p>
                      <a:r>
                        <a:rPr lang="en-US" sz="1800">
                          <a:latin typeface="Corbel" panose="020B0503020204020204" pitchFamily="34" charset="0"/>
                        </a:rPr>
                        <a:t>ER Diagram</a:t>
                      </a:r>
                    </a:p>
                  </a:txBody>
                  <a:tcPr anchor="ctr"/>
                </a:tc>
                <a:tc>
                  <a:txBody>
                    <a:bodyPr/>
                    <a:lstStyle/>
                    <a:p>
                      <a:r>
                        <a:rPr lang="en-US" sz="1800" err="1">
                          <a:latin typeface="Corbel" panose="020B0503020204020204" pitchFamily="34" charset="0"/>
                        </a:rPr>
                        <a:t>drawio</a:t>
                      </a:r>
                      <a:endParaRPr lang="en-US" sz="1800">
                        <a:latin typeface="Corbel" panose="020B0503020204020204" pitchFamily="34" charset="0"/>
                      </a:endParaRPr>
                    </a:p>
                  </a:txBody>
                  <a:tcPr anchor="ctr"/>
                </a:tc>
                <a:extLst>
                  <a:ext uri="{0D108BD9-81ED-4DB2-BD59-A6C34878D82A}">
                    <a16:rowId xmlns:a16="http://schemas.microsoft.com/office/drawing/2014/main" val="630114489"/>
                  </a:ext>
                </a:extLst>
              </a:tr>
              <a:tr h="457200">
                <a:tc>
                  <a:txBody>
                    <a:bodyPr/>
                    <a:lstStyle/>
                    <a:p>
                      <a:r>
                        <a:rPr lang="en-US" sz="1800">
                          <a:latin typeface="Corbel" panose="020B0503020204020204" pitchFamily="34" charset="0"/>
                        </a:rPr>
                        <a:t>3</a:t>
                      </a:r>
                    </a:p>
                  </a:txBody>
                  <a:tcPr anchor="ctr"/>
                </a:tc>
                <a:tc>
                  <a:txBody>
                    <a:bodyPr/>
                    <a:lstStyle/>
                    <a:p>
                      <a:r>
                        <a:rPr lang="en-US" sz="1800">
                          <a:latin typeface="Corbel" panose="020B0503020204020204" pitchFamily="34" charset="0"/>
                        </a:rPr>
                        <a:t>UI Design &amp; Prototyping</a:t>
                      </a:r>
                    </a:p>
                  </a:txBody>
                  <a:tcPr anchor="ctr"/>
                </a:tc>
                <a:tc>
                  <a:txBody>
                    <a:bodyPr/>
                    <a:lstStyle/>
                    <a:p>
                      <a:r>
                        <a:rPr lang="en-US" sz="1800">
                          <a:latin typeface="Corbel" panose="020B0503020204020204" pitchFamily="34" charset="0"/>
                        </a:rPr>
                        <a:t>Designer</a:t>
                      </a:r>
                    </a:p>
                  </a:txBody>
                  <a:tcPr anchor="ctr"/>
                </a:tc>
                <a:tc>
                  <a:txBody>
                    <a:bodyPr/>
                    <a:lstStyle/>
                    <a:p>
                      <a:r>
                        <a:rPr lang="en-US" sz="1800" dirty="0">
                          <a:latin typeface="Corbel" panose="020B0503020204020204" pitchFamily="34" charset="0"/>
                        </a:rPr>
                        <a:t>Design Mockup, Prototype</a:t>
                      </a:r>
                    </a:p>
                  </a:txBody>
                  <a:tcPr anchor="ctr"/>
                </a:tc>
                <a:tc>
                  <a:txBody>
                    <a:bodyPr/>
                    <a:lstStyle/>
                    <a:p>
                      <a:r>
                        <a:rPr lang="en-US" sz="1800">
                          <a:latin typeface="Corbel" panose="020B0503020204020204" pitchFamily="34" charset="0"/>
                        </a:rPr>
                        <a:t>Figma</a:t>
                      </a:r>
                    </a:p>
                  </a:txBody>
                  <a:tcPr anchor="ctr"/>
                </a:tc>
                <a:extLst>
                  <a:ext uri="{0D108BD9-81ED-4DB2-BD59-A6C34878D82A}">
                    <a16:rowId xmlns:a16="http://schemas.microsoft.com/office/drawing/2014/main" val="1589781715"/>
                  </a:ext>
                </a:extLst>
              </a:tr>
              <a:tr h="457200">
                <a:tc>
                  <a:txBody>
                    <a:bodyPr/>
                    <a:lstStyle/>
                    <a:p>
                      <a:r>
                        <a:rPr lang="en-US" sz="1800">
                          <a:latin typeface="Corbel" panose="020B0503020204020204" pitchFamily="34" charset="0"/>
                        </a:rPr>
                        <a:t>4</a:t>
                      </a:r>
                    </a:p>
                  </a:txBody>
                  <a:tcPr anchor="ctr"/>
                </a:tc>
                <a:tc>
                  <a:txBody>
                    <a:bodyPr/>
                    <a:lstStyle/>
                    <a:p>
                      <a:r>
                        <a:rPr lang="en-US" sz="1800">
                          <a:latin typeface="Corbel" panose="020B0503020204020204" pitchFamily="34" charset="0"/>
                        </a:rPr>
                        <a:t>Logical &amp; Physical Dat Modeling</a:t>
                      </a:r>
                    </a:p>
                  </a:txBody>
                  <a:tcPr anchor="ctr"/>
                </a:tc>
                <a:tc>
                  <a:txBody>
                    <a:bodyPr/>
                    <a:lstStyle/>
                    <a:p>
                      <a:r>
                        <a:rPr lang="en-US" sz="1800">
                          <a:latin typeface="Corbel" panose="020B0503020204020204" pitchFamily="34" charset="0"/>
                        </a:rPr>
                        <a:t>SA</a:t>
                      </a:r>
                    </a:p>
                  </a:txBody>
                  <a:tcPr anchor="ctr"/>
                </a:tc>
                <a:tc>
                  <a:txBody>
                    <a:bodyPr/>
                    <a:lstStyle/>
                    <a:p>
                      <a:r>
                        <a:rPr lang="en-US" sz="1800">
                          <a:latin typeface="Corbel" panose="020B0503020204020204" pitchFamily="34" charset="0"/>
                        </a:rPr>
                        <a:t>DB Schema</a:t>
                      </a:r>
                    </a:p>
                  </a:txBody>
                  <a:tcPr anchor="ctr"/>
                </a:tc>
                <a:tc>
                  <a:txBody>
                    <a:bodyPr/>
                    <a:lstStyle/>
                    <a:p>
                      <a:r>
                        <a:rPr lang="en-US" sz="1800" err="1">
                          <a:latin typeface="Corbel" panose="020B0503020204020204" pitchFamily="34" charset="0"/>
                        </a:rPr>
                        <a:t>dbdiagram</a:t>
                      </a:r>
                      <a:r>
                        <a:rPr lang="en-US" sz="1800">
                          <a:latin typeface="Corbel" panose="020B0503020204020204" pitchFamily="34" charset="0"/>
                        </a:rPr>
                        <a:t> / </a:t>
                      </a:r>
                      <a:r>
                        <a:rPr lang="en-US" sz="1800" err="1">
                          <a:latin typeface="Corbel" panose="020B0503020204020204" pitchFamily="34" charset="0"/>
                        </a:rPr>
                        <a:t>dbdocs</a:t>
                      </a:r>
                      <a:endParaRPr lang="en-US" sz="1800">
                        <a:latin typeface="Corbel" panose="020B0503020204020204" pitchFamily="34" charset="0"/>
                      </a:endParaRPr>
                    </a:p>
                  </a:txBody>
                  <a:tcPr anchor="ctr"/>
                </a:tc>
                <a:extLst>
                  <a:ext uri="{0D108BD9-81ED-4DB2-BD59-A6C34878D82A}">
                    <a16:rowId xmlns:a16="http://schemas.microsoft.com/office/drawing/2014/main" val="1161073591"/>
                  </a:ext>
                </a:extLst>
              </a:tr>
              <a:tr h="457200">
                <a:tc>
                  <a:txBody>
                    <a:bodyPr/>
                    <a:lstStyle/>
                    <a:p>
                      <a:r>
                        <a:rPr lang="en-US" sz="1800">
                          <a:latin typeface="Corbel" panose="020B0503020204020204" pitchFamily="34" charset="0"/>
                        </a:rPr>
                        <a:t>5</a:t>
                      </a:r>
                    </a:p>
                  </a:txBody>
                  <a:tcPr anchor="ctr"/>
                </a:tc>
                <a:tc>
                  <a:txBody>
                    <a:bodyPr/>
                    <a:lstStyle/>
                    <a:p>
                      <a:r>
                        <a:rPr lang="en-US" sz="1800">
                          <a:latin typeface="Corbel" panose="020B0503020204020204" pitchFamily="34" charset="0"/>
                        </a:rPr>
                        <a:t>System Design</a:t>
                      </a:r>
                    </a:p>
                  </a:txBody>
                  <a:tcPr anchor="ctr"/>
                </a:tc>
                <a:tc>
                  <a:txBody>
                    <a:bodyPr/>
                    <a:lstStyle/>
                    <a:p>
                      <a:r>
                        <a:rPr lang="en-US" sz="1800">
                          <a:latin typeface="Corbel" panose="020B0503020204020204" pitchFamily="34" charset="0"/>
                        </a:rPr>
                        <a:t>SA</a:t>
                      </a:r>
                    </a:p>
                  </a:txBody>
                  <a:tcPr anchor="ctr"/>
                </a:tc>
                <a:tc>
                  <a:txBody>
                    <a:bodyPr/>
                    <a:lstStyle/>
                    <a:p>
                      <a:r>
                        <a:rPr lang="en-US" sz="1800">
                          <a:latin typeface="Corbel" panose="020B0503020204020204" pitchFamily="34" charset="0"/>
                        </a:rPr>
                        <a:t>System design artifacts</a:t>
                      </a:r>
                    </a:p>
                  </a:txBody>
                  <a:tcPr anchor="ctr"/>
                </a:tc>
                <a:tc>
                  <a:txBody>
                    <a:bodyPr/>
                    <a:lstStyle/>
                    <a:p>
                      <a:r>
                        <a:rPr lang="en-US" sz="1800" err="1">
                          <a:latin typeface="Corbel" panose="020B0503020204020204" pitchFamily="34" charset="0"/>
                        </a:rPr>
                        <a:t>drawio</a:t>
                      </a:r>
                      <a:endParaRPr lang="en-US" sz="1800">
                        <a:latin typeface="Corbel" panose="020B0503020204020204" pitchFamily="34" charset="0"/>
                      </a:endParaRPr>
                    </a:p>
                  </a:txBody>
                  <a:tcPr anchor="ctr"/>
                </a:tc>
                <a:extLst>
                  <a:ext uri="{0D108BD9-81ED-4DB2-BD59-A6C34878D82A}">
                    <a16:rowId xmlns:a16="http://schemas.microsoft.com/office/drawing/2014/main" val="3837474828"/>
                  </a:ext>
                </a:extLst>
              </a:tr>
              <a:tr h="457200">
                <a:tc>
                  <a:txBody>
                    <a:bodyPr/>
                    <a:lstStyle/>
                    <a:p>
                      <a:r>
                        <a:rPr lang="en-US" sz="1800">
                          <a:latin typeface="Corbel" panose="020B0503020204020204" pitchFamily="34" charset="0"/>
                        </a:rPr>
                        <a:t>6</a:t>
                      </a:r>
                    </a:p>
                  </a:txBody>
                  <a:tcPr anchor="ctr"/>
                </a:tc>
                <a:tc>
                  <a:txBody>
                    <a:bodyPr/>
                    <a:lstStyle/>
                    <a:p>
                      <a:r>
                        <a:rPr lang="en-US" sz="1800">
                          <a:latin typeface="Corbel" panose="020B0503020204020204" pitchFamily="34" charset="0"/>
                        </a:rPr>
                        <a:t>Prototype Usability Testing</a:t>
                      </a:r>
                    </a:p>
                  </a:txBody>
                  <a:tcPr anchor="ctr"/>
                </a:tc>
                <a:tc>
                  <a:txBody>
                    <a:bodyPr/>
                    <a:lstStyle/>
                    <a:p>
                      <a:r>
                        <a:rPr lang="en-US" sz="1800">
                          <a:latin typeface="Corbel" panose="020B0503020204020204" pitchFamily="34" charset="0"/>
                        </a:rPr>
                        <a:t>BA, QA</a:t>
                      </a:r>
                    </a:p>
                  </a:txBody>
                  <a:tcPr anchor="ctr"/>
                </a:tc>
                <a:tc>
                  <a:txBody>
                    <a:bodyPr/>
                    <a:lstStyle/>
                    <a:p>
                      <a:r>
                        <a:rPr lang="en-US" sz="1800" dirty="0">
                          <a:latin typeface="Corbel" panose="020B0503020204020204" pitchFamily="34" charset="0"/>
                        </a:rPr>
                        <a:t>Prototype, Test Plan/Case</a:t>
                      </a:r>
                    </a:p>
                  </a:txBody>
                  <a:tcPr anchor="ctr"/>
                </a:tc>
                <a:tc>
                  <a:txBody>
                    <a:bodyPr/>
                    <a:lstStyle/>
                    <a:p>
                      <a:r>
                        <a:rPr lang="en-US" sz="1800">
                          <a:latin typeface="Corbel" panose="020B0503020204020204" pitchFamily="34" charset="0"/>
                        </a:rPr>
                        <a:t>Figma</a:t>
                      </a:r>
                    </a:p>
                  </a:txBody>
                  <a:tcPr anchor="ctr"/>
                </a:tc>
                <a:extLst>
                  <a:ext uri="{0D108BD9-81ED-4DB2-BD59-A6C34878D82A}">
                    <a16:rowId xmlns:a16="http://schemas.microsoft.com/office/drawing/2014/main" val="1699508131"/>
                  </a:ext>
                </a:extLst>
              </a:tr>
              <a:tr h="457200">
                <a:tc>
                  <a:txBody>
                    <a:bodyPr/>
                    <a:lstStyle/>
                    <a:p>
                      <a:r>
                        <a:rPr lang="en-US" sz="1800">
                          <a:latin typeface="Corbel" panose="020B0503020204020204" pitchFamily="34" charset="0"/>
                        </a:rPr>
                        <a:t>7</a:t>
                      </a:r>
                    </a:p>
                  </a:txBody>
                  <a:tcPr anchor="ctr"/>
                </a:tc>
                <a:tc>
                  <a:txBody>
                    <a:bodyPr/>
                    <a:lstStyle/>
                    <a:p>
                      <a:r>
                        <a:rPr lang="en-US" sz="1800">
                          <a:latin typeface="Corbel" panose="020B0503020204020204" pitchFamily="34" charset="0"/>
                        </a:rPr>
                        <a:t>API Definition</a:t>
                      </a:r>
                    </a:p>
                  </a:txBody>
                  <a:tcPr anchor="ctr"/>
                </a:tc>
                <a:tc>
                  <a:txBody>
                    <a:bodyPr/>
                    <a:lstStyle/>
                    <a:p>
                      <a:r>
                        <a:rPr lang="en-US" sz="1800">
                          <a:latin typeface="Corbel" panose="020B0503020204020204" pitchFamily="34" charset="0"/>
                        </a:rPr>
                        <a:t>SA / Lead</a:t>
                      </a:r>
                    </a:p>
                  </a:txBody>
                  <a:tcPr anchor="ctr"/>
                </a:tc>
                <a:tc>
                  <a:txBody>
                    <a:bodyPr/>
                    <a:lstStyle/>
                    <a:p>
                      <a:r>
                        <a:rPr lang="en-US" sz="1800">
                          <a:latin typeface="Corbel" panose="020B0503020204020204" pitchFamily="34" charset="0"/>
                        </a:rPr>
                        <a:t>API Documentation</a:t>
                      </a:r>
                    </a:p>
                  </a:txBody>
                  <a:tcPr anchor="ctr"/>
                </a:tc>
                <a:tc>
                  <a:txBody>
                    <a:bodyPr/>
                    <a:lstStyle/>
                    <a:p>
                      <a:r>
                        <a:rPr lang="en-US" sz="1800">
                          <a:latin typeface="Corbel" panose="020B0503020204020204" pitchFamily="34" charset="0"/>
                        </a:rPr>
                        <a:t>Postman</a:t>
                      </a:r>
                    </a:p>
                  </a:txBody>
                  <a:tcPr anchor="ctr"/>
                </a:tc>
                <a:extLst>
                  <a:ext uri="{0D108BD9-81ED-4DB2-BD59-A6C34878D82A}">
                    <a16:rowId xmlns:a16="http://schemas.microsoft.com/office/drawing/2014/main" val="1842168263"/>
                  </a:ext>
                </a:extLst>
              </a:tr>
              <a:tr h="457200">
                <a:tc>
                  <a:txBody>
                    <a:bodyPr/>
                    <a:lstStyle/>
                    <a:p>
                      <a:r>
                        <a:rPr lang="en-US" sz="1800">
                          <a:latin typeface="Corbel" panose="020B0503020204020204" pitchFamily="34" charset="0"/>
                        </a:rPr>
                        <a:t>8</a:t>
                      </a:r>
                    </a:p>
                  </a:txBody>
                  <a:tcPr anchor="ctr"/>
                </a:tc>
                <a:tc>
                  <a:txBody>
                    <a:bodyPr/>
                    <a:lstStyle/>
                    <a:p>
                      <a:r>
                        <a:rPr lang="en-US" sz="1800">
                          <a:latin typeface="Corbel" panose="020B0503020204020204" pitchFamily="34" charset="0"/>
                        </a:rPr>
                        <a:t>Coding</a:t>
                      </a:r>
                    </a:p>
                  </a:txBody>
                  <a:tcPr anchor="ctr"/>
                </a:tc>
                <a:tc>
                  <a:txBody>
                    <a:bodyPr/>
                    <a:lstStyle/>
                    <a:p>
                      <a:r>
                        <a:rPr lang="en-US" sz="1800">
                          <a:latin typeface="Corbel" panose="020B0503020204020204" pitchFamily="34" charset="0"/>
                        </a:rPr>
                        <a:t>SE</a:t>
                      </a:r>
                    </a:p>
                  </a:txBody>
                  <a:tcPr anchor="ctr"/>
                </a:tc>
                <a:tc>
                  <a:txBody>
                    <a:bodyPr/>
                    <a:lstStyle/>
                    <a:p>
                      <a:r>
                        <a:rPr lang="en-US" sz="1800">
                          <a:latin typeface="Corbel" panose="020B0503020204020204" pitchFamily="34" charset="0"/>
                        </a:rPr>
                        <a:t>Software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latin typeface="Corbel" panose="020B0503020204020204" pitchFamily="34" charset="0"/>
                        </a:rPr>
                        <a:t>Scribe / Swagger UI</a:t>
                      </a:r>
                    </a:p>
                  </a:txBody>
                  <a:tcPr anchor="ctr"/>
                </a:tc>
                <a:extLst>
                  <a:ext uri="{0D108BD9-81ED-4DB2-BD59-A6C34878D82A}">
                    <a16:rowId xmlns:a16="http://schemas.microsoft.com/office/drawing/2014/main" val="439503460"/>
                  </a:ext>
                </a:extLst>
              </a:tr>
              <a:tr h="457200">
                <a:tc>
                  <a:txBody>
                    <a:bodyPr/>
                    <a:lstStyle/>
                    <a:p>
                      <a:r>
                        <a:rPr lang="en-US" sz="1800">
                          <a:latin typeface="Corbel" panose="020B0503020204020204" pitchFamily="34" charset="0"/>
                        </a:rPr>
                        <a:t>9</a:t>
                      </a:r>
                    </a:p>
                  </a:txBody>
                  <a:tcPr anchor="ctr"/>
                </a:tc>
                <a:tc>
                  <a:txBody>
                    <a:bodyPr/>
                    <a:lstStyle/>
                    <a:p>
                      <a:r>
                        <a:rPr lang="en-US" sz="1800" dirty="0">
                          <a:latin typeface="Corbel" panose="020B0503020204020204" pitchFamily="34" charset="0"/>
                        </a:rPr>
                        <a:t>Testing &amp; Creating User Manual</a:t>
                      </a:r>
                    </a:p>
                  </a:txBody>
                  <a:tcPr anchor="ctr"/>
                </a:tc>
                <a:tc>
                  <a:txBody>
                    <a:bodyPr/>
                    <a:lstStyle/>
                    <a:p>
                      <a:r>
                        <a:rPr lang="en-US" sz="1800" dirty="0">
                          <a:latin typeface="Corbel" panose="020B0503020204020204" pitchFamily="34" charset="0"/>
                        </a:rPr>
                        <a:t>QA</a:t>
                      </a:r>
                    </a:p>
                  </a:txBody>
                  <a:tcPr anchor="ctr"/>
                </a:tc>
                <a:tc>
                  <a:txBody>
                    <a:bodyPr/>
                    <a:lstStyle/>
                    <a:p>
                      <a:r>
                        <a:rPr lang="en-US" sz="1800" dirty="0">
                          <a:latin typeface="Corbel" panose="020B0503020204020204" pitchFamily="34" charset="0"/>
                        </a:rPr>
                        <a:t>Issues, User Guide Docs</a:t>
                      </a:r>
                    </a:p>
                  </a:txBody>
                  <a:tcPr anchor="ctr"/>
                </a:tc>
                <a:tc>
                  <a:txBody>
                    <a:bodyPr/>
                    <a:lstStyle/>
                    <a:p>
                      <a:r>
                        <a:rPr lang="en-US" sz="1800" dirty="0">
                          <a:latin typeface="Corbel" panose="020B0503020204020204" pitchFamily="34" charset="0"/>
                        </a:rPr>
                        <a:t>Excel, </a:t>
                      </a:r>
                      <a:r>
                        <a:rPr lang="en-US" sz="1800" dirty="0" err="1">
                          <a:latin typeface="Corbel" panose="020B0503020204020204" pitchFamily="34" charset="0"/>
                        </a:rPr>
                        <a:t>Clickup</a:t>
                      </a:r>
                      <a:endParaRPr lang="en-US" sz="1800" dirty="0">
                        <a:latin typeface="Corbel" panose="020B0503020204020204" pitchFamily="34" charset="0"/>
                      </a:endParaRPr>
                    </a:p>
                  </a:txBody>
                  <a:tcPr anchor="ctr"/>
                </a:tc>
                <a:extLst>
                  <a:ext uri="{0D108BD9-81ED-4DB2-BD59-A6C34878D82A}">
                    <a16:rowId xmlns:a16="http://schemas.microsoft.com/office/drawing/2014/main" val="549849861"/>
                  </a:ext>
                </a:extLst>
              </a:tr>
            </a:tbl>
          </a:graphicData>
        </a:graphic>
      </p:graphicFrame>
      <p:sp>
        <p:nvSpPr>
          <p:cNvPr id="3" name="Slide Number Placeholder 2">
            <a:extLst>
              <a:ext uri="{FF2B5EF4-FFF2-40B4-BE49-F238E27FC236}">
                <a16:creationId xmlns:a16="http://schemas.microsoft.com/office/drawing/2014/main" id="{DB7504A6-390E-FF7A-7998-93ED2B146C5E}"/>
              </a:ext>
            </a:extLst>
          </p:cNvPr>
          <p:cNvSpPr>
            <a:spLocks noGrp="1"/>
          </p:cNvSpPr>
          <p:nvPr>
            <p:ph type="sldNum" sz="quarter" idx="12"/>
          </p:nvPr>
        </p:nvSpPr>
        <p:spPr/>
        <p:txBody>
          <a:bodyPr/>
          <a:lstStyle/>
          <a:p>
            <a:fld id="{E4A7374E-1511-4CAC-B9ED-9034BB23A456}" type="slidenum">
              <a:rPr lang="en-US" smtClean="0"/>
              <a:t>33</a:t>
            </a:fld>
            <a:endParaRPr lang="en-US"/>
          </a:p>
        </p:txBody>
      </p:sp>
    </p:spTree>
    <p:extLst>
      <p:ext uri="{BB962C8B-B14F-4D97-AF65-F5344CB8AC3E}">
        <p14:creationId xmlns:p14="http://schemas.microsoft.com/office/powerpoint/2010/main" val="2420718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BC5F0E-1200-7344-BC35-13CA04A2CC4C}"/>
              </a:ext>
            </a:extLst>
          </p:cNvPr>
          <p:cNvSpPr>
            <a:spLocks noGrp="1"/>
          </p:cNvSpPr>
          <p:nvPr>
            <p:ph type="title"/>
          </p:nvPr>
        </p:nvSpPr>
        <p:spPr>
          <a:xfrm>
            <a:off x="621792" y="1161288"/>
            <a:ext cx="3602736" cy="4526280"/>
          </a:xfrm>
        </p:spPr>
        <p:txBody>
          <a:bodyPr>
            <a:normAutofit/>
          </a:bodyPr>
          <a:lstStyle/>
          <a:p>
            <a:r>
              <a:rPr lang="en-US" sz="4000"/>
              <a:t>Development Process</a:t>
            </a:r>
            <a:br>
              <a:rPr lang="en-US" sz="4000"/>
            </a:br>
            <a:br>
              <a:rPr lang="en-US" sz="4000"/>
            </a:br>
            <a:r>
              <a:rPr lang="en-US" sz="2700"/>
              <a:t>Order of activities might be adjusted according to the situation. That’s about your </a:t>
            </a:r>
            <a:r>
              <a:rPr lang="en-US" sz="2700" b="1">
                <a:solidFill>
                  <a:srgbClr val="FF0000"/>
                </a:solidFill>
              </a:rPr>
              <a:t>Wisdom</a:t>
            </a:r>
            <a:r>
              <a:rPr lang="en-US" sz="2700"/>
              <a:t>.</a:t>
            </a:r>
            <a:br>
              <a:rPr lang="en-US" sz="2700"/>
            </a:br>
            <a:br>
              <a:rPr lang="en-US" sz="2700"/>
            </a:br>
            <a:r>
              <a:rPr lang="en-US" sz="2700" b="1">
                <a:solidFill>
                  <a:srgbClr val="FF0000"/>
                </a:solidFill>
              </a:rPr>
              <a:t>How wise are you? </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Diagram 3">
            <a:extLst>
              <a:ext uri="{FF2B5EF4-FFF2-40B4-BE49-F238E27FC236}">
                <a16:creationId xmlns:a16="http://schemas.microsoft.com/office/drawing/2014/main" id="{48C3BD38-1F72-143D-6058-2C0F0D5C3264}"/>
              </a:ext>
            </a:extLst>
          </p:cNvPr>
          <p:cNvGraphicFramePr/>
          <p:nvPr>
            <p:extLst>
              <p:ext uri="{D42A27DB-BD31-4B8C-83A1-F6EECF244321}">
                <p14:modId xmlns:p14="http://schemas.microsoft.com/office/powerpoint/2010/main" val="291805502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miley Face 6">
            <a:extLst>
              <a:ext uri="{FF2B5EF4-FFF2-40B4-BE49-F238E27FC236}">
                <a16:creationId xmlns:a16="http://schemas.microsoft.com/office/drawing/2014/main" id="{30689F4F-C2FB-6BAC-13A3-A38322D40802}"/>
              </a:ext>
            </a:extLst>
          </p:cNvPr>
          <p:cNvSpPr/>
          <p:nvPr/>
        </p:nvSpPr>
        <p:spPr>
          <a:xfrm>
            <a:off x="1733133" y="5611762"/>
            <a:ext cx="583937" cy="583937"/>
          </a:xfrm>
          <a:prstGeom prst="smileyFac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3" name="Slide Number Placeholder 2">
            <a:extLst>
              <a:ext uri="{FF2B5EF4-FFF2-40B4-BE49-F238E27FC236}">
                <a16:creationId xmlns:a16="http://schemas.microsoft.com/office/drawing/2014/main" id="{637C4103-800E-6A72-BB84-BAB1F377C2AF}"/>
              </a:ext>
            </a:extLst>
          </p:cNvPr>
          <p:cNvSpPr>
            <a:spLocks noGrp="1"/>
          </p:cNvSpPr>
          <p:nvPr>
            <p:ph type="sldNum" sz="quarter" idx="12"/>
          </p:nvPr>
        </p:nvSpPr>
        <p:spPr/>
        <p:txBody>
          <a:bodyPr/>
          <a:lstStyle/>
          <a:p>
            <a:fld id="{E4A7374E-1511-4CAC-B9ED-9034BB23A456}" type="slidenum">
              <a:rPr lang="en-US" smtClean="0"/>
              <a:t>34</a:t>
            </a:fld>
            <a:endParaRPr lang="en-US"/>
          </a:p>
        </p:txBody>
      </p:sp>
    </p:spTree>
    <p:extLst>
      <p:ext uri="{BB962C8B-B14F-4D97-AF65-F5344CB8AC3E}">
        <p14:creationId xmlns:p14="http://schemas.microsoft.com/office/powerpoint/2010/main" val="2230666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D7FC-06BE-F61F-587A-2C41387A9469}"/>
              </a:ext>
            </a:extLst>
          </p:cNvPr>
          <p:cNvSpPr>
            <a:spLocks noGrp="1"/>
          </p:cNvSpPr>
          <p:nvPr>
            <p:ph type="title"/>
          </p:nvPr>
        </p:nvSpPr>
        <p:spPr/>
        <p:txBody>
          <a:bodyPr/>
          <a:lstStyle/>
          <a:p>
            <a:r>
              <a:rPr lang="en-US"/>
              <a:t>Solution Architect</a:t>
            </a:r>
          </a:p>
        </p:txBody>
      </p:sp>
      <p:sp>
        <p:nvSpPr>
          <p:cNvPr id="3" name="Subtitle 2">
            <a:extLst>
              <a:ext uri="{FF2B5EF4-FFF2-40B4-BE49-F238E27FC236}">
                <a16:creationId xmlns:a16="http://schemas.microsoft.com/office/drawing/2014/main" id="{CA93A659-BEC7-9CA9-0869-5D24DDF99F17}"/>
              </a:ext>
            </a:extLst>
          </p:cNvPr>
          <p:cNvSpPr>
            <a:spLocks noGrp="1"/>
          </p:cNvSpPr>
          <p:nvPr>
            <p:ph type="body" idx="1"/>
          </p:nvPr>
        </p:nvSpPr>
        <p:spPr/>
        <p:txBody>
          <a:bodyPr/>
          <a:lstStyle/>
          <a:p>
            <a:r>
              <a:rPr lang="en-US"/>
              <a:t>Serves as a bridge between business and technology domains, ensuring that technology solutions align with business goals and requirements.</a:t>
            </a:r>
          </a:p>
        </p:txBody>
      </p:sp>
      <p:sp>
        <p:nvSpPr>
          <p:cNvPr id="4" name="Slide Number Placeholder 3">
            <a:extLst>
              <a:ext uri="{FF2B5EF4-FFF2-40B4-BE49-F238E27FC236}">
                <a16:creationId xmlns:a16="http://schemas.microsoft.com/office/drawing/2014/main" id="{2E189414-1128-5E2B-704E-31F43D8402CB}"/>
              </a:ext>
            </a:extLst>
          </p:cNvPr>
          <p:cNvSpPr>
            <a:spLocks noGrp="1"/>
          </p:cNvSpPr>
          <p:nvPr>
            <p:ph type="sldNum" sz="quarter" idx="12"/>
          </p:nvPr>
        </p:nvSpPr>
        <p:spPr/>
        <p:txBody>
          <a:bodyPr/>
          <a:lstStyle/>
          <a:p>
            <a:fld id="{E4A7374E-1511-4CAC-B9ED-9034BB23A456}" type="slidenum">
              <a:rPr lang="en-US" smtClean="0"/>
              <a:t>35</a:t>
            </a:fld>
            <a:endParaRPr lang="en-US"/>
          </a:p>
        </p:txBody>
      </p:sp>
    </p:spTree>
    <p:extLst>
      <p:ext uri="{BB962C8B-B14F-4D97-AF65-F5344CB8AC3E}">
        <p14:creationId xmlns:p14="http://schemas.microsoft.com/office/powerpoint/2010/main" val="3613639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9">
            <a:extLst>
              <a:ext uri="{FF2B5EF4-FFF2-40B4-BE49-F238E27FC236}">
                <a16:creationId xmlns:a16="http://schemas.microsoft.com/office/drawing/2014/main" id="{C191A0FD-C5B9-44D8-676A-99F4F97D0E9B}"/>
              </a:ext>
            </a:extLst>
          </p:cNvPr>
          <p:cNvGraphicFramePr>
            <a:graphicFrameLocks/>
          </p:cNvGraphicFramePr>
          <p:nvPr>
            <p:extLst>
              <p:ext uri="{D42A27DB-BD31-4B8C-83A1-F6EECF244321}">
                <p14:modId xmlns:p14="http://schemas.microsoft.com/office/powerpoint/2010/main" val="1864089329"/>
              </p:ext>
            </p:extLst>
          </p:nvPr>
        </p:nvGraphicFramePr>
        <p:xfrm>
          <a:off x="838200" y="1698509"/>
          <a:ext cx="8740263" cy="4794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BCE757C2-7F40-718E-F402-F85CA002253C}"/>
              </a:ext>
            </a:extLst>
          </p:cNvPr>
          <p:cNvSpPr>
            <a:spLocks noGrp="1"/>
          </p:cNvSpPr>
          <p:nvPr>
            <p:ph type="title"/>
          </p:nvPr>
        </p:nvSpPr>
        <p:spPr/>
        <p:txBody>
          <a:bodyPr/>
          <a:lstStyle/>
          <a:p>
            <a:r>
              <a:rPr lang="en-US"/>
              <a:t>What’re the works</a:t>
            </a:r>
          </a:p>
        </p:txBody>
      </p:sp>
      <p:sp>
        <p:nvSpPr>
          <p:cNvPr id="2" name="Right Brace 1">
            <a:extLst>
              <a:ext uri="{FF2B5EF4-FFF2-40B4-BE49-F238E27FC236}">
                <a16:creationId xmlns:a16="http://schemas.microsoft.com/office/drawing/2014/main" id="{486C58E7-8E51-E596-A462-F90CD5A158B1}"/>
              </a:ext>
            </a:extLst>
          </p:cNvPr>
          <p:cNvSpPr/>
          <p:nvPr/>
        </p:nvSpPr>
        <p:spPr>
          <a:xfrm>
            <a:off x="8543676" y="2209901"/>
            <a:ext cx="538808" cy="37264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B42F0FD4-6EE4-F029-923C-0A92E9A1D6EF}"/>
              </a:ext>
            </a:extLst>
          </p:cNvPr>
          <p:cNvSpPr txBox="1"/>
          <p:nvPr/>
        </p:nvSpPr>
        <p:spPr>
          <a:xfrm>
            <a:off x="9082484" y="3534505"/>
            <a:ext cx="2767296" cy="1077218"/>
          </a:xfrm>
          <a:prstGeom prst="rect">
            <a:avLst/>
          </a:prstGeom>
          <a:noFill/>
        </p:spPr>
        <p:txBody>
          <a:bodyPr wrap="none" rtlCol="0">
            <a:spAutoFit/>
          </a:bodyPr>
          <a:lstStyle/>
          <a:p>
            <a:pPr marL="514350" indent="-514350">
              <a:buAutoNum type="arabicPeriod"/>
            </a:pPr>
            <a:r>
              <a:rPr lang="en-US" sz="3200"/>
              <a:t>Architecture</a:t>
            </a:r>
          </a:p>
          <a:p>
            <a:pPr marL="514350" indent="-514350">
              <a:buAutoNum type="arabicPeriod"/>
            </a:pPr>
            <a:r>
              <a:rPr lang="en-US" sz="3200"/>
              <a:t>Solution</a:t>
            </a:r>
          </a:p>
        </p:txBody>
      </p:sp>
      <p:sp>
        <p:nvSpPr>
          <p:cNvPr id="6" name="Slide Number Placeholder 5">
            <a:extLst>
              <a:ext uri="{FF2B5EF4-FFF2-40B4-BE49-F238E27FC236}">
                <a16:creationId xmlns:a16="http://schemas.microsoft.com/office/drawing/2014/main" id="{B8D0DBBA-C957-9315-E8DC-F3EA34574528}"/>
              </a:ext>
            </a:extLst>
          </p:cNvPr>
          <p:cNvSpPr>
            <a:spLocks noGrp="1"/>
          </p:cNvSpPr>
          <p:nvPr>
            <p:ph type="sldNum" sz="quarter" idx="12"/>
          </p:nvPr>
        </p:nvSpPr>
        <p:spPr/>
        <p:txBody>
          <a:bodyPr/>
          <a:lstStyle/>
          <a:p>
            <a:fld id="{E4A7374E-1511-4CAC-B9ED-9034BB23A456}" type="slidenum">
              <a:rPr lang="en-US" smtClean="0"/>
              <a:t>36</a:t>
            </a:fld>
            <a:endParaRPr lang="en-US"/>
          </a:p>
        </p:txBody>
      </p:sp>
    </p:spTree>
    <p:extLst>
      <p:ext uri="{BB962C8B-B14F-4D97-AF65-F5344CB8AC3E}">
        <p14:creationId xmlns:p14="http://schemas.microsoft.com/office/powerpoint/2010/main" val="1246521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F9FD8-C0DC-A6AF-2803-53709205A313}"/>
              </a:ext>
            </a:extLst>
          </p:cNvPr>
          <p:cNvSpPr>
            <a:spLocks noGrp="1"/>
          </p:cNvSpPr>
          <p:nvPr>
            <p:ph type="title"/>
          </p:nvPr>
        </p:nvSpPr>
        <p:spPr/>
        <p:txBody>
          <a:bodyPr/>
          <a:lstStyle/>
          <a:p>
            <a:r>
              <a:rPr lang="en-US" dirty="0"/>
              <a:t>Business Domain – CRPM</a:t>
            </a:r>
          </a:p>
        </p:txBody>
      </p:sp>
      <p:sp>
        <p:nvSpPr>
          <p:cNvPr id="5" name="Content Placeholder 4">
            <a:extLst>
              <a:ext uri="{FF2B5EF4-FFF2-40B4-BE49-F238E27FC236}">
                <a16:creationId xmlns:a16="http://schemas.microsoft.com/office/drawing/2014/main" id="{92F2AE48-BCD2-2108-09C7-18D146A4F148}"/>
              </a:ext>
            </a:extLst>
          </p:cNvPr>
          <p:cNvSpPr>
            <a:spLocks noGrp="1"/>
          </p:cNvSpPr>
          <p:nvPr>
            <p:ph idx="1"/>
          </p:nvPr>
        </p:nvSpPr>
        <p:spPr/>
        <p:txBody>
          <a:bodyPr>
            <a:normAutofit/>
          </a:bodyPr>
          <a:lstStyle/>
          <a:p>
            <a:r>
              <a:rPr lang="en-US" sz="2400" b="1" dirty="0"/>
              <a:t>C</a:t>
            </a:r>
            <a:r>
              <a:rPr lang="en-US" sz="2400" dirty="0"/>
              <a:t>ontext </a:t>
            </a:r>
          </a:p>
          <a:p>
            <a:pPr lvl="1"/>
            <a:r>
              <a:rPr lang="en-US" sz="2000" dirty="0"/>
              <a:t>Environment and Stakeholders</a:t>
            </a:r>
          </a:p>
          <a:p>
            <a:r>
              <a:rPr lang="en-US" sz="2400" b="1" dirty="0"/>
              <a:t>R</a:t>
            </a:r>
            <a:r>
              <a:rPr lang="en-US" sz="2400" dirty="0"/>
              <a:t>equirements</a:t>
            </a:r>
          </a:p>
          <a:p>
            <a:pPr lvl="1"/>
            <a:r>
              <a:rPr lang="en-US" sz="2000" dirty="0"/>
              <a:t>Key requirements and goals</a:t>
            </a:r>
          </a:p>
          <a:p>
            <a:r>
              <a:rPr lang="en-US" sz="2400" b="1" dirty="0"/>
              <a:t>P</a:t>
            </a:r>
            <a:r>
              <a:rPr lang="en-US" sz="2400" dirty="0"/>
              <a:t>rocesses</a:t>
            </a:r>
          </a:p>
          <a:p>
            <a:pPr lvl="1"/>
            <a:r>
              <a:rPr lang="en-US" sz="2000" dirty="0"/>
              <a:t>Outline of relevant business processes</a:t>
            </a:r>
          </a:p>
          <a:p>
            <a:r>
              <a:rPr lang="en-US" sz="2400" b="1" dirty="0"/>
              <a:t>M</a:t>
            </a:r>
            <a:r>
              <a:rPr lang="en-US" sz="2400" dirty="0"/>
              <a:t>odels</a:t>
            </a:r>
          </a:p>
          <a:p>
            <a:pPr lvl="1"/>
            <a:r>
              <a:rPr lang="en-US" sz="2000" dirty="0"/>
              <a:t>How the business deliver value to customer and revenue is generated</a:t>
            </a:r>
          </a:p>
        </p:txBody>
      </p:sp>
      <p:sp>
        <p:nvSpPr>
          <p:cNvPr id="2" name="Slide Number Placeholder 1">
            <a:extLst>
              <a:ext uri="{FF2B5EF4-FFF2-40B4-BE49-F238E27FC236}">
                <a16:creationId xmlns:a16="http://schemas.microsoft.com/office/drawing/2014/main" id="{AFAB4203-6BF0-C527-B9B3-25911ECD8F59}"/>
              </a:ext>
            </a:extLst>
          </p:cNvPr>
          <p:cNvSpPr>
            <a:spLocks noGrp="1"/>
          </p:cNvSpPr>
          <p:nvPr>
            <p:ph type="sldNum" sz="quarter" idx="12"/>
          </p:nvPr>
        </p:nvSpPr>
        <p:spPr/>
        <p:txBody>
          <a:bodyPr/>
          <a:lstStyle/>
          <a:p>
            <a:fld id="{E4A7374E-1511-4CAC-B9ED-9034BB23A456}" type="slidenum">
              <a:rPr lang="en-US" smtClean="0"/>
              <a:t>37</a:t>
            </a:fld>
            <a:endParaRPr lang="en-US"/>
          </a:p>
        </p:txBody>
      </p:sp>
    </p:spTree>
    <p:extLst>
      <p:ext uri="{BB962C8B-B14F-4D97-AF65-F5344CB8AC3E}">
        <p14:creationId xmlns:p14="http://schemas.microsoft.com/office/powerpoint/2010/main" val="3967687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F9FD8-C0DC-A6AF-2803-53709205A313}"/>
              </a:ext>
            </a:extLst>
          </p:cNvPr>
          <p:cNvSpPr>
            <a:spLocks noGrp="1"/>
          </p:cNvSpPr>
          <p:nvPr>
            <p:ph type="title"/>
          </p:nvPr>
        </p:nvSpPr>
        <p:spPr/>
        <p:txBody>
          <a:bodyPr/>
          <a:lstStyle/>
          <a:p>
            <a:r>
              <a:rPr lang="en-US" dirty="0"/>
              <a:t>Business Domain – CRPM Example</a:t>
            </a:r>
          </a:p>
        </p:txBody>
      </p:sp>
      <p:sp>
        <p:nvSpPr>
          <p:cNvPr id="5" name="Content Placeholder 4">
            <a:extLst>
              <a:ext uri="{FF2B5EF4-FFF2-40B4-BE49-F238E27FC236}">
                <a16:creationId xmlns:a16="http://schemas.microsoft.com/office/drawing/2014/main" id="{92F2AE48-BCD2-2108-09C7-18D146A4F148}"/>
              </a:ext>
            </a:extLst>
          </p:cNvPr>
          <p:cNvSpPr>
            <a:spLocks noGrp="1"/>
          </p:cNvSpPr>
          <p:nvPr>
            <p:ph idx="1"/>
          </p:nvPr>
        </p:nvSpPr>
        <p:spPr/>
        <p:txBody>
          <a:bodyPr>
            <a:normAutofit fontScale="70000" lnSpcReduction="20000"/>
          </a:bodyPr>
          <a:lstStyle/>
          <a:p>
            <a:pPr marL="228600" indent="-228600">
              <a:buFont typeface="+mj-lt"/>
              <a:buAutoNum type="arabicPeriod"/>
            </a:pPr>
            <a:r>
              <a:rPr lang="en-US" b="0" dirty="0"/>
              <a:t>Business Context</a:t>
            </a:r>
          </a:p>
          <a:p>
            <a:pPr marL="685800" lvl="1" indent="-228600">
              <a:buFont typeface="Calibri" panose="020F0502020204030204" pitchFamily="34" charset="0"/>
              <a:buChar char="›"/>
            </a:pPr>
            <a:r>
              <a:rPr lang="en-US" dirty="0"/>
              <a:t>E-</a:t>
            </a:r>
            <a:r>
              <a:rPr lang="en-US" dirty="0" err="1"/>
              <a:t>ComMax</a:t>
            </a:r>
            <a:r>
              <a:rPr lang="en-US" dirty="0"/>
              <a:t> is an online retail platform designed to facilitate the buying and selling of products. It serves a diverse customer base with a wide range of product categories.</a:t>
            </a:r>
          </a:p>
          <a:p>
            <a:pPr marL="228600" lvl="0" indent="-228600">
              <a:buFont typeface="+mj-lt"/>
              <a:buAutoNum type="arabicPeriod"/>
            </a:pPr>
            <a:r>
              <a:rPr lang="en-US" dirty="0"/>
              <a:t>Business Requirements</a:t>
            </a:r>
          </a:p>
          <a:p>
            <a:pPr marL="685800" lvl="1" indent="-228600">
              <a:buFont typeface="Calibri" panose="020F0502020204030204" pitchFamily="34" charset="0"/>
              <a:buChar char="›"/>
            </a:pPr>
            <a:r>
              <a:rPr lang="en-US" dirty="0"/>
              <a:t>Enable customers to browse and purchase products online.</a:t>
            </a:r>
          </a:p>
          <a:p>
            <a:pPr marL="685800" lvl="1" indent="-228600">
              <a:buFont typeface="Calibri" panose="020F0502020204030204" pitchFamily="34" charset="0"/>
              <a:buChar char="›"/>
            </a:pPr>
            <a:r>
              <a:rPr lang="en-US" dirty="0"/>
              <a:t>Support vendors in listing and managing their products.</a:t>
            </a:r>
          </a:p>
          <a:p>
            <a:pPr marL="685800" lvl="1" indent="-228600">
              <a:buFont typeface="Calibri" panose="020F0502020204030204" pitchFamily="34" charset="0"/>
              <a:buChar char="›"/>
            </a:pPr>
            <a:r>
              <a:rPr lang="en-US" dirty="0"/>
              <a:t>Facilitate payment processing and order fulfillment.</a:t>
            </a:r>
          </a:p>
          <a:p>
            <a:pPr marL="685800" lvl="1" indent="-228600">
              <a:buFont typeface="Calibri" panose="020F0502020204030204" pitchFamily="34" charset="0"/>
              <a:buChar char="›"/>
            </a:pPr>
            <a:r>
              <a:rPr lang="en-US" dirty="0"/>
              <a:t>Provide customer service and support features</a:t>
            </a:r>
          </a:p>
          <a:p>
            <a:pPr marL="228600" lvl="0" indent="-228600">
              <a:buFont typeface="+mj-lt"/>
              <a:buAutoNum type="arabicPeriod"/>
            </a:pPr>
            <a:r>
              <a:rPr lang="en-US" dirty="0"/>
              <a:t>Business Processes</a:t>
            </a:r>
          </a:p>
          <a:p>
            <a:pPr marL="685800" lvl="1" indent="-228600">
              <a:buFont typeface="Calibri" panose="020F0502020204030204" pitchFamily="34" charset="0"/>
              <a:buChar char="›"/>
            </a:pPr>
            <a:r>
              <a:rPr lang="en-US" dirty="0"/>
              <a:t>Product Listing – Vendors list their products with description, images and pricing.</a:t>
            </a:r>
          </a:p>
          <a:p>
            <a:pPr marL="685800" lvl="1" indent="-228600">
              <a:buFont typeface="Calibri" panose="020F0502020204030204" pitchFamily="34" charset="0"/>
              <a:buChar char="›"/>
            </a:pPr>
            <a:r>
              <a:rPr lang="en-US" dirty="0"/>
              <a:t>Order Processing – Customer place orders, and the system manages order workflows.</a:t>
            </a:r>
          </a:p>
          <a:p>
            <a:pPr marL="685800" lvl="1" indent="-228600">
              <a:buFont typeface="Calibri" panose="020F0502020204030204" pitchFamily="34" charset="0"/>
              <a:buChar char="›"/>
            </a:pPr>
            <a:r>
              <a:rPr lang="en-US" dirty="0"/>
              <a:t>Payment Processing – Integration with payment gateways to handle transactions.</a:t>
            </a:r>
          </a:p>
          <a:p>
            <a:pPr marL="685800" lvl="1" indent="-228600">
              <a:buFont typeface="Calibri" panose="020F0502020204030204" pitchFamily="34" charset="0"/>
              <a:buChar char="›"/>
            </a:pPr>
            <a:r>
              <a:rPr lang="en-US" dirty="0"/>
              <a:t>Customer Support – A dedicated support team handles customer queries and issues.</a:t>
            </a:r>
          </a:p>
          <a:p>
            <a:pPr marL="228600" lvl="0" indent="-228600">
              <a:buFont typeface="+mj-lt"/>
              <a:buAutoNum type="arabicPeriod"/>
            </a:pPr>
            <a:r>
              <a:rPr lang="en-US" dirty="0"/>
              <a:t>Business Models</a:t>
            </a:r>
          </a:p>
          <a:p>
            <a:pPr marL="685800" marR="0" lvl="1" indent="-22860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lang="en-US" dirty="0"/>
              <a:t>E-</a:t>
            </a:r>
            <a:r>
              <a:rPr lang="en-US" dirty="0" err="1"/>
              <a:t>ComMax</a:t>
            </a:r>
            <a:r>
              <a:rPr lang="en-US" dirty="0"/>
              <a:t> employs a commission-based business model, where the platform earns a percentage of each sale.</a:t>
            </a:r>
          </a:p>
        </p:txBody>
      </p:sp>
      <p:sp>
        <p:nvSpPr>
          <p:cNvPr id="2" name="Slide Number Placeholder 1">
            <a:extLst>
              <a:ext uri="{FF2B5EF4-FFF2-40B4-BE49-F238E27FC236}">
                <a16:creationId xmlns:a16="http://schemas.microsoft.com/office/drawing/2014/main" id="{AFAB4203-6BF0-C527-B9B3-25911ECD8F59}"/>
              </a:ext>
            </a:extLst>
          </p:cNvPr>
          <p:cNvSpPr>
            <a:spLocks noGrp="1"/>
          </p:cNvSpPr>
          <p:nvPr>
            <p:ph type="sldNum" sz="quarter" idx="12"/>
          </p:nvPr>
        </p:nvSpPr>
        <p:spPr/>
        <p:txBody>
          <a:bodyPr/>
          <a:lstStyle/>
          <a:p>
            <a:fld id="{E4A7374E-1511-4CAC-B9ED-9034BB23A456}" type="slidenum">
              <a:rPr lang="en-US" smtClean="0"/>
              <a:t>38</a:t>
            </a:fld>
            <a:endParaRPr lang="en-US"/>
          </a:p>
        </p:txBody>
      </p:sp>
    </p:spTree>
    <p:extLst>
      <p:ext uri="{BB962C8B-B14F-4D97-AF65-F5344CB8AC3E}">
        <p14:creationId xmlns:p14="http://schemas.microsoft.com/office/powerpoint/2010/main" val="3539704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F9FD8-C0DC-A6AF-2803-53709205A313}"/>
              </a:ext>
            </a:extLst>
          </p:cNvPr>
          <p:cNvSpPr>
            <a:spLocks noGrp="1"/>
          </p:cNvSpPr>
          <p:nvPr>
            <p:ph type="title"/>
          </p:nvPr>
        </p:nvSpPr>
        <p:spPr/>
        <p:txBody>
          <a:bodyPr/>
          <a:lstStyle/>
          <a:p>
            <a:r>
              <a:rPr lang="en-US"/>
              <a:t>Data Domain – SMFSG</a:t>
            </a:r>
          </a:p>
        </p:txBody>
      </p:sp>
      <p:sp>
        <p:nvSpPr>
          <p:cNvPr id="5" name="Content Placeholder 4">
            <a:extLst>
              <a:ext uri="{FF2B5EF4-FFF2-40B4-BE49-F238E27FC236}">
                <a16:creationId xmlns:a16="http://schemas.microsoft.com/office/drawing/2014/main" id="{92F2AE48-BCD2-2108-09C7-18D146A4F148}"/>
              </a:ext>
            </a:extLst>
          </p:cNvPr>
          <p:cNvSpPr>
            <a:spLocks noGrp="1"/>
          </p:cNvSpPr>
          <p:nvPr>
            <p:ph idx="1"/>
          </p:nvPr>
        </p:nvSpPr>
        <p:spPr/>
        <p:txBody>
          <a:bodyPr>
            <a:normAutofit/>
          </a:bodyPr>
          <a:lstStyle/>
          <a:p>
            <a:r>
              <a:rPr lang="en-US" sz="2400"/>
              <a:t>Sources</a:t>
            </a:r>
          </a:p>
          <a:p>
            <a:pPr lvl="1"/>
            <a:r>
              <a:rPr lang="en-US" sz="2000"/>
              <a:t>Master data and transactional data – table names</a:t>
            </a:r>
          </a:p>
          <a:p>
            <a:r>
              <a:rPr lang="en-US" sz="2400"/>
              <a:t>Models</a:t>
            </a:r>
          </a:p>
          <a:p>
            <a:pPr lvl="1"/>
            <a:r>
              <a:rPr lang="en-US" sz="2000"/>
              <a:t>Data structure, schemas and relationships – field names and relations</a:t>
            </a:r>
          </a:p>
          <a:p>
            <a:r>
              <a:rPr lang="en-US" sz="2400"/>
              <a:t>Flow</a:t>
            </a:r>
          </a:p>
          <a:p>
            <a:pPr lvl="1"/>
            <a:r>
              <a:rPr lang="en-US" sz="2000"/>
              <a:t>How data moves through the system</a:t>
            </a:r>
          </a:p>
          <a:p>
            <a:r>
              <a:rPr lang="en-US" sz="2400"/>
              <a:t>Storage</a:t>
            </a:r>
          </a:p>
          <a:p>
            <a:pPr lvl="1"/>
            <a:r>
              <a:rPr lang="en-US" sz="2000"/>
              <a:t>Storage solutions and data management</a:t>
            </a:r>
          </a:p>
          <a:p>
            <a:r>
              <a:rPr lang="en-US" sz="2400"/>
              <a:t>Governance</a:t>
            </a:r>
          </a:p>
          <a:p>
            <a:pPr lvl="1"/>
            <a:r>
              <a:rPr lang="en-US" sz="2000"/>
              <a:t>Policies and compliance</a:t>
            </a:r>
          </a:p>
          <a:p>
            <a:endParaRPr lang="en-US" sz="2400"/>
          </a:p>
        </p:txBody>
      </p:sp>
      <p:sp>
        <p:nvSpPr>
          <p:cNvPr id="2" name="Slide Number Placeholder 1">
            <a:extLst>
              <a:ext uri="{FF2B5EF4-FFF2-40B4-BE49-F238E27FC236}">
                <a16:creationId xmlns:a16="http://schemas.microsoft.com/office/drawing/2014/main" id="{218CC276-D788-7D07-513C-EB5A0A0FE456}"/>
              </a:ext>
            </a:extLst>
          </p:cNvPr>
          <p:cNvSpPr>
            <a:spLocks noGrp="1"/>
          </p:cNvSpPr>
          <p:nvPr>
            <p:ph type="sldNum" sz="quarter" idx="12"/>
          </p:nvPr>
        </p:nvSpPr>
        <p:spPr/>
        <p:txBody>
          <a:bodyPr/>
          <a:lstStyle/>
          <a:p>
            <a:fld id="{E4A7374E-1511-4CAC-B9ED-9034BB23A456}" type="slidenum">
              <a:rPr lang="en-US" smtClean="0"/>
              <a:t>39</a:t>
            </a:fld>
            <a:endParaRPr lang="en-US"/>
          </a:p>
        </p:txBody>
      </p:sp>
    </p:spTree>
    <p:extLst>
      <p:ext uri="{BB962C8B-B14F-4D97-AF65-F5344CB8AC3E}">
        <p14:creationId xmlns:p14="http://schemas.microsoft.com/office/powerpoint/2010/main" val="413336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BDBC-FE34-1AAC-EDC2-C788193B22C2}"/>
              </a:ext>
            </a:extLst>
          </p:cNvPr>
          <p:cNvSpPr>
            <a:spLocks noGrp="1"/>
          </p:cNvSpPr>
          <p:nvPr>
            <p:ph type="title"/>
          </p:nvPr>
        </p:nvSpPr>
        <p:spPr/>
        <p:txBody>
          <a:bodyPr/>
          <a:lstStyle/>
          <a:p>
            <a:r>
              <a:rPr lang="en-US"/>
              <a:t>Goal &amp; Objectives</a:t>
            </a:r>
          </a:p>
        </p:txBody>
      </p:sp>
      <p:sp>
        <p:nvSpPr>
          <p:cNvPr id="3" name="Content Placeholder 2">
            <a:extLst>
              <a:ext uri="{FF2B5EF4-FFF2-40B4-BE49-F238E27FC236}">
                <a16:creationId xmlns:a16="http://schemas.microsoft.com/office/drawing/2014/main" id="{50D8CDDB-EEF1-10EE-D451-B1E1EB7286D8}"/>
              </a:ext>
            </a:extLst>
          </p:cNvPr>
          <p:cNvSpPr>
            <a:spLocks noGrp="1"/>
          </p:cNvSpPr>
          <p:nvPr>
            <p:ph idx="1"/>
          </p:nvPr>
        </p:nvSpPr>
        <p:spPr/>
        <p:txBody>
          <a:bodyPr/>
          <a:lstStyle/>
          <a:p>
            <a:r>
              <a:rPr lang="en-US" dirty="0"/>
              <a:t>The primary goal of this training is to equip experienced engineers with the knowledge and skills required to transition into the role of a Solution Architect. </a:t>
            </a:r>
          </a:p>
          <a:p>
            <a:r>
              <a:rPr lang="en-US" dirty="0"/>
              <a:t>This training will cover essential concepts, methodologies, and best practices in solution architecture, enabling participants to design robust, scalable, and efficient systems that align with business goals and technical requirements.</a:t>
            </a:r>
          </a:p>
          <a:p>
            <a:endParaRPr lang="en-US" dirty="0"/>
          </a:p>
        </p:txBody>
      </p:sp>
      <p:sp>
        <p:nvSpPr>
          <p:cNvPr id="4" name="Slide Number Placeholder 3">
            <a:extLst>
              <a:ext uri="{FF2B5EF4-FFF2-40B4-BE49-F238E27FC236}">
                <a16:creationId xmlns:a16="http://schemas.microsoft.com/office/drawing/2014/main" id="{8687716E-C9D2-E122-004F-0EC3D6562DF2}"/>
              </a:ext>
            </a:extLst>
          </p:cNvPr>
          <p:cNvSpPr>
            <a:spLocks noGrp="1"/>
          </p:cNvSpPr>
          <p:nvPr>
            <p:ph type="sldNum" sz="quarter" idx="12"/>
          </p:nvPr>
        </p:nvSpPr>
        <p:spPr/>
        <p:txBody>
          <a:bodyPr/>
          <a:lstStyle/>
          <a:p>
            <a:fld id="{E4A7374E-1511-4CAC-B9ED-9034BB23A456}" type="slidenum">
              <a:rPr lang="en-US" smtClean="0"/>
              <a:t>4</a:t>
            </a:fld>
            <a:endParaRPr lang="en-US"/>
          </a:p>
        </p:txBody>
      </p:sp>
    </p:spTree>
    <p:extLst>
      <p:ext uri="{BB962C8B-B14F-4D97-AF65-F5344CB8AC3E}">
        <p14:creationId xmlns:p14="http://schemas.microsoft.com/office/powerpoint/2010/main" val="1602982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F9FD8-C0DC-A6AF-2803-53709205A313}"/>
              </a:ext>
            </a:extLst>
          </p:cNvPr>
          <p:cNvSpPr>
            <a:spLocks noGrp="1"/>
          </p:cNvSpPr>
          <p:nvPr>
            <p:ph type="title"/>
          </p:nvPr>
        </p:nvSpPr>
        <p:spPr/>
        <p:txBody>
          <a:bodyPr/>
          <a:lstStyle/>
          <a:p>
            <a:r>
              <a:rPr lang="en-US" dirty="0"/>
              <a:t>Data Domain – SMFSG Example</a:t>
            </a:r>
          </a:p>
        </p:txBody>
      </p:sp>
      <p:sp>
        <p:nvSpPr>
          <p:cNvPr id="5" name="Content Placeholder 4">
            <a:extLst>
              <a:ext uri="{FF2B5EF4-FFF2-40B4-BE49-F238E27FC236}">
                <a16:creationId xmlns:a16="http://schemas.microsoft.com/office/drawing/2014/main" id="{92F2AE48-BCD2-2108-09C7-18D146A4F148}"/>
              </a:ext>
            </a:extLst>
          </p:cNvPr>
          <p:cNvSpPr>
            <a:spLocks noGrp="1"/>
          </p:cNvSpPr>
          <p:nvPr>
            <p:ph idx="1"/>
          </p:nvPr>
        </p:nvSpPr>
        <p:spPr/>
        <p:txBody>
          <a:bodyPr>
            <a:normAutofit fontScale="92500" lnSpcReduction="20000"/>
          </a:bodyPr>
          <a:lstStyle/>
          <a:p>
            <a:pPr marL="228600" indent="-228600">
              <a:buAutoNum type="arabicPeriod"/>
            </a:pPr>
            <a:r>
              <a:rPr lang="en-US" sz="2000" b="0" dirty="0"/>
              <a:t>Data Sources</a:t>
            </a:r>
          </a:p>
          <a:p>
            <a:pPr marL="685800" lvl="1" indent="-228600">
              <a:buFont typeface="Calibri" panose="020F0502020204030204" pitchFamily="34" charset="0"/>
              <a:buChar char="›"/>
            </a:pPr>
            <a:r>
              <a:rPr lang="en-US" sz="1600" b="0" dirty="0"/>
              <a:t>Product Data: Product details from vendors.</a:t>
            </a:r>
          </a:p>
          <a:p>
            <a:pPr marL="685800" lvl="1" indent="-228600">
              <a:buFont typeface="Calibri" panose="020F0502020204030204" pitchFamily="34" charset="0"/>
              <a:buChar char="›"/>
            </a:pPr>
            <a:r>
              <a:rPr lang="en-US" sz="1600" b="0" dirty="0"/>
              <a:t>Customer Data: Information about customers and their purchase history.</a:t>
            </a:r>
          </a:p>
          <a:p>
            <a:pPr marL="685800" lvl="1" indent="-228600">
              <a:buFont typeface="Calibri" panose="020F0502020204030204" pitchFamily="34" charset="0"/>
              <a:buChar char="›"/>
            </a:pPr>
            <a:r>
              <a:rPr lang="en-US" sz="1600" b="0" dirty="0"/>
              <a:t>Transaction Data: Records of sales and financial transactions.</a:t>
            </a:r>
          </a:p>
          <a:p>
            <a:pPr marL="228600" lvl="0" indent="-228600">
              <a:buFont typeface="+mj-lt"/>
              <a:buAutoNum type="arabicPeriod"/>
            </a:pPr>
            <a:r>
              <a:rPr lang="en-US" sz="2000" b="0" dirty="0"/>
              <a:t>Data Models</a:t>
            </a:r>
          </a:p>
          <a:p>
            <a:pPr marL="685800" lvl="1" indent="-228600">
              <a:buFont typeface="Calibri" panose="020F0502020204030204" pitchFamily="34" charset="0"/>
              <a:buChar char="›"/>
            </a:pPr>
            <a:r>
              <a:rPr lang="en-US" sz="1600" b="0" dirty="0"/>
              <a:t>Product Schema: Fields for product – id, name, description, price, category</a:t>
            </a:r>
          </a:p>
          <a:p>
            <a:pPr marL="685800" lvl="1" indent="-228600">
              <a:buFont typeface="Calibri" panose="020F0502020204030204" pitchFamily="34" charset="0"/>
              <a:buChar char="›"/>
            </a:pPr>
            <a:r>
              <a:rPr lang="en-US" sz="1600" b="0" dirty="0"/>
              <a:t>Customer Schema: Fields for product id, name, contact information, order history</a:t>
            </a:r>
          </a:p>
          <a:p>
            <a:pPr marL="685800" lvl="1" indent="-228600">
              <a:buFont typeface="Calibri" panose="020F0502020204030204" pitchFamily="34" charset="0"/>
              <a:buChar char="›"/>
            </a:pPr>
            <a:r>
              <a:rPr lang="en-US" sz="1600" b="0" dirty="0"/>
              <a:t>Order Schema: Fields for order – id, product details, customer id, order status</a:t>
            </a:r>
          </a:p>
          <a:p>
            <a:pPr marL="228600" lvl="0" indent="-228600">
              <a:buFont typeface="+mj-lt"/>
              <a:buAutoNum type="arabicPeriod"/>
            </a:pPr>
            <a:r>
              <a:rPr lang="en-US" sz="2000" b="0" dirty="0"/>
              <a:t>Data Flow (include both text description and diagrams)</a:t>
            </a:r>
          </a:p>
          <a:p>
            <a:pPr marL="628650" lvl="1" indent="-171450">
              <a:buFont typeface="Calibri" panose="020F0502020204030204" pitchFamily="34" charset="0"/>
              <a:buChar char="›"/>
            </a:pPr>
            <a:r>
              <a:rPr lang="en-US" sz="1600" dirty="0"/>
              <a:t>Data flows from product listing to order processing to payment and customer support.</a:t>
            </a:r>
          </a:p>
          <a:p>
            <a:pPr marL="628650" lvl="1" indent="-171450">
              <a:buFont typeface="Calibri" panose="020F0502020204030204" pitchFamily="34" charset="0"/>
              <a:buChar char="›"/>
            </a:pPr>
            <a:r>
              <a:rPr lang="en-US" sz="1600" dirty="0"/>
              <a:t>The system interacts with external services for payment processing and delivery logistics.</a:t>
            </a:r>
            <a:endParaRPr lang="en-US" sz="1600" b="0" dirty="0"/>
          </a:p>
          <a:p>
            <a:pPr marL="228600" lvl="0" indent="-228600">
              <a:buFont typeface="+mj-lt"/>
              <a:buAutoNum type="arabicPeriod"/>
            </a:pPr>
            <a:r>
              <a:rPr lang="en-US" sz="2000" b="0" dirty="0"/>
              <a:t>Data Storage</a:t>
            </a:r>
          </a:p>
          <a:p>
            <a:pPr marL="685800" lvl="1" indent="-228600">
              <a:buFont typeface="Calibri" panose="020F0502020204030204" pitchFamily="34" charset="0"/>
              <a:buChar char="›"/>
            </a:pPr>
            <a:r>
              <a:rPr lang="en-US" sz="1600" dirty="0"/>
              <a:t>E-</a:t>
            </a:r>
            <a:r>
              <a:rPr lang="en-US" sz="1600" dirty="0" err="1"/>
              <a:t>ComMax</a:t>
            </a:r>
            <a:r>
              <a:rPr lang="en-US" sz="1600" dirty="0"/>
              <a:t> uses a relational database to store product and customer data. Transaction data is stored securely and encrypted for compliance with security standards.</a:t>
            </a:r>
          </a:p>
          <a:p>
            <a:pPr marL="228600" lvl="0" indent="-228600">
              <a:buFont typeface="+mj-lt"/>
              <a:buAutoNum type="arabicPeriod"/>
            </a:pPr>
            <a:r>
              <a:rPr lang="en-US" sz="2000" dirty="0"/>
              <a:t>Data Governance</a:t>
            </a:r>
          </a:p>
          <a:p>
            <a:pPr marL="685800" lvl="1" indent="-228600">
              <a:buFont typeface="Calibri" panose="020F0502020204030204" pitchFamily="34" charset="0"/>
              <a:buChar char="›"/>
            </a:pPr>
            <a:r>
              <a:rPr lang="en-US" sz="1600" dirty="0"/>
              <a:t>The platform adheres to GDPR and other privacy regulations, ensuring customer data is protected and confidential.</a:t>
            </a:r>
          </a:p>
        </p:txBody>
      </p:sp>
      <p:sp>
        <p:nvSpPr>
          <p:cNvPr id="2" name="Slide Number Placeholder 1">
            <a:extLst>
              <a:ext uri="{FF2B5EF4-FFF2-40B4-BE49-F238E27FC236}">
                <a16:creationId xmlns:a16="http://schemas.microsoft.com/office/drawing/2014/main" id="{218CC276-D788-7D07-513C-EB5A0A0FE456}"/>
              </a:ext>
            </a:extLst>
          </p:cNvPr>
          <p:cNvSpPr>
            <a:spLocks noGrp="1"/>
          </p:cNvSpPr>
          <p:nvPr>
            <p:ph type="sldNum" sz="quarter" idx="12"/>
          </p:nvPr>
        </p:nvSpPr>
        <p:spPr/>
        <p:txBody>
          <a:bodyPr/>
          <a:lstStyle/>
          <a:p>
            <a:fld id="{E4A7374E-1511-4CAC-B9ED-9034BB23A456}" type="slidenum">
              <a:rPr lang="en-US" smtClean="0"/>
              <a:t>40</a:t>
            </a:fld>
            <a:endParaRPr lang="en-US"/>
          </a:p>
        </p:txBody>
      </p:sp>
    </p:spTree>
    <p:extLst>
      <p:ext uri="{BB962C8B-B14F-4D97-AF65-F5344CB8AC3E}">
        <p14:creationId xmlns:p14="http://schemas.microsoft.com/office/powerpoint/2010/main" val="4218866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F9FD8-C0DC-A6AF-2803-53709205A313}"/>
              </a:ext>
            </a:extLst>
          </p:cNvPr>
          <p:cNvSpPr>
            <a:spLocks noGrp="1"/>
          </p:cNvSpPr>
          <p:nvPr>
            <p:ph type="title"/>
          </p:nvPr>
        </p:nvSpPr>
        <p:spPr/>
        <p:txBody>
          <a:bodyPr/>
          <a:lstStyle/>
          <a:p>
            <a:r>
              <a:rPr lang="en-US"/>
              <a:t>Application Domain – ACILI</a:t>
            </a:r>
          </a:p>
        </p:txBody>
      </p:sp>
      <p:sp>
        <p:nvSpPr>
          <p:cNvPr id="5" name="Content Placeholder 4">
            <a:extLst>
              <a:ext uri="{FF2B5EF4-FFF2-40B4-BE49-F238E27FC236}">
                <a16:creationId xmlns:a16="http://schemas.microsoft.com/office/drawing/2014/main" id="{92F2AE48-BCD2-2108-09C7-18D146A4F148}"/>
              </a:ext>
            </a:extLst>
          </p:cNvPr>
          <p:cNvSpPr>
            <a:spLocks noGrp="1"/>
          </p:cNvSpPr>
          <p:nvPr>
            <p:ph idx="1"/>
          </p:nvPr>
        </p:nvSpPr>
        <p:spPr/>
        <p:txBody>
          <a:bodyPr>
            <a:normAutofit/>
          </a:bodyPr>
          <a:lstStyle/>
          <a:p>
            <a:r>
              <a:rPr lang="en-US" sz="2400"/>
              <a:t>Architecture</a:t>
            </a:r>
          </a:p>
          <a:p>
            <a:pPr lvl="1"/>
            <a:r>
              <a:rPr lang="en-US" sz="2000"/>
              <a:t>Overview of application structure</a:t>
            </a:r>
          </a:p>
          <a:p>
            <a:r>
              <a:rPr lang="en-US" sz="2400"/>
              <a:t>Components</a:t>
            </a:r>
          </a:p>
          <a:p>
            <a:pPr lvl="1"/>
            <a:r>
              <a:rPr lang="en-US" sz="2000"/>
              <a:t>Main components and their roles</a:t>
            </a:r>
          </a:p>
          <a:p>
            <a:r>
              <a:rPr lang="en-US" sz="2400"/>
              <a:t>Interfaces</a:t>
            </a:r>
          </a:p>
          <a:p>
            <a:pPr lvl="1"/>
            <a:r>
              <a:rPr lang="en-US" sz="2000"/>
              <a:t>User interfaces and interactions</a:t>
            </a:r>
          </a:p>
          <a:p>
            <a:r>
              <a:rPr lang="en-US" sz="2400"/>
              <a:t>Logic</a:t>
            </a:r>
          </a:p>
          <a:p>
            <a:pPr lvl="1"/>
            <a:r>
              <a:rPr lang="en-US" sz="2000"/>
              <a:t>Business rules, conditions and decision-making </a:t>
            </a:r>
          </a:p>
          <a:p>
            <a:r>
              <a:rPr lang="en-US" sz="2400"/>
              <a:t>Integration (Optional)</a:t>
            </a:r>
          </a:p>
          <a:p>
            <a:pPr lvl="1"/>
            <a:r>
              <a:rPr lang="en-US" sz="2000"/>
              <a:t>Integration points and APIs</a:t>
            </a:r>
          </a:p>
          <a:p>
            <a:endParaRPr lang="en-US" sz="2400"/>
          </a:p>
        </p:txBody>
      </p:sp>
      <p:sp>
        <p:nvSpPr>
          <p:cNvPr id="2" name="Slide Number Placeholder 1">
            <a:extLst>
              <a:ext uri="{FF2B5EF4-FFF2-40B4-BE49-F238E27FC236}">
                <a16:creationId xmlns:a16="http://schemas.microsoft.com/office/drawing/2014/main" id="{992C46BF-C7D2-334A-3D8E-C5B1BE501DCB}"/>
              </a:ext>
            </a:extLst>
          </p:cNvPr>
          <p:cNvSpPr>
            <a:spLocks noGrp="1"/>
          </p:cNvSpPr>
          <p:nvPr>
            <p:ph type="sldNum" sz="quarter" idx="12"/>
          </p:nvPr>
        </p:nvSpPr>
        <p:spPr/>
        <p:txBody>
          <a:bodyPr/>
          <a:lstStyle/>
          <a:p>
            <a:fld id="{E4A7374E-1511-4CAC-B9ED-9034BB23A456}" type="slidenum">
              <a:rPr lang="en-US" smtClean="0"/>
              <a:t>41</a:t>
            </a:fld>
            <a:endParaRPr lang="en-US"/>
          </a:p>
        </p:txBody>
      </p:sp>
    </p:spTree>
    <p:extLst>
      <p:ext uri="{BB962C8B-B14F-4D97-AF65-F5344CB8AC3E}">
        <p14:creationId xmlns:p14="http://schemas.microsoft.com/office/powerpoint/2010/main" val="1258393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F9FD8-C0DC-A6AF-2803-53709205A313}"/>
              </a:ext>
            </a:extLst>
          </p:cNvPr>
          <p:cNvSpPr>
            <a:spLocks noGrp="1"/>
          </p:cNvSpPr>
          <p:nvPr>
            <p:ph type="title"/>
          </p:nvPr>
        </p:nvSpPr>
        <p:spPr/>
        <p:txBody>
          <a:bodyPr/>
          <a:lstStyle/>
          <a:p>
            <a:r>
              <a:rPr lang="en-US" dirty="0"/>
              <a:t>Application Domain – ACILI Example</a:t>
            </a:r>
          </a:p>
        </p:txBody>
      </p:sp>
      <p:sp>
        <p:nvSpPr>
          <p:cNvPr id="5" name="Content Placeholder 4">
            <a:extLst>
              <a:ext uri="{FF2B5EF4-FFF2-40B4-BE49-F238E27FC236}">
                <a16:creationId xmlns:a16="http://schemas.microsoft.com/office/drawing/2014/main" id="{92F2AE48-BCD2-2108-09C7-18D146A4F148}"/>
              </a:ext>
            </a:extLst>
          </p:cNvPr>
          <p:cNvSpPr>
            <a:spLocks noGrp="1"/>
          </p:cNvSpPr>
          <p:nvPr>
            <p:ph idx="1"/>
          </p:nvPr>
        </p:nvSpPr>
        <p:spPr/>
        <p:txBody>
          <a:bodyPr>
            <a:normAutofit fontScale="55000" lnSpcReduction="20000"/>
          </a:bodyPr>
          <a:lstStyle/>
          <a:p>
            <a:pPr marL="228600" indent="-228600">
              <a:buAutoNum type="arabicPeriod"/>
            </a:pPr>
            <a:r>
              <a:rPr lang="en-US" b="0" dirty="0"/>
              <a:t>Application Architecture</a:t>
            </a:r>
          </a:p>
          <a:p>
            <a:pPr marL="685800" lvl="1" indent="-228600">
              <a:buFont typeface="Calibri" panose="020F0502020204030204" pitchFamily="34" charset="0"/>
              <a:buChar char="›"/>
            </a:pPr>
            <a:r>
              <a:rPr lang="en-US" dirty="0"/>
              <a:t>E-</a:t>
            </a:r>
            <a:r>
              <a:rPr lang="en-US" dirty="0" err="1"/>
              <a:t>ComMax</a:t>
            </a:r>
            <a:r>
              <a:rPr lang="en-US" dirty="0"/>
              <a:t> uses a microservices architecture with a front-end website and a series of back-end services.</a:t>
            </a:r>
          </a:p>
          <a:p>
            <a:pPr marL="685800" lvl="1" indent="-228600">
              <a:buFont typeface="Calibri" panose="020F0502020204030204" pitchFamily="34" charset="0"/>
              <a:buChar char="›"/>
            </a:pPr>
            <a:r>
              <a:rPr lang="en-US" dirty="0"/>
              <a:t>The front-end is built with a React framework, while the back-end uses Node.js and Express</a:t>
            </a:r>
          </a:p>
          <a:p>
            <a:pPr marL="228600" lvl="0" indent="-228600">
              <a:buFont typeface="+mj-lt"/>
              <a:buAutoNum type="arabicPeriod"/>
            </a:pPr>
            <a:r>
              <a:rPr lang="en-US" b="0" dirty="0"/>
              <a:t>Application Components</a:t>
            </a:r>
          </a:p>
          <a:p>
            <a:pPr marL="628650" lvl="1" indent="-171450">
              <a:buFont typeface="Calibri" panose="020F0502020204030204" pitchFamily="34" charset="0"/>
              <a:buChar char="›"/>
            </a:pPr>
            <a:r>
              <a:rPr lang="en-US" dirty="0"/>
              <a:t>Frontend Website – User facing interface for customers</a:t>
            </a:r>
          </a:p>
          <a:p>
            <a:pPr marL="628650" lvl="1" indent="-171450">
              <a:buFont typeface="Calibri" panose="020F0502020204030204" pitchFamily="34" charset="0"/>
              <a:buChar char="›"/>
            </a:pPr>
            <a:r>
              <a:rPr lang="en-US" b="0" dirty="0"/>
              <a:t>Vendor Portal – Separate portal for vendors to manage their products</a:t>
            </a:r>
          </a:p>
          <a:p>
            <a:pPr marL="628650" lvl="1" indent="-171450">
              <a:buFont typeface="Calibri" panose="020F0502020204030204" pitchFamily="34" charset="0"/>
              <a:buChar char="›"/>
            </a:pPr>
            <a:r>
              <a:rPr lang="en-US" b="0" dirty="0"/>
              <a:t>Order Service API – Handles order processing and status updates</a:t>
            </a:r>
          </a:p>
          <a:p>
            <a:pPr marL="628650" lvl="1" indent="-171450">
              <a:buFont typeface="Calibri" panose="020F0502020204030204" pitchFamily="34" charset="0"/>
              <a:buChar char="›"/>
            </a:pPr>
            <a:r>
              <a:rPr lang="en-US" b="0" dirty="0"/>
              <a:t>Payment Service API – Integrates with external payment gateways</a:t>
            </a:r>
          </a:p>
          <a:p>
            <a:pPr marL="628650" lvl="1" indent="-171450">
              <a:buFont typeface="Calibri" panose="020F0502020204030204" pitchFamily="34" charset="0"/>
              <a:buChar char="›"/>
            </a:pPr>
            <a:r>
              <a:rPr lang="en-US" b="0" dirty="0"/>
              <a:t>Customer Support Service API – Manages customer inquires and support tickets</a:t>
            </a:r>
          </a:p>
          <a:p>
            <a:pPr marL="228600" lvl="0" indent="-228600">
              <a:buFont typeface="+mj-lt"/>
              <a:buAutoNum type="arabicPeriod"/>
            </a:pPr>
            <a:r>
              <a:rPr lang="en-US" b="0" dirty="0"/>
              <a:t>User Interfaces</a:t>
            </a:r>
          </a:p>
          <a:p>
            <a:pPr marL="685800" lvl="1" indent="-228600">
              <a:buFont typeface="Calibri" panose="020F0502020204030204" pitchFamily="34" charset="0"/>
              <a:buChar char="›"/>
            </a:pPr>
            <a:r>
              <a:rPr lang="en-US" dirty="0"/>
              <a:t>Customer UI: Designed for easy navigation and product browsing</a:t>
            </a:r>
          </a:p>
          <a:p>
            <a:pPr marL="685800" lvl="1" indent="-228600">
              <a:buFont typeface="Calibri" panose="020F0502020204030204" pitchFamily="34" charset="0"/>
              <a:buChar char="›"/>
            </a:pPr>
            <a:r>
              <a:rPr lang="en-US" dirty="0"/>
              <a:t>Vendor UI: Offers tools for product management and sales tracking</a:t>
            </a:r>
          </a:p>
          <a:p>
            <a:pPr marL="228600" lvl="0" indent="-228600">
              <a:buFont typeface="+mj-lt"/>
              <a:buAutoNum type="arabicPeriod"/>
            </a:pPr>
            <a:r>
              <a:rPr lang="en-US" dirty="0"/>
              <a:t>Application Logic</a:t>
            </a:r>
          </a:p>
          <a:p>
            <a:pPr marL="685800" lvl="1" indent="-228600">
              <a:buFont typeface="Calibri" panose="020F0502020204030204" pitchFamily="34" charset="0"/>
              <a:buChar char="›"/>
            </a:pPr>
            <a:r>
              <a:rPr lang="en-US" dirty="0"/>
              <a:t>Product Categorization – user assign category manually when creating a product</a:t>
            </a:r>
          </a:p>
          <a:p>
            <a:pPr marL="685800" lvl="1" indent="-228600">
              <a:buFont typeface="Calibri" panose="020F0502020204030204" pitchFamily="34" charset="0"/>
              <a:buChar char="›"/>
            </a:pPr>
            <a:r>
              <a:rPr lang="en-US" dirty="0"/>
              <a:t>Order Validation – before order is accepted, the system checks if the requested products are in stock. If a product is out of stock, the order is flagged or blocked and “Out of stock” message is returned to the customer</a:t>
            </a:r>
          </a:p>
          <a:p>
            <a:pPr marL="685800" lvl="1" indent="-228600">
              <a:buFont typeface="Calibri" panose="020F0502020204030204" pitchFamily="34" charset="0"/>
              <a:buChar char="›"/>
            </a:pPr>
            <a:r>
              <a:rPr lang="en-US" dirty="0"/>
              <a:t>Payment Processing – system checks if the payment method provided by the customer is valid</a:t>
            </a:r>
          </a:p>
          <a:p>
            <a:pPr marL="228600" lvl="0" indent="-228600">
              <a:buFont typeface="+mj-lt"/>
              <a:buAutoNum type="arabicPeriod"/>
            </a:pPr>
            <a:r>
              <a:rPr lang="en-US" dirty="0"/>
              <a:t>Integration</a:t>
            </a:r>
          </a:p>
          <a:p>
            <a:pPr marL="685800" lvl="1" indent="-228600">
              <a:buFont typeface="Calibri" panose="020F0502020204030204" pitchFamily="34" charset="0"/>
              <a:buChar char="›"/>
            </a:pPr>
            <a:r>
              <a:rPr lang="en-US" dirty="0"/>
              <a:t>E-</a:t>
            </a:r>
            <a:r>
              <a:rPr lang="en-US" dirty="0" err="1"/>
              <a:t>ComMax</a:t>
            </a:r>
            <a:r>
              <a:rPr lang="en-US" dirty="0"/>
              <a:t> provides RESTful APIs for external integrations, allowing vendors to automate product uploads and updates. It also integrates with third-party services for payment processing and logistics</a:t>
            </a:r>
          </a:p>
        </p:txBody>
      </p:sp>
      <p:sp>
        <p:nvSpPr>
          <p:cNvPr id="2" name="Slide Number Placeholder 1">
            <a:extLst>
              <a:ext uri="{FF2B5EF4-FFF2-40B4-BE49-F238E27FC236}">
                <a16:creationId xmlns:a16="http://schemas.microsoft.com/office/drawing/2014/main" id="{992C46BF-C7D2-334A-3D8E-C5B1BE501DCB}"/>
              </a:ext>
            </a:extLst>
          </p:cNvPr>
          <p:cNvSpPr>
            <a:spLocks noGrp="1"/>
          </p:cNvSpPr>
          <p:nvPr>
            <p:ph type="sldNum" sz="quarter" idx="12"/>
          </p:nvPr>
        </p:nvSpPr>
        <p:spPr/>
        <p:txBody>
          <a:bodyPr/>
          <a:lstStyle/>
          <a:p>
            <a:fld id="{E4A7374E-1511-4CAC-B9ED-9034BB23A456}" type="slidenum">
              <a:rPr lang="en-US" smtClean="0"/>
              <a:t>42</a:t>
            </a:fld>
            <a:endParaRPr lang="en-US"/>
          </a:p>
        </p:txBody>
      </p:sp>
    </p:spTree>
    <p:extLst>
      <p:ext uri="{BB962C8B-B14F-4D97-AF65-F5344CB8AC3E}">
        <p14:creationId xmlns:p14="http://schemas.microsoft.com/office/powerpoint/2010/main" val="1475143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F9FD8-C0DC-A6AF-2803-53709205A313}"/>
              </a:ext>
            </a:extLst>
          </p:cNvPr>
          <p:cNvSpPr>
            <a:spLocks noGrp="1"/>
          </p:cNvSpPr>
          <p:nvPr>
            <p:ph type="title"/>
          </p:nvPr>
        </p:nvSpPr>
        <p:spPr/>
        <p:txBody>
          <a:bodyPr/>
          <a:lstStyle/>
          <a:p>
            <a:r>
              <a:rPr lang="en-US"/>
              <a:t>Technology Domain – DIDSP</a:t>
            </a:r>
          </a:p>
        </p:txBody>
      </p:sp>
      <p:sp>
        <p:nvSpPr>
          <p:cNvPr id="5" name="Content Placeholder 4">
            <a:extLst>
              <a:ext uri="{FF2B5EF4-FFF2-40B4-BE49-F238E27FC236}">
                <a16:creationId xmlns:a16="http://schemas.microsoft.com/office/drawing/2014/main" id="{92F2AE48-BCD2-2108-09C7-18D146A4F148}"/>
              </a:ext>
            </a:extLst>
          </p:cNvPr>
          <p:cNvSpPr>
            <a:spLocks noGrp="1"/>
          </p:cNvSpPr>
          <p:nvPr>
            <p:ph idx="1"/>
          </p:nvPr>
        </p:nvSpPr>
        <p:spPr/>
        <p:txBody>
          <a:bodyPr>
            <a:normAutofit/>
          </a:bodyPr>
          <a:lstStyle/>
          <a:p>
            <a:r>
              <a:rPr lang="en-US" sz="2400"/>
              <a:t>Development</a:t>
            </a:r>
          </a:p>
          <a:p>
            <a:pPr lvl="1"/>
            <a:r>
              <a:rPr lang="en-US" sz="2000"/>
              <a:t>Frameworks, Languages, and Tools</a:t>
            </a:r>
          </a:p>
          <a:p>
            <a:r>
              <a:rPr lang="en-US" sz="2400"/>
              <a:t>Infrastructure</a:t>
            </a:r>
          </a:p>
          <a:p>
            <a:pPr lvl="1"/>
            <a:r>
              <a:rPr lang="en-US" sz="2000"/>
              <a:t>Domain, Server, and Networking</a:t>
            </a:r>
          </a:p>
          <a:p>
            <a:r>
              <a:rPr lang="en-US" sz="2400"/>
              <a:t>Deployment</a:t>
            </a:r>
          </a:p>
          <a:p>
            <a:pPr lvl="1"/>
            <a:r>
              <a:rPr lang="en-US" sz="2000"/>
              <a:t>Process and Practice</a:t>
            </a:r>
          </a:p>
          <a:p>
            <a:r>
              <a:rPr lang="en-US" sz="2400"/>
              <a:t>Security</a:t>
            </a:r>
          </a:p>
          <a:p>
            <a:pPr lvl="1"/>
            <a:r>
              <a:rPr lang="en-US" sz="2000"/>
              <a:t>Measures and Practice</a:t>
            </a:r>
          </a:p>
          <a:p>
            <a:r>
              <a:rPr lang="en-US" sz="2400"/>
              <a:t>Performance</a:t>
            </a:r>
          </a:p>
          <a:p>
            <a:pPr lvl="1"/>
            <a:r>
              <a:rPr lang="en-US" sz="2000"/>
              <a:t>Benchmarks and Scalability</a:t>
            </a:r>
          </a:p>
          <a:p>
            <a:endParaRPr lang="en-US" sz="2400"/>
          </a:p>
        </p:txBody>
      </p:sp>
      <p:sp>
        <p:nvSpPr>
          <p:cNvPr id="2" name="Slide Number Placeholder 1">
            <a:extLst>
              <a:ext uri="{FF2B5EF4-FFF2-40B4-BE49-F238E27FC236}">
                <a16:creationId xmlns:a16="http://schemas.microsoft.com/office/drawing/2014/main" id="{DA96B1CE-1790-6C83-89A9-A1397B098422}"/>
              </a:ext>
            </a:extLst>
          </p:cNvPr>
          <p:cNvSpPr>
            <a:spLocks noGrp="1"/>
          </p:cNvSpPr>
          <p:nvPr>
            <p:ph type="sldNum" sz="quarter" idx="12"/>
          </p:nvPr>
        </p:nvSpPr>
        <p:spPr/>
        <p:txBody>
          <a:bodyPr/>
          <a:lstStyle/>
          <a:p>
            <a:fld id="{E4A7374E-1511-4CAC-B9ED-9034BB23A456}" type="slidenum">
              <a:rPr lang="en-US" smtClean="0"/>
              <a:t>43</a:t>
            </a:fld>
            <a:endParaRPr lang="en-US"/>
          </a:p>
        </p:txBody>
      </p:sp>
    </p:spTree>
    <p:extLst>
      <p:ext uri="{BB962C8B-B14F-4D97-AF65-F5344CB8AC3E}">
        <p14:creationId xmlns:p14="http://schemas.microsoft.com/office/powerpoint/2010/main" val="4278442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F9FD8-C0DC-A6AF-2803-53709205A313}"/>
              </a:ext>
            </a:extLst>
          </p:cNvPr>
          <p:cNvSpPr>
            <a:spLocks noGrp="1"/>
          </p:cNvSpPr>
          <p:nvPr>
            <p:ph type="title"/>
          </p:nvPr>
        </p:nvSpPr>
        <p:spPr/>
        <p:txBody>
          <a:bodyPr/>
          <a:lstStyle/>
          <a:p>
            <a:r>
              <a:rPr lang="en-US" dirty="0"/>
              <a:t>Technology Domain – DIDSP Example</a:t>
            </a:r>
          </a:p>
        </p:txBody>
      </p:sp>
      <p:sp>
        <p:nvSpPr>
          <p:cNvPr id="5" name="Content Placeholder 4">
            <a:extLst>
              <a:ext uri="{FF2B5EF4-FFF2-40B4-BE49-F238E27FC236}">
                <a16:creationId xmlns:a16="http://schemas.microsoft.com/office/drawing/2014/main" id="{92F2AE48-BCD2-2108-09C7-18D146A4F148}"/>
              </a:ext>
            </a:extLst>
          </p:cNvPr>
          <p:cNvSpPr>
            <a:spLocks noGrp="1"/>
          </p:cNvSpPr>
          <p:nvPr>
            <p:ph idx="1"/>
          </p:nvPr>
        </p:nvSpPr>
        <p:spPr/>
        <p:txBody>
          <a:bodyPr>
            <a:normAutofit fontScale="62500" lnSpcReduction="20000"/>
          </a:bodyPr>
          <a:lstStyle/>
          <a:p>
            <a:pPr marL="228600" lvl="0" indent="-228600">
              <a:buFont typeface="+mj-lt"/>
              <a:buAutoNum type="arabicPeriod"/>
            </a:pPr>
            <a:r>
              <a:rPr lang="en-US" b="0" dirty="0"/>
              <a:t>Development</a:t>
            </a:r>
          </a:p>
          <a:p>
            <a:pPr marL="685800" lvl="1" indent="-228600">
              <a:buFont typeface="Calibri" panose="020F0502020204030204" pitchFamily="34" charset="0"/>
              <a:buChar char="›"/>
            </a:pPr>
            <a:r>
              <a:rPr lang="en-US" dirty="0"/>
              <a:t>Frontend – Vue 3 Composition API, </a:t>
            </a:r>
            <a:r>
              <a:rPr lang="en-US" dirty="0" err="1"/>
              <a:t>Pinia</a:t>
            </a:r>
            <a:endParaRPr lang="en-US" dirty="0"/>
          </a:p>
          <a:p>
            <a:pPr marL="685800" lvl="1" indent="-228600">
              <a:buFont typeface="Calibri" panose="020F0502020204030204" pitchFamily="34" charset="0"/>
              <a:buChar char="›"/>
            </a:pPr>
            <a:r>
              <a:rPr lang="en-US" dirty="0"/>
              <a:t>Backend – PHP, Laravel</a:t>
            </a:r>
          </a:p>
          <a:p>
            <a:pPr marL="685800" lvl="1" indent="-228600">
              <a:buFont typeface="Calibri" panose="020F0502020204030204" pitchFamily="34" charset="0"/>
              <a:buChar char="›"/>
            </a:pPr>
            <a:r>
              <a:rPr lang="en-US" dirty="0"/>
              <a:t>Database – PostgreSQL</a:t>
            </a:r>
          </a:p>
          <a:p>
            <a:pPr marL="685800" lvl="1" indent="-228600">
              <a:buFont typeface="Calibri" panose="020F0502020204030204" pitchFamily="34" charset="0"/>
              <a:buChar char="›"/>
            </a:pPr>
            <a:r>
              <a:rPr lang="en-US" dirty="0"/>
              <a:t>DevOps – Gitlab CI/CD</a:t>
            </a:r>
          </a:p>
          <a:p>
            <a:pPr marL="228600" indent="-228600">
              <a:buAutoNum type="arabicPeriod"/>
            </a:pPr>
            <a:r>
              <a:rPr lang="en-US" b="0" dirty="0"/>
              <a:t>Infrastructure</a:t>
            </a:r>
          </a:p>
          <a:p>
            <a:pPr marL="685800" lvl="1" indent="-228600">
              <a:buFont typeface="Calibri" panose="020F0502020204030204" pitchFamily="34" charset="0"/>
              <a:buChar char="›"/>
            </a:pPr>
            <a:r>
              <a:rPr lang="en-US" dirty="0"/>
              <a:t>E-</a:t>
            </a:r>
            <a:r>
              <a:rPr lang="en-US" dirty="0" err="1"/>
              <a:t>ComMax</a:t>
            </a:r>
            <a:r>
              <a:rPr lang="en-US" dirty="0"/>
              <a:t> operates on a cloud infrastructure, using Amazon Web Services (AWS) for hosting and storage.</a:t>
            </a:r>
          </a:p>
          <a:p>
            <a:pPr marL="228600" lvl="0" indent="-228600">
              <a:buFont typeface="+mj-lt"/>
              <a:buAutoNum type="arabicPeriod"/>
            </a:pPr>
            <a:r>
              <a:rPr lang="en-US" dirty="0"/>
              <a:t>Deployment</a:t>
            </a:r>
          </a:p>
          <a:p>
            <a:pPr marL="685800" lvl="1" indent="-228600">
              <a:buFont typeface="Calibri" panose="020F0502020204030204" pitchFamily="34" charset="0"/>
              <a:buChar char="›"/>
            </a:pPr>
            <a:r>
              <a:rPr lang="en-US" dirty="0"/>
              <a:t>The platform uses a CI/CD pipeline for automated deployments.</a:t>
            </a:r>
          </a:p>
          <a:p>
            <a:pPr marL="685800" lvl="1" indent="-228600">
              <a:buFont typeface="Calibri" panose="020F0502020204030204" pitchFamily="34" charset="0"/>
              <a:buChar char="›"/>
            </a:pPr>
            <a:r>
              <a:rPr lang="en-US" dirty="0"/>
              <a:t>Pipeline will be appeared after developer merged to related environment branch, then can click deploy button manually.</a:t>
            </a:r>
          </a:p>
          <a:p>
            <a:pPr marL="228600" lvl="0" indent="-228600">
              <a:buFont typeface="+mj-lt"/>
              <a:buAutoNum type="arabicPeriod"/>
            </a:pPr>
            <a:r>
              <a:rPr lang="en-US" dirty="0"/>
              <a:t>Security</a:t>
            </a:r>
          </a:p>
          <a:p>
            <a:pPr marL="685800" lvl="1" indent="-228600">
              <a:buFont typeface="Calibri" panose="020F0502020204030204" pitchFamily="34" charset="0"/>
              <a:buChar char="›"/>
            </a:pPr>
            <a:r>
              <a:rPr lang="en-US" dirty="0"/>
              <a:t>Security measures include encryption for sensitive data, firewalls, and regular security audits</a:t>
            </a:r>
          </a:p>
          <a:p>
            <a:pPr marL="685800" lvl="1" indent="-228600">
              <a:buFont typeface="Calibri" panose="020F0502020204030204" pitchFamily="34" charset="0"/>
              <a:buChar char="›"/>
            </a:pPr>
            <a:r>
              <a:rPr lang="en-US" dirty="0"/>
              <a:t>Implementation AWS WAF on ALB</a:t>
            </a:r>
          </a:p>
          <a:p>
            <a:pPr marL="228600" lvl="0" indent="-228600">
              <a:buFont typeface="+mj-lt"/>
              <a:buAutoNum type="arabicPeriod"/>
            </a:pPr>
            <a:r>
              <a:rPr lang="en-US" dirty="0"/>
              <a:t>Performance</a:t>
            </a:r>
          </a:p>
          <a:p>
            <a:pPr marL="685800" marR="0" lvl="1" indent="-22860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lang="en-US" dirty="0"/>
              <a:t>Performance is monitored using AWS CloudWatch, with alerts set for high latency or system failures</a:t>
            </a:r>
          </a:p>
          <a:p>
            <a:pPr marL="685800" marR="0" lvl="1" indent="-22860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lang="en-US" dirty="0"/>
              <a:t>The platform scales automatically based on traffic and resource requirements by implementing AWS Auto-Scaling</a:t>
            </a:r>
            <a:endParaRPr lang="en-US" b="0" dirty="0"/>
          </a:p>
        </p:txBody>
      </p:sp>
      <p:sp>
        <p:nvSpPr>
          <p:cNvPr id="2" name="Slide Number Placeholder 1">
            <a:extLst>
              <a:ext uri="{FF2B5EF4-FFF2-40B4-BE49-F238E27FC236}">
                <a16:creationId xmlns:a16="http://schemas.microsoft.com/office/drawing/2014/main" id="{DA96B1CE-1790-6C83-89A9-A1397B098422}"/>
              </a:ext>
            </a:extLst>
          </p:cNvPr>
          <p:cNvSpPr>
            <a:spLocks noGrp="1"/>
          </p:cNvSpPr>
          <p:nvPr>
            <p:ph type="sldNum" sz="quarter" idx="12"/>
          </p:nvPr>
        </p:nvSpPr>
        <p:spPr/>
        <p:txBody>
          <a:bodyPr/>
          <a:lstStyle/>
          <a:p>
            <a:fld id="{E4A7374E-1511-4CAC-B9ED-9034BB23A456}" type="slidenum">
              <a:rPr lang="en-US" smtClean="0"/>
              <a:t>44</a:t>
            </a:fld>
            <a:endParaRPr lang="en-US"/>
          </a:p>
        </p:txBody>
      </p:sp>
    </p:spTree>
    <p:extLst>
      <p:ext uri="{BB962C8B-B14F-4D97-AF65-F5344CB8AC3E}">
        <p14:creationId xmlns:p14="http://schemas.microsoft.com/office/powerpoint/2010/main" val="234097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B239-3D03-7219-105C-37805B5C7602}"/>
              </a:ext>
            </a:extLst>
          </p:cNvPr>
          <p:cNvSpPr>
            <a:spLocks noGrp="1"/>
          </p:cNvSpPr>
          <p:nvPr>
            <p:ph type="title"/>
          </p:nvPr>
        </p:nvSpPr>
        <p:spPr/>
        <p:txBody>
          <a:bodyPr/>
          <a:lstStyle/>
          <a:p>
            <a:r>
              <a:rPr lang="en-US"/>
              <a:t>Responsibilities</a:t>
            </a:r>
          </a:p>
        </p:txBody>
      </p:sp>
      <p:sp>
        <p:nvSpPr>
          <p:cNvPr id="3" name="Content Placeholder 2">
            <a:extLst>
              <a:ext uri="{FF2B5EF4-FFF2-40B4-BE49-F238E27FC236}">
                <a16:creationId xmlns:a16="http://schemas.microsoft.com/office/drawing/2014/main" id="{8F5988F1-1DCB-0240-03C9-B2B6A55EC735}"/>
              </a:ext>
            </a:extLst>
          </p:cNvPr>
          <p:cNvSpPr>
            <a:spLocks noGrp="1"/>
          </p:cNvSpPr>
          <p:nvPr>
            <p:ph idx="1"/>
          </p:nvPr>
        </p:nvSpPr>
        <p:spPr/>
        <p:txBody>
          <a:bodyPr>
            <a:normAutofit fontScale="92500" lnSpcReduction="20000"/>
          </a:bodyPr>
          <a:lstStyle/>
          <a:p>
            <a:pPr>
              <a:lnSpc>
                <a:spcPct val="150000"/>
              </a:lnSpc>
            </a:pPr>
            <a:r>
              <a:rPr lang="en-US"/>
              <a:t>Architecture</a:t>
            </a:r>
          </a:p>
          <a:p>
            <a:pPr lvl="1">
              <a:lnSpc>
                <a:spcPct val="150000"/>
              </a:lnSpc>
            </a:pPr>
            <a:r>
              <a:rPr lang="en-US"/>
              <a:t>Developing data models and database designs.</a:t>
            </a:r>
          </a:p>
          <a:p>
            <a:pPr lvl="1">
              <a:lnSpc>
                <a:spcPct val="150000"/>
              </a:lnSpc>
            </a:pPr>
            <a:r>
              <a:rPr lang="en-US"/>
              <a:t>Application Architecture, System Design and UI Flows</a:t>
            </a:r>
          </a:p>
          <a:p>
            <a:pPr lvl="1">
              <a:lnSpc>
                <a:spcPct val="150000"/>
              </a:lnSpc>
            </a:pPr>
            <a:r>
              <a:rPr lang="en-US"/>
              <a:t>Infrastructure and Deployment</a:t>
            </a:r>
          </a:p>
          <a:p>
            <a:pPr>
              <a:lnSpc>
                <a:spcPct val="150000"/>
              </a:lnSpc>
            </a:pPr>
            <a:r>
              <a:rPr lang="en-US"/>
              <a:t>Solution</a:t>
            </a:r>
          </a:p>
          <a:p>
            <a:pPr lvl="1">
              <a:lnSpc>
                <a:spcPct val="150000"/>
              </a:lnSpc>
            </a:pPr>
            <a:r>
              <a:rPr lang="en-US"/>
              <a:t>Data Management, Security and Privacy</a:t>
            </a:r>
          </a:p>
          <a:p>
            <a:pPr lvl="1">
              <a:lnSpc>
                <a:spcPct val="150000"/>
              </a:lnSpc>
            </a:pPr>
            <a:r>
              <a:rPr lang="en-US"/>
              <a:t>Application Performance, Security, and Scalability</a:t>
            </a:r>
          </a:p>
          <a:p>
            <a:pPr lvl="1">
              <a:lnSpc>
                <a:spcPct val="150000"/>
              </a:lnSpc>
            </a:pPr>
            <a:r>
              <a:rPr lang="en-US"/>
              <a:t>Infrastructure Performance, Security, and Scalability</a:t>
            </a:r>
          </a:p>
          <a:p>
            <a:pPr lvl="1">
              <a:lnSpc>
                <a:spcPct val="150000"/>
              </a:lnSpc>
            </a:pPr>
            <a:endParaRPr lang="en-US"/>
          </a:p>
        </p:txBody>
      </p:sp>
      <p:sp>
        <p:nvSpPr>
          <p:cNvPr id="4" name="Slide Number Placeholder 3">
            <a:extLst>
              <a:ext uri="{FF2B5EF4-FFF2-40B4-BE49-F238E27FC236}">
                <a16:creationId xmlns:a16="http://schemas.microsoft.com/office/drawing/2014/main" id="{5904998C-CF80-8285-ADCB-C57F5F794EE5}"/>
              </a:ext>
            </a:extLst>
          </p:cNvPr>
          <p:cNvSpPr>
            <a:spLocks noGrp="1"/>
          </p:cNvSpPr>
          <p:nvPr>
            <p:ph type="sldNum" sz="quarter" idx="12"/>
          </p:nvPr>
        </p:nvSpPr>
        <p:spPr/>
        <p:txBody>
          <a:bodyPr/>
          <a:lstStyle/>
          <a:p>
            <a:fld id="{E4A7374E-1511-4CAC-B9ED-9034BB23A456}" type="slidenum">
              <a:rPr lang="en-US" smtClean="0"/>
              <a:t>45</a:t>
            </a:fld>
            <a:endParaRPr lang="en-US"/>
          </a:p>
        </p:txBody>
      </p:sp>
    </p:spTree>
    <p:extLst>
      <p:ext uri="{BB962C8B-B14F-4D97-AF65-F5344CB8AC3E}">
        <p14:creationId xmlns:p14="http://schemas.microsoft.com/office/powerpoint/2010/main" val="4095013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307D45-7E86-06C3-F724-33B0EA0EC2E6}"/>
              </a:ext>
            </a:extLst>
          </p:cNvPr>
          <p:cNvSpPr>
            <a:spLocks noGrp="1"/>
          </p:cNvSpPr>
          <p:nvPr>
            <p:ph type="title"/>
          </p:nvPr>
        </p:nvSpPr>
        <p:spPr/>
        <p:txBody>
          <a:bodyPr/>
          <a:lstStyle/>
          <a:p>
            <a:r>
              <a:rPr lang="en-US" dirty="0"/>
              <a:t>Architecture</a:t>
            </a:r>
          </a:p>
        </p:txBody>
      </p:sp>
      <p:sp>
        <p:nvSpPr>
          <p:cNvPr id="5" name="Text Placeholder 4">
            <a:extLst>
              <a:ext uri="{FF2B5EF4-FFF2-40B4-BE49-F238E27FC236}">
                <a16:creationId xmlns:a16="http://schemas.microsoft.com/office/drawing/2014/main" id="{023D0E67-67EE-15B0-1A7B-B064F293F1BA}"/>
              </a:ext>
            </a:extLst>
          </p:cNvPr>
          <p:cNvSpPr>
            <a:spLocks noGrp="1"/>
          </p:cNvSpPr>
          <p:nvPr>
            <p:ph type="body" idx="1"/>
          </p:nvPr>
        </p:nvSpPr>
        <p:spPr/>
        <p:txBody>
          <a:bodyPr>
            <a:normAutofit lnSpcReduction="10000"/>
          </a:bodyPr>
          <a:lstStyle/>
          <a:p>
            <a:r>
              <a:rPr lang="en-US" dirty="0"/>
              <a:t>Creating high-level structure or blueprint that defines how the components and systems within the software are organized and interact with each other.</a:t>
            </a:r>
          </a:p>
          <a:p>
            <a:r>
              <a:rPr lang="en-US" dirty="0"/>
              <a:t>In this document, I described 4 basic parts of architecture, those are  “Patterns”, “Principles”, “Quality Attributes” and “Diagrams”.</a:t>
            </a:r>
          </a:p>
        </p:txBody>
      </p:sp>
      <p:sp>
        <p:nvSpPr>
          <p:cNvPr id="2" name="Slide Number Placeholder 1">
            <a:extLst>
              <a:ext uri="{FF2B5EF4-FFF2-40B4-BE49-F238E27FC236}">
                <a16:creationId xmlns:a16="http://schemas.microsoft.com/office/drawing/2014/main" id="{EBDF770B-16B0-502B-A641-619577D2FAFB}"/>
              </a:ext>
            </a:extLst>
          </p:cNvPr>
          <p:cNvSpPr>
            <a:spLocks noGrp="1"/>
          </p:cNvSpPr>
          <p:nvPr>
            <p:ph type="sldNum" sz="quarter" idx="12"/>
          </p:nvPr>
        </p:nvSpPr>
        <p:spPr/>
        <p:txBody>
          <a:bodyPr/>
          <a:lstStyle/>
          <a:p>
            <a:fld id="{E4A7374E-1511-4CAC-B9ED-9034BB23A456}" type="slidenum">
              <a:rPr lang="en-US" smtClean="0"/>
              <a:t>46</a:t>
            </a:fld>
            <a:endParaRPr lang="en-US"/>
          </a:p>
        </p:txBody>
      </p:sp>
    </p:spTree>
    <p:extLst>
      <p:ext uri="{BB962C8B-B14F-4D97-AF65-F5344CB8AC3E}">
        <p14:creationId xmlns:p14="http://schemas.microsoft.com/office/powerpoint/2010/main" val="483643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9F47B8-56E4-0C2E-3BEC-E86629D676DE}"/>
              </a:ext>
            </a:extLst>
          </p:cNvPr>
          <p:cNvSpPr>
            <a:spLocks noGrp="1"/>
          </p:cNvSpPr>
          <p:nvPr>
            <p:ph type="title"/>
          </p:nvPr>
        </p:nvSpPr>
        <p:spPr/>
        <p:txBody>
          <a:bodyPr/>
          <a:lstStyle/>
          <a:p>
            <a:r>
              <a:rPr lang="en-US"/>
              <a:t>Architecture Patterns</a:t>
            </a:r>
          </a:p>
        </p:txBody>
      </p:sp>
      <p:sp>
        <p:nvSpPr>
          <p:cNvPr id="2" name="Content Placeholder 1">
            <a:extLst>
              <a:ext uri="{FF2B5EF4-FFF2-40B4-BE49-F238E27FC236}">
                <a16:creationId xmlns:a16="http://schemas.microsoft.com/office/drawing/2014/main" id="{D94E6448-ABB4-FD18-28CE-79CAA8DDD8D3}"/>
              </a:ext>
            </a:extLst>
          </p:cNvPr>
          <p:cNvSpPr>
            <a:spLocks noGrp="1"/>
          </p:cNvSpPr>
          <p:nvPr>
            <p:ph idx="1"/>
          </p:nvPr>
        </p:nvSpPr>
        <p:spPr/>
        <p:txBody>
          <a:bodyPr>
            <a:normAutofit fontScale="92500" lnSpcReduction="10000"/>
          </a:bodyPr>
          <a:lstStyle/>
          <a:p>
            <a:r>
              <a:rPr lang="en-US" dirty="0"/>
              <a:t>Web</a:t>
            </a:r>
          </a:p>
          <a:p>
            <a:pPr lvl="1"/>
            <a:r>
              <a:rPr lang="en-US" dirty="0"/>
              <a:t>Monolithic</a:t>
            </a:r>
          </a:p>
          <a:p>
            <a:pPr lvl="2"/>
            <a:r>
              <a:rPr lang="en-US" dirty="0"/>
              <a:t>A single unified architecture containing all components.</a:t>
            </a:r>
          </a:p>
          <a:p>
            <a:pPr lvl="1"/>
            <a:r>
              <a:rPr lang="en-US" dirty="0"/>
              <a:t>Modular</a:t>
            </a:r>
          </a:p>
          <a:p>
            <a:pPr lvl="1"/>
            <a:r>
              <a:rPr lang="en-US" dirty="0"/>
              <a:t>Microservices</a:t>
            </a:r>
          </a:p>
          <a:p>
            <a:pPr lvl="1"/>
            <a:r>
              <a:rPr lang="en-US" dirty="0"/>
              <a:t>…</a:t>
            </a:r>
          </a:p>
          <a:p>
            <a:r>
              <a:rPr lang="en-US" dirty="0"/>
              <a:t>Android</a:t>
            </a:r>
          </a:p>
          <a:p>
            <a:pPr lvl="1"/>
            <a:r>
              <a:rPr lang="en-US" dirty="0"/>
              <a:t>Clean</a:t>
            </a:r>
          </a:p>
          <a:p>
            <a:pPr lvl="1"/>
            <a:r>
              <a:rPr lang="en-US" dirty="0"/>
              <a:t>…</a:t>
            </a:r>
          </a:p>
          <a:p>
            <a:r>
              <a:rPr lang="en-US" dirty="0"/>
              <a:t>iOS</a:t>
            </a:r>
          </a:p>
          <a:p>
            <a:pPr lvl="1"/>
            <a:r>
              <a:rPr lang="en-US" dirty="0"/>
              <a:t>VIP</a:t>
            </a:r>
          </a:p>
          <a:p>
            <a:pPr lvl="1"/>
            <a:r>
              <a:rPr lang="en-US" dirty="0"/>
              <a:t>…</a:t>
            </a:r>
          </a:p>
        </p:txBody>
      </p:sp>
      <p:sp>
        <p:nvSpPr>
          <p:cNvPr id="3" name="Slide Number Placeholder 2">
            <a:extLst>
              <a:ext uri="{FF2B5EF4-FFF2-40B4-BE49-F238E27FC236}">
                <a16:creationId xmlns:a16="http://schemas.microsoft.com/office/drawing/2014/main" id="{08C93B0F-9886-8066-2852-3CEDFCDE5537}"/>
              </a:ext>
            </a:extLst>
          </p:cNvPr>
          <p:cNvSpPr>
            <a:spLocks noGrp="1"/>
          </p:cNvSpPr>
          <p:nvPr>
            <p:ph type="sldNum" sz="quarter" idx="12"/>
          </p:nvPr>
        </p:nvSpPr>
        <p:spPr/>
        <p:txBody>
          <a:bodyPr/>
          <a:lstStyle/>
          <a:p>
            <a:fld id="{E4A7374E-1511-4CAC-B9ED-9034BB23A456}" type="slidenum">
              <a:rPr lang="en-US" smtClean="0"/>
              <a:t>47</a:t>
            </a:fld>
            <a:endParaRPr lang="en-US"/>
          </a:p>
        </p:txBody>
      </p:sp>
    </p:spTree>
    <p:extLst>
      <p:ext uri="{BB962C8B-B14F-4D97-AF65-F5344CB8AC3E}">
        <p14:creationId xmlns:p14="http://schemas.microsoft.com/office/powerpoint/2010/main" val="2542161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4019-F650-85AC-64F0-BEBD8DFD546B}"/>
              </a:ext>
            </a:extLst>
          </p:cNvPr>
          <p:cNvSpPr>
            <a:spLocks noGrp="1"/>
          </p:cNvSpPr>
          <p:nvPr>
            <p:ph type="title"/>
          </p:nvPr>
        </p:nvSpPr>
        <p:spPr/>
        <p:txBody>
          <a:bodyPr/>
          <a:lstStyle/>
          <a:p>
            <a:r>
              <a:rPr lang="en-US"/>
              <a:t>Architecture Principles</a:t>
            </a:r>
          </a:p>
        </p:txBody>
      </p:sp>
      <p:sp>
        <p:nvSpPr>
          <p:cNvPr id="3" name="Content Placeholder 2">
            <a:extLst>
              <a:ext uri="{FF2B5EF4-FFF2-40B4-BE49-F238E27FC236}">
                <a16:creationId xmlns:a16="http://schemas.microsoft.com/office/drawing/2014/main" id="{35387905-FA70-3DBF-6208-5CD78C521307}"/>
              </a:ext>
            </a:extLst>
          </p:cNvPr>
          <p:cNvSpPr>
            <a:spLocks noGrp="1"/>
          </p:cNvSpPr>
          <p:nvPr>
            <p:ph idx="1"/>
          </p:nvPr>
        </p:nvSpPr>
        <p:spPr/>
        <p:txBody>
          <a:bodyPr>
            <a:normAutofit lnSpcReduction="10000"/>
          </a:bodyPr>
          <a:lstStyle/>
          <a:p>
            <a:r>
              <a:rPr lang="en-US" dirty="0"/>
              <a:t>Single Responsibility</a:t>
            </a:r>
          </a:p>
          <a:p>
            <a:pPr lvl="1"/>
            <a:r>
              <a:rPr lang="en-US" dirty="0"/>
              <a:t>Each component or module should have a single responsibility or purpose</a:t>
            </a:r>
          </a:p>
          <a:p>
            <a:r>
              <a:rPr lang="en-US" dirty="0"/>
              <a:t>Modularity</a:t>
            </a:r>
          </a:p>
          <a:p>
            <a:pPr lvl="1"/>
            <a:r>
              <a:rPr lang="en-US" dirty="0"/>
              <a:t>Organize the system into modules for better maintainability and reusability</a:t>
            </a:r>
          </a:p>
          <a:p>
            <a:r>
              <a:rPr lang="en-US" dirty="0"/>
              <a:t>Encapsulation</a:t>
            </a:r>
          </a:p>
          <a:p>
            <a:pPr lvl="1"/>
            <a:r>
              <a:rPr lang="en-US" dirty="0"/>
              <a:t>Hide implementation details and expose only necessary interfaces.</a:t>
            </a:r>
          </a:p>
          <a:p>
            <a:r>
              <a:rPr lang="en-US" dirty="0"/>
              <a:t>Separation of Concerns</a:t>
            </a:r>
          </a:p>
          <a:p>
            <a:pPr lvl="1"/>
            <a:r>
              <a:rPr lang="en-US" dirty="0"/>
              <a:t>Divide the system into distinct sections that address different concerns.</a:t>
            </a:r>
          </a:p>
          <a:p>
            <a:r>
              <a:rPr lang="en-US" dirty="0"/>
              <a:t>Scalability</a:t>
            </a:r>
          </a:p>
          <a:p>
            <a:pPr lvl="1"/>
            <a:r>
              <a:rPr lang="en-US" dirty="0"/>
              <a:t>Design to accommodate growth in user load and data volume.</a:t>
            </a:r>
          </a:p>
        </p:txBody>
      </p:sp>
      <p:sp>
        <p:nvSpPr>
          <p:cNvPr id="4" name="Slide Number Placeholder 3">
            <a:extLst>
              <a:ext uri="{FF2B5EF4-FFF2-40B4-BE49-F238E27FC236}">
                <a16:creationId xmlns:a16="http://schemas.microsoft.com/office/drawing/2014/main" id="{5147B2A7-FB23-652D-D13B-1983FE282D35}"/>
              </a:ext>
            </a:extLst>
          </p:cNvPr>
          <p:cNvSpPr>
            <a:spLocks noGrp="1"/>
          </p:cNvSpPr>
          <p:nvPr>
            <p:ph type="sldNum" sz="quarter" idx="12"/>
          </p:nvPr>
        </p:nvSpPr>
        <p:spPr/>
        <p:txBody>
          <a:bodyPr/>
          <a:lstStyle/>
          <a:p>
            <a:fld id="{E4A7374E-1511-4CAC-B9ED-9034BB23A456}" type="slidenum">
              <a:rPr lang="en-US" smtClean="0"/>
              <a:t>48</a:t>
            </a:fld>
            <a:endParaRPr lang="en-US"/>
          </a:p>
        </p:txBody>
      </p:sp>
    </p:spTree>
    <p:extLst>
      <p:ext uri="{BB962C8B-B14F-4D97-AF65-F5344CB8AC3E}">
        <p14:creationId xmlns:p14="http://schemas.microsoft.com/office/powerpoint/2010/main" val="3117703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C152-31DA-D615-D203-D1D03E78FEC0}"/>
              </a:ext>
            </a:extLst>
          </p:cNvPr>
          <p:cNvSpPr>
            <a:spLocks noGrp="1"/>
          </p:cNvSpPr>
          <p:nvPr>
            <p:ph type="title"/>
          </p:nvPr>
        </p:nvSpPr>
        <p:spPr/>
        <p:txBody>
          <a:bodyPr/>
          <a:lstStyle/>
          <a:p>
            <a:r>
              <a:rPr lang="en-US"/>
              <a:t>Architecture Quality Attributes</a:t>
            </a:r>
          </a:p>
        </p:txBody>
      </p:sp>
      <p:sp>
        <p:nvSpPr>
          <p:cNvPr id="3" name="Content Placeholder 2">
            <a:extLst>
              <a:ext uri="{FF2B5EF4-FFF2-40B4-BE49-F238E27FC236}">
                <a16:creationId xmlns:a16="http://schemas.microsoft.com/office/drawing/2014/main" id="{121C2F36-66B7-E1A1-16E1-D0A846FDA435}"/>
              </a:ext>
            </a:extLst>
          </p:cNvPr>
          <p:cNvSpPr>
            <a:spLocks noGrp="1"/>
          </p:cNvSpPr>
          <p:nvPr>
            <p:ph idx="1"/>
          </p:nvPr>
        </p:nvSpPr>
        <p:spPr/>
        <p:txBody>
          <a:bodyPr>
            <a:normAutofit fontScale="92500" lnSpcReduction="10000"/>
          </a:bodyPr>
          <a:lstStyle/>
          <a:p>
            <a:r>
              <a:rPr lang="en-US"/>
              <a:t>Performance</a:t>
            </a:r>
          </a:p>
          <a:p>
            <a:pPr lvl="1"/>
            <a:r>
              <a:rPr lang="en-US"/>
              <a:t>How quickly the system responds to requests</a:t>
            </a:r>
          </a:p>
          <a:p>
            <a:r>
              <a:rPr lang="en-US"/>
              <a:t>Security</a:t>
            </a:r>
          </a:p>
          <a:p>
            <a:pPr lvl="1"/>
            <a:r>
              <a:rPr lang="en-US"/>
              <a:t>Protecting the system from threats and unauthorized access.</a:t>
            </a:r>
          </a:p>
          <a:p>
            <a:r>
              <a:rPr lang="en-US"/>
              <a:t>Scalability</a:t>
            </a:r>
          </a:p>
          <a:p>
            <a:pPr lvl="1"/>
            <a:r>
              <a:rPr lang="en-US"/>
              <a:t>Handle growing amounts of work or an increased number of users gracefully and efficiently</a:t>
            </a:r>
          </a:p>
          <a:p>
            <a:r>
              <a:rPr lang="en-US"/>
              <a:t>Maintainability</a:t>
            </a:r>
          </a:p>
          <a:p>
            <a:pPr lvl="1"/>
            <a:r>
              <a:rPr lang="en-US"/>
              <a:t>Ease of modifying the system to fix bugs or add new features.</a:t>
            </a:r>
          </a:p>
          <a:p>
            <a:r>
              <a:rPr lang="en-US"/>
              <a:t>Availability</a:t>
            </a:r>
          </a:p>
          <a:p>
            <a:pPr lvl="1"/>
            <a:r>
              <a:rPr lang="en-US"/>
              <a:t>Ensuring the system remains operational as much as possible.</a:t>
            </a:r>
          </a:p>
        </p:txBody>
      </p:sp>
      <p:sp>
        <p:nvSpPr>
          <p:cNvPr id="4" name="Slide Number Placeholder 3">
            <a:extLst>
              <a:ext uri="{FF2B5EF4-FFF2-40B4-BE49-F238E27FC236}">
                <a16:creationId xmlns:a16="http://schemas.microsoft.com/office/drawing/2014/main" id="{AB10247E-4601-AD19-94D7-2278E6CA6687}"/>
              </a:ext>
            </a:extLst>
          </p:cNvPr>
          <p:cNvSpPr>
            <a:spLocks noGrp="1"/>
          </p:cNvSpPr>
          <p:nvPr>
            <p:ph type="sldNum" sz="quarter" idx="12"/>
          </p:nvPr>
        </p:nvSpPr>
        <p:spPr/>
        <p:txBody>
          <a:bodyPr/>
          <a:lstStyle/>
          <a:p>
            <a:fld id="{E4A7374E-1511-4CAC-B9ED-9034BB23A456}" type="slidenum">
              <a:rPr lang="en-US" smtClean="0"/>
              <a:t>49</a:t>
            </a:fld>
            <a:endParaRPr lang="en-US"/>
          </a:p>
        </p:txBody>
      </p:sp>
    </p:spTree>
    <p:extLst>
      <p:ext uri="{BB962C8B-B14F-4D97-AF65-F5344CB8AC3E}">
        <p14:creationId xmlns:p14="http://schemas.microsoft.com/office/powerpoint/2010/main" val="426763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0CA4-2A9B-E39B-4B42-264A8B286BDC}"/>
              </a:ext>
            </a:extLst>
          </p:cNvPr>
          <p:cNvSpPr>
            <a:spLocks noGrp="1"/>
          </p:cNvSpPr>
          <p:nvPr>
            <p:ph type="title"/>
          </p:nvPr>
        </p:nvSpPr>
        <p:spPr/>
        <p:txBody>
          <a:bodyPr/>
          <a:lstStyle/>
          <a:p>
            <a:r>
              <a:rPr lang="en-US"/>
              <a:t>Expected Outcomes</a:t>
            </a:r>
          </a:p>
        </p:txBody>
      </p:sp>
      <p:sp>
        <p:nvSpPr>
          <p:cNvPr id="3" name="Content Placeholder 2">
            <a:extLst>
              <a:ext uri="{FF2B5EF4-FFF2-40B4-BE49-F238E27FC236}">
                <a16:creationId xmlns:a16="http://schemas.microsoft.com/office/drawing/2014/main" id="{79B5D3F6-38B8-E998-1726-9C411297AEFF}"/>
              </a:ext>
            </a:extLst>
          </p:cNvPr>
          <p:cNvSpPr>
            <a:spLocks noGrp="1"/>
          </p:cNvSpPr>
          <p:nvPr>
            <p:ph idx="1"/>
          </p:nvPr>
        </p:nvSpPr>
        <p:spPr/>
        <p:txBody>
          <a:bodyPr/>
          <a:lstStyle/>
          <a:p>
            <a:pPr marL="0" indent="0">
              <a:buNone/>
            </a:pPr>
            <a:r>
              <a:rPr lang="en-US"/>
              <a:t>By the end of the training, participants will be able to:</a:t>
            </a:r>
          </a:p>
          <a:p>
            <a:pPr marL="514350" indent="-514350">
              <a:buFont typeface="+mj-lt"/>
              <a:buAutoNum type="arabicPeriod"/>
            </a:pPr>
            <a:r>
              <a:rPr lang="en-US"/>
              <a:t>Understand the core principles of solution architecture.</a:t>
            </a:r>
          </a:p>
          <a:p>
            <a:pPr marL="514350" indent="-514350">
              <a:buFont typeface="+mj-lt"/>
              <a:buAutoNum type="arabicPeriod"/>
            </a:pPr>
            <a:r>
              <a:rPr lang="en-US"/>
              <a:t>Design end-to-end solutions that address complex business problems.</a:t>
            </a:r>
          </a:p>
          <a:p>
            <a:pPr marL="514350" indent="-514350">
              <a:buFont typeface="+mj-lt"/>
              <a:buAutoNum type="arabicPeriod"/>
            </a:pPr>
            <a:r>
              <a:rPr lang="en-US"/>
              <a:t>Evaluate and select appropriate technologies and frameworks.</a:t>
            </a:r>
          </a:p>
          <a:p>
            <a:pPr marL="514350" indent="-514350">
              <a:buFont typeface="+mj-lt"/>
              <a:buAutoNum type="arabicPeriod"/>
            </a:pPr>
            <a:r>
              <a:rPr lang="en-US"/>
              <a:t>Create architectural blueprints and documentation.</a:t>
            </a:r>
          </a:p>
          <a:p>
            <a:pPr marL="514350" indent="-514350">
              <a:buFont typeface="+mj-lt"/>
              <a:buAutoNum type="arabicPeriod"/>
            </a:pPr>
            <a:r>
              <a:rPr lang="en-US"/>
              <a:t>Ensure solutions are scalable, secure, and maintainable.</a:t>
            </a:r>
          </a:p>
          <a:p>
            <a:pPr marL="514350" indent="-514350">
              <a:buFont typeface="+mj-lt"/>
              <a:buAutoNum type="arabicPeriod"/>
            </a:pPr>
            <a:r>
              <a:rPr lang="en-US"/>
              <a:t>Collaborate effectively with stakeholders, including business leaders, developers, and other architects.</a:t>
            </a:r>
          </a:p>
          <a:p>
            <a:pPr marL="0" indent="0">
              <a:buNone/>
            </a:pPr>
            <a:endParaRPr lang="en-US"/>
          </a:p>
        </p:txBody>
      </p:sp>
      <p:sp>
        <p:nvSpPr>
          <p:cNvPr id="4" name="Slide Number Placeholder 3">
            <a:extLst>
              <a:ext uri="{FF2B5EF4-FFF2-40B4-BE49-F238E27FC236}">
                <a16:creationId xmlns:a16="http://schemas.microsoft.com/office/drawing/2014/main" id="{B05B09F6-7450-FD14-1AB8-AF47987385FF}"/>
              </a:ext>
            </a:extLst>
          </p:cNvPr>
          <p:cNvSpPr>
            <a:spLocks noGrp="1"/>
          </p:cNvSpPr>
          <p:nvPr>
            <p:ph type="sldNum" sz="quarter" idx="12"/>
          </p:nvPr>
        </p:nvSpPr>
        <p:spPr/>
        <p:txBody>
          <a:bodyPr/>
          <a:lstStyle/>
          <a:p>
            <a:fld id="{E4A7374E-1511-4CAC-B9ED-9034BB23A456}" type="slidenum">
              <a:rPr lang="en-US" smtClean="0"/>
              <a:t>5</a:t>
            </a:fld>
            <a:endParaRPr lang="en-US"/>
          </a:p>
        </p:txBody>
      </p:sp>
    </p:spTree>
    <p:extLst>
      <p:ext uri="{BB962C8B-B14F-4D97-AF65-F5344CB8AC3E}">
        <p14:creationId xmlns:p14="http://schemas.microsoft.com/office/powerpoint/2010/main" val="2096058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AE67-B258-1902-FA23-439AD2766FA8}"/>
              </a:ext>
            </a:extLst>
          </p:cNvPr>
          <p:cNvSpPr>
            <a:spLocks noGrp="1"/>
          </p:cNvSpPr>
          <p:nvPr>
            <p:ph type="title"/>
          </p:nvPr>
        </p:nvSpPr>
        <p:spPr/>
        <p:txBody>
          <a:bodyPr/>
          <a:lstStyle/>
          <a:p>
            <a:r>
              <a:rPr lang="en-US"/>
              <a:t>Architecture Views – Diagrams</a:t>
            </a:r>
          </a:p>
        </p:txBody>
      </p:sp>
      <p:sp>
        <p:nvSpPr>
          <p:cNvPr id="3" name="Content Placeholder 2">
            <a:extLst>
              <a:ext uri="{FF2B5EF4-FFF2-40B4-BE49-F238E27FC236}">
                <a16:creationId xmlns:a16="http://schemas.microsoft.com/office/drawing/2014/main" id="{321554BC-1B7D-D85C-E198-B74884A7269F}"/>
              </a:ext>
            </a:extLst>
          </p:cNvPr>
          <p:cNvSpPr>
            <a:spLocks noGrp="1"/>
          </p:cNvSpPr>
          <p:nvPr>
            <p:ph idx="1"/>
          </p:nvPr>
        </p:nvSpPr>
        <p:spPr/>
        <p:txBody>
          <a:bodyPr>
            <a:normAutofit/>
          </a:bodyPr>
          <a:lstStyle/>
          <a:p>
            <a:r>
              <a:rPr lang="en-US"/>
              <a:t>Logical View: Describes the system's functionality and components.</a:t>
            </a:r>
          </a:p>
          <a:p>
            <a:pPr lvl="1"/>
            <a:r>
              <a:rPr lang="en-US"/>
              <a:t>High-Level Component Diagrams</a:t>
            </a:r>
          </a:p>
          <a:p>
            <a:r>
              <a:rPr lang="en-US"/>
              <a:t>Development View: Focuses on the system's organization from a developer's perspective.</a:t>
            </a:r>
          </a:p>
          <a:p>
            <a:pPr lvl="1"/>
            <a:r>
              <a:rPr lang="en-US"/>
              <a:t>UML Class Diagram, Package Diagram, …</a:t>
            </a:r>
          </a:p>
          <a:p>
            <a:r>
              <a:rPr lang="en-US"/>
              <a:t>Process View: Describes the dynamic aspects and runtime behavior.</a:t>
            </a:r>
          </a:p>
          <a:p>
            <a:pPr lvl="1"/>
            <a:r>
              <a:rPr lang="en-US"/>
              <a:t>Flowchart Diagram, Sequence Diagram, Activity Diagram, …</a:t>
            </a:r>
          </a:p>
          <a:p>
            <a:r>
              <a:rPr lang="en-US"/>
              <a:t>Physical View: Maps logical components to the hardware infrastructure.</a:t>
            </a:r>
          </a:p>
          <a:p>
            <a:pPr lvl="1"/>
            <a:r>
              <a:rPr lang="en-US"/>
              <a:t>Deployment Diagram, Infrastructure Diagram, …</a:t>
            </a:r>
          </a:p>
        </p:txBody>
      </p:sp>
      <p:sp>
        <p:nvSpPr>
          <p:cNvPr id="4" name="Slide Number Placeholder 3">
            <a:extLst>
              <a:ext uri="{FF2B5EF4-FFF2-40B4-BE49-F238E27FC236}">
                <a16:creationId xmlns:a16="http://schemas.microsoft.com/office/drawing/2014/main" id="{FAB4903D-8F4D-CC0B-CF72-080275CC154B}"/>
              </a:ext>
            </a:extLst>
          </p:cNvPr>
          <p:cNvSpPr>
            <a:spLocks noGrp="1"/>
          </p:cNvSpPr>
          <p:nvPr>
            <p:ph type="sldNum" sz="quarter" idx="12"/>
          </p:nvPr>
        </p:nvSpPr>
        <p:spPr/>
        <p:txBody>
          <a:bodyPr/>
          <a:lstStyle/>
          <a:p>
            <a:fld id="{E4A7374E-1511-4CAC-B9ED-9034BB23A456}" type="slidenum">
              <a:rPr lang="en-US" smtClean="0"/>
              <a:t>50</a:t>
            </a:fld>
            <a:endParaRPr lang="en-US"/>
          </a:p>
        </p:txBody>
      </p:sp>
    </p:spTree>
    <p:extLst>
      <p:ext uri="{BB962C8B-B14F-4D97-AF65-F5344CB8AC3E}">
        <p14:creationId xmlns:p14="http://schemas.microsoft.com/office/powerpoint/2010/main" val="30272118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307D45-7E86-06C3-F724-33B0EA0EC2E6}"/>
              </a:ext>
            </a:extLst>
          </p:cNvPr>
          <p:cNvSpPr>
            <a:spLocks noGrp="1"/>
          </p:cNvSpPr>
          <p:nvPr>
            <p:ph type="title"/>
          </p:nvPr>
        </p:nvSpPr>
        <p:spPr/>
        <p:txBody>
          <a:bodyPr/>
          <a:lstStyle/>
          <a:p>
            <a:r>
              <a:rPr lang="en-US"/>
              <a:t>Solution</a:t>
            </a:r>
          </a:p>
        </p:txBody>
      </p:sp>
      <p:sp>
        <p:nvSpPr>
          <p:cNvPr id="5" name="Text Placeholder 4">
            <a:extLst>
              <a:ext uri="{FF2B5EF4-FFF2-40B4-BE49-F238E27FC236}">
                <a16:creationId xmlns:a16="http://schemas.microsoft.com/office/drawing/2014/main" id="{023D0E67-67EE-15B0-1A7B-B064F293F1BA}"/>
              </a:ext>
            </a:extLst>
          </p:cNvPr>
          <p:cNvSpPr>
            <a:spLocks noGrp="1"/>
          </p:cNvSpPr>
          <p:nvPr>
            <p:ph type="body" idx="1"/>
          </p:nvPr>
        </p:nvSpPr>
        <p:spPr/>
        <p:txBody>
          <a:bodyPr/>
          <a:lstStyle/>
          <a:p>
            <a:r>
              <a:rPr lang="en-US"/>
              <a:t>Solving the challenges and bridging the gaps among architecture domains of business, data, application, and technology</a:t>
            </a:r>
          </a:p>
        </p:txBody>
      </p:sp>
      <p:sp>
        <p:nvSpPr>
          <p:cNvPr id="2" name="Slide Number Placeholder 1">
            <a:extLst>
              <a:ext uri="{FF2B5EF4-FFF2-40B4-BE49-F238E27FC236}">
                <a16:creationId xmlns:a16="http://schemas.microsoft.com/office/drawing/2014/main" id="{6194594B-FF52-FC5E-227B-9511477D4873}"/>
              </a:ext>
            </a:extLst>
          </p:cNvPr>
          <p:cNvSpPr>
            <a:spLocks noGrp="1"/>
          </p:cNvSpPr>
          <p:nvPr>
            <p:ph type="sldNum" sz="quarter" idx="12"/>
          </p:nvPr>
        </p:nvSpPr>
        <p:spPr/>
        <p:txBody>
          <a:bodyPr/>
          <a:lstStyle/>
          <a:p>
            <a:fld id="{E4A7374E-1511-4CAC-B9ED-9034BB23A456}" type="slidenum">
              <a:rPr lang="en-US" smtClean="0"/>
              <a:t>51</a:t>
            </a:fld>
            <a:endParaRPr lang="en-US"/>
          </a:p>
        </p:txBody>
      </p:sp>
    </p:spTree>
    <p:extLst>
      <p:ext uri="{BB962C8B-B14F-4D97-AF65-F5344CB8AC3E}">
        <p14:creationId xmlns:p14="http://schemas.microsoft.com/office/powerpoint/2010/main" val="1030199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F1C-A732-1954-EB71-4C6E32C53DB6}"/>
              </a:ext>
            </a:extLst>
          </p:cNvPr>
          <p:cNvSpPr>
            <a:spLocks noGrp="1"/>
          </p:cNvSpPr>
          <p:nvPr>
            <p:ph type="title"/>
          </p:nvPr>
        </p:nvSpPr>
        <p:spPr/>
        <p:txBody>
          <a:bodyPr/>
          <a:lstStyle/>
          <a:p>
            <a:r>
              <a:rPr lang="en-US"/>
              <a:t>Problem solving in short</a:t>
            </a:r>
          </a:p>
        </p:txBody>
      </p:sp>
      <p:graphicFrame>
        <p:nvGraphicFramePr>
          <p:cNvPr id="4" name="Content Placeholder 3">
            <a:extLst>
              <a:ext uri="{FF2B5EF4-FFF2-40B4-BE49-F238E27FC236}">
                <a16:creationId xmlns:a16="http://schemas.microsoft.com/office/drawing/2014/main" id="{CAC61EFA-5B11-ED75-14C9-64EBE3698DA2}"/>
              </a:ext>
            </a:extLst>
          </p:cNvPr>
          <p:cNvGraphicFramePr>
            <a:graphicFrameLocks noGrp="1"/>
          </p:cNvGraphicFramePr>
          <p:nvPr>
            <p:ph idx="1"/>
            <p:extLst>
              <p:ext uri="{D42A27DB-BD31-4B8C-83A1-F6EECF244321}">
                <p14:modId xmlns:p14="http://schemas.microsoft.com/office/powerpoint/2010/main" val="3816672142"/>
              </p:ext>
            </p:extLst>
          </p:nvPr>
        </p:nvGraphicFramePr>
        <p:xfrm>
          <a:off x="838200" y="2005321"/>
          <a:ext cx="10515600" cy="1753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a:extLst>
              <a:ext uri="{FF2B5EF4-FFF2-40B4-BE49-F238E27FC236}">
                <a16:creationId xmlns:a16="http://schemas.microsoft.com/office/drawing/2014/main" id="{37ABBC2D-E482-69B2-044A-F6D2AC11685A}"/>
              </a:ext>
            </a:extLst>
          </p:cNvPr>
          <p:cNvGraphicFramePr>
            <a:graphicFrameLocks/>
          </p:cNvGraphicFramePr>
          <p:nvPr>
            <p:extLst>
              <p:ext uri="{D42A27DB-BD31-4B8C-83A1-F6EECF244321}">
                <p14:modId xmlns:p14="http://schemas.microsoft.com/office/powerpoint/2010/main" val="485210250"/>
              </p:ext>
            </p:extLst>
          </p:nvPr>
        </p:nvGraphicFramePr>
        <p:xfrm>
          <a:off x="838200" y="3893575"/>
          <a:ext cx="10515600" cy="17533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a:extLst>
              <a:ext uri="{FF2B5EF4-FFF2-40B4-BE49-F238E27FC236}">
                <a16:creationId xmlns:a16="http://schemas.microsoft.com/office/drawing/2014/main" id="{2EE533A1-A143-0E37-CC08-10BC1FE951D8}"/>
              </a:ext>
            </a:extLst>
          </p:cNvPr>
          <p:cNvSpPr>
            <a:spLocks noGrp="1"/>
          </p:cNvSpPr>
          <p:nvPr>
            <p:ph type="sldNum" sz="quarter" idx="12"/>
          </p:nvPr>
        </p:nvSpPr>
        <p:spPr/>
        <p:txBody>
          <a:bodyPr/>
          <a:lstStyle/>
          <a:p>
            <a:fld id="{E4A7374E-1511-4CAC-B9ED-9034BB23A456}" type="slidenum">
              <a:rPr lang="en-US" smtClean="0"/>
              <a:t>52</a:t>
            </a:fld>
            <a:endParaRPr lang="en-US"/>
          </a:p>
        </p:txBody>
      </p:sp>
    </p:spTree>
    <p:extLst>
      <p:ext uri="{BB962C8B-B14F-4D97-AF65-F5344CB8AC3E}">
        <p14:creationId xmlns:p14="http://schemas.microsoft.com/office/powerpoint/2010/main" val="4126843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Calibri"/>
              <a:buNone/>
            </a:pPr>
            <a:r>
              <a:rPr lang="en-US"/>
              <a:t>Problem</a:t>
            </a:r>
            <a:endParaRPr/>
          </a:p>
        </p:txBody>
      </p:sp>
      <p:sp>
        <p:nvSpPr>
          <p:cNvPr id="179" name="Google Shape;179;p8"/>
          <p:cNvSpPr/>
          <p:nvPr/>
        </p:nvSpPr>
        <p:spPr>
          <a:xfrm>
            <a:off x="3087444" y="3238053"/>
            <a:ext cx="1882588" cy="914400"/>
          </a:xfrm>
          <a:prstGeom prst="rect">
            <a:avLst/>
          </a:prstGeom>
          <a:solidFill>
            <a:schemeClr val="accent1"/>
          </a:solidFill>
          <a:ln w="12700" cap="flat" cmpd="sng">
            <a:solidFill>
              <a:srgbClr val="6A1C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Expectation</a:t>
            </a:r>
            <a:endParaRPr/>
          </a:p>
        </p:txBody>
      </p:sp>
      <p:sp>
        <p:nvSpPr>
          <p:cNvPr id="180" name="Google Shape;180;p8"/>
          <p:cNvSpPr/>
          <p:nvPr/>
        </p:nvSpPr>
        <p:spPr>
          <a:xfrm>
            <a:off x="6852620" y="3238053"/>
            <a:ext cx="1882588" cy="914400"/>
          </a:xfrm>
          <a:prstGeom prst="rect">
            <a:avLst/>
          </a:prstGeom>
          <a:solidFill>
            <a:schemeClr val="accent1"/>
          </a:solidFill>
          <a:ln w="12700" cap="flat" cmpd="sng">
            <a:solidFill>
              <a:srgbClr val="6A1C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Reality</a:t>
            </a:r>
            <a:endParaRPr/>
          </a:p>
        </p:txBody>
      </p:sp>
      <p:sp>
        <p:nvSpPr>
          <p:cNvPr id="181" name="Google Shape;181;p8"/>
          <p:cNvSpPr/>
          <p:nvPr/>
        </p:nvSpPr>
        <p:spPr>
          <a:xfrm>
            <a:off x="4970032" y="3238053"/>
            <a:ext cx="1882588" cy="9144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accent1"/>
                </a:solidFill>
                <a:latin typeface="Calibri"/>
                <a:ea typeface="Calibri"/>
                <a:cs typeface="Calibri"/>
                <a:sym typeface="Calibri"/>
              </a:rPr>
              <a:t>Gap</a:t>
            </a:r>
            <a:endParaRPr/>
          </a:p>
        </p:txBody>
      </p:sp>
      <p:cxnSp>
        <p:nvCxnSpPr>
          <p:cNvPr id="182" name="Google Shape;182;p8"/>
          <p:cNvCxnSpPr>
            <a:endCxn id="181" idx="0"/>
          </p:cNvCxnSpPr>
          <p:nvPr/>
        </p:nvCxnSpPr>
        <p:spPr>
          <a:xfrm>
            <a:off x="3087426" y="1086453"/>
            <a:ext cx="2823900" cy="2151600"/>
          </a:xfrm>
          <a:prstGeom prst="curvedConnector2">
            <a:avLst/>
          </a:prstGeom>
          <a:noFill/>
          <a:ln w="9525" cap="flat" cmpd="sng">
            <a:solidFill>
              <a:schemeClr val="accent1"/>
            </a:solidFill>
            <a:prstDash val="solid"/>
            <a:miter lim="800000"/>
            <a:headEnd type="none" w="sm" len="sm"/>
            <a:tailEnd type="stealth" w="lg" len="lg"/>
          </a:ln>
        </p:spPr>
      </p:cxnSp>
      <p:sp>
        <p:nvSpPr>
          <p:cNvPr id="2" name="Slide Number Placeholder 1">
            <a:extLst>
              <a:ext uri="{FF2B5EF4-FFF2-40B4-BE49-F238E27FC236}">
                <a16:creationId xmlns:a16="http://schemas.microsoft.com/office/drawing/2014/main" id="{5CD8CC8A-01F7-59AC-3612-157501FCB439}"/>
              </a:ext>
            </a:extLst>
          </p:cNvPr>
          <p:cNvSpPr>
            <a:spLocks noGrp="1"/>
          </p:cNvSpPr>
          <p:nvPr>
            <p:ph type="sldNum" sz="quarter" idx="12"/>
          </p:nvPr>
        </p:nvSpPr>
        <p:spPr/>
        <p:txBody>
          <a:bodyPr/>
          <a:lstStyle/>
          <a:p>
            <a:fld id="{E4A7374E-1511-4CAC-B9ED-9034BB23A456}"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p:nvPr/>
        </p:nvSpPr>
        <p:spPr>
          <a:xfrm>
            <a:off x="2124901" y="4230849"/>
            <a:ext cx="4683967" cy="18288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1800" b="1">
                <a:solidFill>
                  <a:schemeClr val="dk1"/>
                </a:solidFill>
                <a:latin typeface="Calibri"/>
                <a:ea typeface="Calibri"/>
                <a:cs typeface="Calibri"/>
                <a:sym typeface="Calibri"/>
              </a:rPr>
              <a:t>Unknown knowns</a:t>
            </a:r>
            <a:endParaRPr/>
          </a:p>
        </p:txBody>
      </p:sp>
      <p:sp>
        <p:nvSpPr>
          <p:cNvPr id="188" name="Google Shape;188;p9"/>
          <p:cNvSpPr/>
          <p:nvPr/>
        </p:nvSpPr>
        <p:spPr>
          <a:xfrm>
            <a:off x="6987707" y="4230849"/>
            <a:ext cx="4683967" cy="18288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1800" b="1">
                <a:solidFill>
                  <a:schemeClr val="dk1"/>
                </a:solidFill>
                <a:latin typeface="Calibri"/>
                <a:ea typeface="Calibri"/>
                <a:cs typeface="Calibri"/>
                <a:sym typeface="Calibri"/>
              </a:rPr>
              <a:t>Unknown unknowns</a:t>
            </a:r>
            <a:endParaRPr/>
          </a:p>
        </p:txBody>
      </p:sp>
      <p:sp>
        <p:nvSpPr>
          <p:cNvPr id="189" name="Google Shape;189;p9"/>
          <p:cNvSpPr txBox="1"/>
          <p:nvPr/>
        </p:nvSpPr>
        <p:spPr>
          <a:xfrm>
            <a:off x="664467" y="3071720"/>
            <a:ext cx="1281598" cy="461665"/>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r>
              <a:rPr lang="en-US" sz="2400">
                <a:solidFill>
                  <a:schemeClr val="dk1"/>
                </a:solidFill>
                <a:latin typeface="Calibri"/>
                <a:ea typeface="Calibri"/>
                <a:cs typeface="Calibri"/>
                <a:sym typeface="Calibri"/>
              </a:rPr>
              <a:t>Known</a:t>
            </a:r>
            <a:endParaRPr/>
          </a:p>
        </p:txBody>
      </p:sp>
      <p:sp>
        <p:nvSpPr>
          <p:cNvPr id="190" name="Google Shape;190;p9"/>
          <p:cNvSpPr txBox="1"/>
          <p:nvPr/>
        </p:nvSpPr>
        <p:spPr>
          <a:xfrm>
            <a:off x="424543" y="4914417"/>
            <a:ext cx="1610940" cy="461665"/>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r>
              <a:rPr lang="en-US" sz="2400">
                <a:solidFill>
                  <a:schemeClr val="dk1"/>
                </a:solidFill>
                <a:latin typeface="Calibri"/>
                <a:ea typeface="Calibri"/>
                <a:cs typeface="Calibri"/>
                <a:sym typeface="Calibri"/>
              </a:rPr>
              <a:t>Unknown</a:t>
            </a:r>
            <a:endParaRPr/>
          </a:p>
        </p:txBody>
      </p:sp>
      <p:sp>
        <p:nvSpPr>
          <p:cNvPr id="191" name="Google Shape;191;p9"/>
          <p:cNvSpPr txBox="1"/>
          <p:nvPr/>
        </p:nvSpPr>
        <p:spPr>
          <a:xfrm>
            <a:off x="3893395" y="1690884"/>
            <a:ext cx="1386176"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Knowns</a:t>
            </a:r>
            <a:endParaRPr/>
          </a:p>
        </p:txBody>
      </p:sp>
      <p:sp>
        <p:nvSpPr>
          <p:cNvPr id="192" name="Google Shape;192;p9"/>
          <p:cNvSpPr txBox="1"/>
          <p:nvPr/>
        </p:nvSpPr>
        <p:spPr>
          <a:xfrm>
            <a:off x="8425543" y="1690688"/>
            <a:ext cx="1648967"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Unknowns</a:t>
            </a:r>
            <a:endParaRPr/>
          </a:p>
        </p:txBody>
      </p:sp>
      <p:sp>
        <p:nvSpPr>
          <p:cNvPr id="193" name="Google Shape;19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Calibri"/>
              <a:buNone/>
            </a:pPr>
            <a:r>
              <a:rPr lang="en-US"/>
              <a:t>Problem: There are 3 Types</a:t>
            </a:r>
            <a:endParaRPr/>
          </a:p>
        </p:txBody>
      </p:sp>
      <p:grpSp>
        <p:nvGrpSpPr>
          <p:cNvPr id="194" name="Google Shape;194;p9"/>
          <p:cNvGrpSpPr/>
          <p:nvPr/>
        </p:nvGrpSpPr>
        <p:grpSpPr>
          <a:xfrm>
            <a:off x="2124903" y="2282983"/>
            <a:ext cx="4683967" cy="1828800"/>
            <a:chOff x="2124903" y="2282983"/>
            <a:chExt cx="4683967" cy="1828800"/>
          </a:xfrm>
        </p:grpSpPr>
        <p:sp>
          <p:nvSpPr>
            <p:cNvPr id="195" name="Google Shape;195;p9"/>
            <p:cNvSpPr/>
            <p:nvPr/>
          </p:nvSpPr>
          <p:spPr>
            <a:xfrm>
              <a:off x="2124903" y="2282983"/>
              <a:ext cx="4683967" cy="18288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1800" b="1">
                  <a:solidFill>
                    <a:schemeClr val="dk1"/>
                  </a:solidFill>
                  <a:latin typeface="Calibri"/>
                  <a:ea typeface="Calibri"/>
                  <a:cs typeface="Calibri"/>
                  <a:sym typeface="Calibri"/>
                </a:rPr>
                <a:t>Known knowns</a:t>
              </a:r>
              <a:endParaRPr/>
            </a:p>
            <a:p>
              <a:pPr marL="0" marR="0" lvl="0" indent="0" algn="ctr" rtl="0">
                <a:lnSpc>
                  <a:spcPct val="150000"/>
                </a:lnSpc>
                <a:spcBef>
                  <a:spcPts val="0"/>
                </a:spcBef>
                <a:spcAft>
                  <a:spcPts val="0"/>
                </a:spcAft>
                <a:buNone/>
              </a:pPr>
              <a:r>
                <a:rPr lang="en-US">
                  <a:solidFill>
                    <a:schemeClr val="dk1"/>
                  </a:solidFill>
                  <a:latin typeface="Calibri"/>
                  <a:ea typeface="Calibri"/>
                  <a:cs typeface="Calibri"/>
                  <a:sym typeface="Calibri"/>
                </a:rPr>
                <a:t>You know how to solve them</a:t>
              </a:r>
              <a:endParaRPr sz="2000"/>
            </a:p>
          </p:txBody>
        </p:sp>
        <p:sp>
          <p:nvSpPr>
            <p:cNvPr id="196" name="Google Shape;196;p9"/>
            <p:cNvSpPr/>
            <p:nvPr/>
          </p:nvSpPr>
          <p:spPr>
            <a:xfrm>
              <a:off x="4378362" y="2413001"/>
              <a:ext cx="365760" cy="365760"/>
            </a:xfrm>
            <a:prstGeom prst="ellipse">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a:t>
              </a:r>
              <a:endParaRPr/>
            </a:p>
          </p:txBody>
        </p:sp>
      </p:grpSp>
      <p:grpSp>
        <p:nvGrpSpPr>
          <p:cNvPr id="197" name="Google Shape;197;p9"/>
          <p:cNvGrpSpPr/>
          <p:nvPr/>
        </p:nvGrpSpPr>
        <p:grpSpPr>
          <a:xfrm>
            <a:off x="6987708" y="2282983"/>
            <a:ext cx="4683967" cy="1828800"/>
            <a:chOff x="6987708" y="2282983"/>
            <a:chExt cx="4683967" cy="1828800"/>
          </a:xfrm>
        </p:grpSpPr>
        <p:sp>
          <p:nvSpPr>
            <p:cNvPr id="198" name="Google Shape;198;p9"/>
            <p:cNvSpPr/>
            <p:nvPr/>
          </p:nvSpPr>
          <p:spPr>
            <a:xfrm>
              <a:off x="6987708" y="2282983"/>
              <a:ext cx="4683967" cy="18288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1800" b="1">
                  <a:solidFill>
                    <a:schemeClr val="dk1"/>
                  </a:solidFill>
                  <a:latin typeface="Calibri"/>
                  <a:ea typeface="Calibri"/>
                  <a:cs typeface="Calibri"/>
                  <a:sym typeface="Calibri"/>
                </a:rPr>
                <a:t>Known unknowns</a:t>
              </a:r>
              <a:endParaRPr/>
            </a:p>
            <a:p>
              <a:pPr marL="0" marR="0" lvl="0" indent="0" algn="ctr" rtl="0">
                <a:lnSpc>
                  <a:spcPct val="150000"/>
                </a:lnSpc>
                <a:spcBef>
                  <a:spcPts val="0"/>
                </a:spcBef>
                <a:spcAft>
                  <a:spcPts val="0"/>
                </a:spcAft>
                <a:buNone/>
              </a:pPr>
              <a:r>
                <a:rPr lang="en-US">
                  <a:solidFill>
                    <a:schemeClr val="dk1"/>
                  </a:solidFill>
                  <a:latin typeface="Calibri"/>
                  <a:ea typeface="Calibri"/>
                  <a:cs typeface="Calibri"/>
                  <a:sym typeface="Calibri"/>
                </a:rPr>
                <a:t>You know ways to find out how to solve them</a:t>
              </a:r>
              <a:endParaRPr lang="my-MM" sz="2000"/>
            </a:p>
          </p:txBody>
        </p:sp>
        <p:sp>
          <p:nvSpPr>
            <p:cNvPr id="199" name="Google Shape;199;p9"/>
            <p:cNvSpPr/>
            <p:nvPr/>
          </p:nvSpPr>
          <p:spPr>
            <a:xfrm>
              <a:off x="9146810" y="2413001"/>
              <a:ext cx="365760" cy="365760"/>
            </a:xfrm>
            <a:prstGeom prst="ellipse">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a:p>
          </p:txBody>
        </p:sp>
      </p:grpSp>
      <p:grpSp>
        <p:nvGrpSpPr>
          <p:cNvPr id="200" name="Google Shape;200;p9"/>
          <p:cNvGrpSpPr/>
          <p:nvPr/>
        </p:nvGrpSpPr>
        <p:grpSpPr>
          <a:xfrm>
            <a:off x="2124902" y="4230850"/>
            <a:ext cx="9546773" cy="1828800"/>
            <a:chOff x="2124902" y="4230850"/>
            <a:chExt cx="9546773" cy="1828800"/>
          </a:xfrm>
        </p:grpSpPr>
        <p:sp>
          <p:nvSpPr>
            <p:cNvPr id="201" name="Google Shape;201;p9"/>
            <p:cNvSpPr/>
            <p:nvPr/>
          </p:nvSpPr>
          <p:spPr>
            <a:xfrm>
              <a:off x="2124902" y="4230850"/>
              <a:ext cx="9546773" cy="18288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1800" b="1">
                  <a:solidFill>
                    <a:srgbClr val="000000"/>
                  </a:solidFill>
                  <a:latin typeface="Calibri"/>
                  <a:ea typeface="Calibri"/>
                  <a:cs typeface="Calibri"/>
                  <a:sym typeface="Calibri"/>
                </a:rPr>
                <a:t>Big unknowns</a:t>
              </a:r>
            </a:p>
            <a:p>
              <a:pPr marL="0" marR="0" lvl="0" indent="0" algn="ctr" rtl="0">
                <a:lnSpc>
                  <a:spcPct val="150000"/>
                </a:lnSpc>
                <a:spcBef>
                  <a:spcPts val="0"/>
                </a:spcBef>
                <a:spcAft>
                  <a:spcPts val="0"/>
                </a:spcAft>
                <a:buNone/>
              </a:pPr>
              <a:r>
                <a:rPr lang="en-US"/>
                <a:t>You don’t know how to solve them because you don’t know the root cause.</a:t>
              </a:r>
              <a:endParaRPr lang="my-MM"/>
            </a:p>
          </p:txBody>
        </p:sp>
        <p:sp>
          <p:nvSpPr>
            <p:cNvPr id="202" name="Google Shape;202;p9"/>
            <p:cNvSpPr/>
            <p:nvPr/>
          </p:nvSpPr>
          <p:spPr>
            <a:xfrm>
              <a:off x="6718765" y="4382993"/>
              <a:ext cx="365760" cy="365760"/>
            </a:xfrm>
            <a:prstGeom prst="ellipse">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3</a:t>
              </a:r>
              <a:endParaRPr/>
            </a:p>
          </p:txBody>
        </p:sp>
      </p:grpSp>
      <p:sp>
        <p:nvSpPr>
          <p:cNvPr id="2" name="Slide Number Placeholder 1">
            <a:extLst>
              <a:ext uri="{FF2B5EF4-FFF2-40B4-BE49-F238E27FC236}">
                <a16:creationId xmlns:a16="http://schemas.microsoft.com/office/drawing/2014/main" id="{00B1321A-138F-C3D6-C0E5-505BDD8F64BC}"/>
              </a:ext>
            </a:extLst>
          </p:cNvPr>
          <p:cNvSpPr>
            <a:spLocks noGrp="1"/>
          </p:cNvSpPr>
          <p:nvPr>
            <p:ph type="sldNum" sz="quarter" idx="12"/>
          </p:nvPr>
        </p:nvSpPr>
        <p:spPr/>
        <p:txBody>
          <a:bodyPr/>
          <a:lstStyle/>
          <a:p>
            <a:fld id="{E4A7374E-1511-4CAC-B9ED-9034BB23A456}" type="slidenum">
              <a:rPr lang="en-US" smtClean="0"/>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356A-7D06-3FB2-06BE-5D8A68F1189D}"/>
              </a:ext>
            </a:extLst>
          </p:cNvPr>
          <p:cNvSpPr>
            <a:spLocks noGrp="1"/>
          </p:cNvSpPr>
          <p:nvPr>
            <p:ph type="title"/>
          </p:nvPr>
        </p:nvSpPr>
        <p:spPr/>
        <p:txBody>
          <a:bodyPr/>
          <a:lstStyle/>
          <a:p>
            <a:r>
              <a:rPr lang="en-US"/>
              <a:t>Known Known</a:t>
            </a:r>
          </a:p>
        </p:txBody>
      </p:sp>
      <p:sp>
        <p:nvSpPr>
          <p:cNvPr id="3" name="Content Placeholder 2">
            <a:extLst>
              <a:ext uri="{FF2B5EF4-FFF2-40B4-BE49-F238E27FC236}">
                <a16:creationId xmlns:a16="http://schemas.microsoft.com/office/drawing/2014/main" id="{10786A8B-864A-80CD-8C7B-A7682B5DF008}"/>
              </a:ext>
            </a:extLst>
          </p:cNvPr>
          <p:cNvSpPr>
            <a:spLocks noGrp="1"/>
          </p:cNvSpPr>
          <p:nvPr>
            <p:ph idx="1"/>
          </p:nvPr>
        </p:nvSpPr>
        <p:spPr/>
        <p:txBody>
          <a:bodyPr/>
          <a:lstStyle/>
          <a:p>
            <a:r>
              <a:rPr lang="en-US"/>
              <a:t>To-Dos</a:t>
            </a:r>
          </a:p>
          <a:p>
            <a:pPr lvl="1"/>
            <a:r>
              <a:rPr lang="en-US"/>
              <a:t>Making the checklist</a:t>
            </a:r>
          </a:p>
          <a:p>
            <a:pPr lvl="1"/>
            <a:r>
              <a:rPr lang="en-US"/>
              <a:t>Implement the checklist</a:t>
            </a:r>
          </a:p>
        </p:txBody>
      </p:sp>
      <p:sp>
        <p:nvSpPr>
          <p:cNvPr id="4" name="Slide Number Placeholder 3">
            <a:extLst>
              <a:ext uri="{FF2B5EF4-FFF2-40B4-BE49-F238E27FC236}">
                <a16:creationId xmlns:a16="http://schemas.microsoft.com/office/drawing/2014/main" id="{C7F24478-0B32-1F84-5630-4A4789070627}"/>
              </a:ext>
            </a:extLst>
          </p:cNvPr>
          <p:cNvSpPr>
            <a:spLocks noGrp="1"/>
          </p:cNvSpPr>
          <p:nvPr>
            <p:ph type="sldNum" sz="quarter" idx="12"/>
          </p:nvPr>
        </p:nvSpPr>
        <p:spPr/>
        <p:txBody>
          <a:bodyPr/>
          <a:lstStyle/>
          <a:p>
            <a:fld id="{E4A7374E-1511-4CAC-B9ED-9034BB23A456}" type="slidenum">
              <a:rPr lang="en-US" smtClean="0"/>
              <a:t>55</a:t>
            </a:fld>
            <a:endParaRPr lang="en-US"/>
          </a:p>
        </p:txBody>
      </p:sp>
    </p:spTree>
    <p:extLst>
      <p:ext uri="{BB962C8B-B14F-4D97-AF65-F5344CB8AC3E}">
        <p14:creationId xmlns:p14="http://schemas.microsoft.com/office/powerpoint/2010/main" val="2362651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437C-E65D-56ED-0278-9A4FFF7F892B}"/>
              </a:ext>
            </a:extLst>
          </p:cNvPr>
          <p:cNvSpPr>
            <a:spLocks noGrp="1"/>
          </p:cNvSpPr>
          <p:nvPr>
            <p:ph type="title"/>
          </p:nvPr>
        </p:nvSpPr>
        <p:spPr/>
        <p:txBody>
          <a:bodyPr/>
          <a:lstStyle/>
          <a:p>
            <a:r>
              <a:rPr lang="en-US"/>
              <a:t>Known Unknown</a:t>
            </a:r>
          </a:p>
        </p:txBody>
      </p:sp>
      <p:sp>
        <p:nvSpPr>
          <p:cNvPr id="3" name="Content Placeholder 2">
            <a:extLst>
              <a:ext uri="{FF2B5EF4-FFF2-40B4-BE49-F238E27FC236}">
                <a16:creationId xmlns:a16="http://schemas.microsoft.com/office/drawing/2014/main" id="{CA03EB6D-60B9-02CC-C012-82468E7909D6}"/>
              </a:ext>
            </a:extLst>
          </p:cNvPr>
          <p:cNvSpPr>
            <a:spLocks noGrp="1"/>
          </p:cNvSpPr>
          <p:nvPr>
            <p:ph idx="1"/>
          </p:nvPr>
        </p:nvSpPr>
        <p:spPr/>
        <p:txBody>
          <a:bodyPr/>
          <a:lstStyle/>
          <a:p>
            <a:r>
              <a:rPr lang="en-US"/>
              <a:t>To-Dos</a:t>
            </a:r>
          </a:p>
          <a:p>
            <a:pPr lvl="1"/>
            <a:r>
              <a:rPr lang="en-US"/>
              <a:t>Search – Explore Options</a:t>
            </a:r>
          </a:p>
          <a:p>
            <a:pPr lvl="1"/>
            <a:r>
              <a:rPr lang="en-US"/>
              <a:t>Select – Best Option</a:t>
            </a:r>
          </a:p>
          <a:p>
            <a:pPr lvl="1"/>
            <a:r>
              <a:rPr lang="en-US"/>
              <a:t>Test – POC (Proof of Concept) of Best Option</a:t>
            </a:r>
          </a:p>
          <a:p>
            <a:pPr lvl="1"/>
            <a:r>
              <a:rPr lang="en-US"/>
              <a:t>Solve – Implementation of Best Option</a:t>
            </a:r>
          </a:p>
          <a:p>
            <a:pPr lvl="1"/>
            <a:endParaRPr lang="en-US"/>
          </a:p>
          <a:p>
            <a:pPr lvl="1"/>
            <a:endParaRPr lang="en-US"/>
          </a:p>
        </p:txBody>
      </p:sp>
      <p:sp>
        <p:nvSpPr>
          <p:cNvPr id="4" name="Slide Number Placeholder 3">
            <a:extLst>
              <a:ext uri="{FF2B5EF4-FFF2-40B4-BE49-F238E27FC236}">
                <a16:creationId xmlns:a16="http://schemas.microsoft.com/office/drawing/2014/main" id="{96933483-19EE-6DC5-E9B0-1D1B439C6037}"/>
              </a:ext>
            </a:extLst>
          </p:cNvPr>
          <p:cNvSpPr>
            <a:spLocks noGrp="1"/>
          </p:cNvSpPr>
          <p:nvPr>
            <p:ph type="sldNum" sz="quarter" idx="12"/>
          </p:nvPr>
        </p:nvSpPr>
        <p:spPr/>
        <p:txBody>
          <a:bodyPr/>
          <a:lstStyle/>
          <a:p>
            <a:fld id="{E4A7374E-1511-4CAC-B9ED-9034BB23A456}" type="slidenum">
              <a:rPr lang="en-US" smtClean="0"/>
              <a:t>56</a:t>
            </a:fld>
            <a:endParaRPr lang="en-US"/>
          </a:p>
        </p:txBody>
      </p:sp>
    </p:spTree>
    <p:extLst>
      <p:ext uri="{BB962C8B-B14F-4D97-AF65-F5344CB8AC3E}">
        <p14:creationId xmlns:p14="http://schemas.microsoft.com/office/powerpoint/2010/main" val="3414578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56B1-531A-909B-980A-F15BE0E2AC73}"/>
              </a:ext>
            </a:extLst>
          </p:cNvPr>
          <p:cNvSpPr>
            <a:spLocks noGrp="1"/>
          </p:cNvSpPr>
          <p:nvPr>
            <p:ph type="title"/>
          </p:nvPr>
        </p:nvSpPr>
        <p:spPr/>
        <p:txBody>
          <a:bodyPr/>
          <a:lstStyle/>
          <a:p>
            <a:r>
              <a:rPr lang="en-US"/>
              <a:t>Big Unknowns</a:t>
            </a:r>
          </a:p>
        </p:txBody>
      </p:sp>
      <p:sp>
        <p:nvSpPr>
          <p:cNvPr id="3" name="Content Placeholder 2">
            <a:extLst>
              <a:ext uri="{FF2B5EF4-FFF2-40B4-BE49-F238E27FC236}">
                <a16:creationId xmlns:a16="http://schemas.microsoft.com/office/drawing/2014/main" id="{CDFB4EFE-A7C7-C77A-6935-1F0CD5D781C0}"/>
              </a:ext>
            </a:extLst>
          </p:cNvPr>
          <p:cNvSpPr>
            <a:spLocks noGrp="1"/>
          </p:cNvSpPr>
          <p:nvPr>
            <p:ph idx="1"/>
          </p:nvPr>
        </p:nvSpPr>
        <p:spPr/>
        <p:txBody>
          <a:bodyPr/>
          <a:lstStyle/>
          <a:p>
            <a:r>
              <a:rPr lang="en-US"/>
              <a:t>To-Dos</a:t>
            </a:r>
          </a:p>
          <a:p>
            <a:pPr lvl="1"/>
            <a:r>
              <a:rPr lang="en-US"/>
              <a:t>Empathize – understanding impacts</a:t>
            </a:r>
          </a:p>
          <a:p>
            <a:pPr lvl="1"/>
            <a:r>
              <a:rPr lang="en-US"/>
              <a:t>Define – finding the cause</a:t>
            </a:r>
          </a:p>
          <a:p>
            <a:pPr lvl="1"/>
            <a:r>
              <a:rPr lang="en-US"/>
              <a:t>Ideate – Explore Options and Select the Best Option</a:t>
            </a:r>
          </a:p>
          <a:p>
            <a:pPr lvl="1"/>
            <a:r>
              <a:rPr lang="en-US"/>
              <a:t>Prototype – POC of the Best Option</a:t>
            </a:r>
          </a:p>
          <a:p>
            <a:pPr lvl="1"/>
            <a:endParaRPr lang="en-US"/>
          </a:p>
          <a:p>
            <a:pPr lvl="1"/>
            <a:endParaRPr lang="en-US"/>
          </a:p>
        </p:txBody>
      </p:sp>
      <p:sp>
        <p:nvSpPr>
          <p:cNvPr id="4" name="Slide Number Placeholder 3">
            <a:extLst>
              <a:ext uri="{FF2B5EF4-FFF2-40B4-BE49-F238E27FC236}">
                <a16:creationId xmlns:a16="http://schemas.microsoft.com/office/drawing/2014/main" id="{0DE435BC-E5A2-4094-C42E-A356769C700C}"/>
              </a:ext>
            </a:extLst>
          </p:cNvPr>
          <p:cNvSpPr>
            <a:spLocks noGrp="1"/>
          </p:cNvSpPr>
          <p:nvPr>
            <p:ph type="sldNum" sz="quarter" idx="12"/>
          </p:nvPr>
        </p:nvSpPr>
        <p:spPr/>
        <p:txBody>
          <a:bodyPr/>
          <a:lstStyle/>
          <a:p>
            <a:fld id="{E4A7374E-1511-4CAC-B9ED-9034BB23A456}" type="slidenum">
              <a:rPr lang="en-US" smtClean="0"/>
              <a:t>57</a:t>
            </a:fld>
            <a:endParaRPr lang="en-US"/>
          </a:p>
        </p:txBody>
      </p:sp>
    </p:spTree>
    <p:extLst>
      <p:ext uri="{BB962C8B-B14F-4D97-AF65-F5344CB8AC3E}">
        <p14:creationId xmlns:p14="http://schemas.microsoft.com/office/powerpoint/2010/main" val="4282691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636C-0E80-F02E-AEA8-F1A152983ACA}"/>
              </a:ext>
            </a:extLst>
          </p:cNvPr>
          <p:cNvSpPr>
            <a:spLocks noGrp="1"/>
          </p:cNvSpPr>
          <p:nvPr>
            <p:ph type="title"/>
          </p:nvPr>
        </p:nvSpPr>
        <p:spPr/>
        <p:txBody>
          <a:bodyPr/>
          <a:lstStyle/>
          <a:p>
            <a:r>
              <a:rPr lang="en-US"/>
              <a:t>Learn more there about problem solving</a:t>
            </a:r>
          </a:p>
        </p:txBody>
      </p:sp>
      <p:sp>
        <p:nvSpPr>
          <p:cNvPr id="3" name="Content Placeholder 2">
            <a:extLst>
              <a:ext uri="{FF2B5EF4-FFF2-40B4-BE49-F238E27FC236}">
                <a16:creationId xmlns:a16="http://schemas.microsoft.com/office/drawing/2014/main" id="{60A09795-9594-65DD-8F63-27CB1E86AABC}"/>
              </a:ext>
            </a:extLst>
          </p:cNvPr>
          <p:cNvSpPr>
            <a:spLocks noGrp="1"/>
          </p:cNvSpPr>
          <p:nvPr>
            <p:ph idx="1"/>
          </p:nvPr>
        </p:nvSpPr>
        <p:spPr/>
        <p:txBody>
          <a:bodyPr/>
          <a:lstStyle/>
          <a:p>
            <a:r>
              <a:rPr lang="en-US">
                <a:hlinkClick r:id="rId2"/>
              </a:rPr>
              <a:t>https://aungkyawminn.medium.com/required-mindsets-and-activities-for-solving-problems-part-1-c196b33cf1bd</a:t>
            </a:r>
            <a:endParaRPr lang="en-US"/>
          </a:p>
          <a:p>
            <a:r>
              <a:rPr lang="en-US">
                <a:hlinkClick r:id="rId3"/>
              </a:rPr>
              <a:t>https://aungkyawminn.medium.com/required-mindsets-and-activities-for-solving-problems-part-2-bc9d3790734e</a:t>
            </a:r>
            <a:endParaRPr lang="en-US"/>
          </a:p>
          <a:p>
            <a:r>
              <a:rPr lang="en-US">
                <a:hlinkClick r:id="rId4"/>
              </a:rPr>
              <a:t>https://aungkyawminn.medium.com/list/design-thinking-for-product-innovation-c4390c5e8008</a:t>
            </a:r>
            <a:endParaRPr lang="en-US"/>
          </a:p>
          <a:p>
            <a:endParaRPr lang="en-US"/>
          </a:p>
          <a:p>
            <a:endParaRPr lang="en-US"/>
          </a:p>
        </p:txBody>
      </p:sp>
      <p:sp>
        <p:nvSpPr>
          <p:cNvPr id="4" name="Slide Number Placeholder 3">
            <a:extLst>
              <a:ext uri="{FF2B5EF4-FFF2-40B4-BE49-F238E27FC236}">
                <a16:creationId xmlns:a16="http://schemas.microsoft.com/office/drawing/2014/main" id="{9D7D7026-3658-5FAA-6DA6-EDBB639100A9}"/>
              </a:ext>
            </a:extLst>
          </p:cNvPr>
          <p:cNvSpPr>
            <a:spLocks noGrp="1"/>
          </p:cNvSpPr>
          <p:nvPr>
            <p:ph type="sldNum" sz="quarter" idx="12"/>
          </p:nvPr>
        </p:nvSpPr>
        <p:spPr/>
        <p:txBody>
          <a:bodyPr/>
          <a:lstStyle/>
          <a:p>
            <a:fld id="{E4A7374E-1511-4CAC-B9ED-9034BB23A456}" type="slidenum">
              <a:rPr lang="en-US" smtClean="0"/>
              <a:t>58</a:t>
            </a:fld>
            <a:endParaRPr lang="en-US"/>
          </a:p>
        </p:txBody>
      </p:sp>
    </p:spTree>
    <p:extLst>
      <p:ext uri="{BB962C8B-B14F-4D97-AF65-F5344CB8AC3E}">
        <p14:creationId xmlns:p14="http://schemas.microsoft.com/office/powerpoint/2010/main" val="37247749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738D-AA58-0778-493A-F76F12CF79D3}"/>
              </a:ext>
            </a:extLst>
          </p:cNvPr>
          <p:cNvSpPr>
            <a:spLocks noGrp="1"/>
          </p:cNvSpPr>
          <p:nvPr>
            <p:ph type="title"/>
          </p:nvPr>
        </p:nvSpPr>
        <p:spPr/>
        <p:txBody>
          <a:bodyPr/>
          <a:lstStyle/>
          <a:p>
            <a:r>
              <a:rPr lang="en-US"/>
              <a:t>5 Whys – Causes and Solution Example</a:t>
            </a:r>
          </a:p>
        </p:txBody>
      </p:sp>
      <p:sp>
        <p:nvSpPr>
          <p:cNvPr id="3" name="Content Placeholder 2">
            <a:extLst>
              <a:ext uri="{FF2B5EF4-FFF2-40B4-BE49-F238E27FC236}">
                <a16:creationId xmlns:a16="http://schemas.microsoft.com/office/drawing/2014/main" id="{1BA5CFED-B5ED-7695-25F9-061CE90FEF4D}"/>
              </a:ext>
            </a:extLst>
          </p:cNvPr>
          <p:cNvSpPr>
            <a:spLocks noGrp="1"/>
          </p:cNvSpPr>
          <p:nvPr>
            <p:ph idx="1"/>
          </p:nvPr>
        </p:nvSpPr>
        <p:spPr/>
        <p:txBody>
          <a:bodyPr>
            <a:normAutofit fontScale="92500" lnSpcReduction="10000"/>
          </a:bodyPr>
          <a:lstStyle/>
          <a:p>
            <a:pPr marL="0" indent="0">
              <a:buNone/>
            </a:pPr>
            <a:r>
              <a:rPr lang="en-US"/>
              <a:t>Problem -&gt; </a:t>
            </a:r>
            <a:r>
              <a:rPr lang="en-US">
                <a:solidFill>
                  <a:srgbClr val="FF0000"/>
                </a:solidFill>
              </a:rPr>
              <a:t>App is slow.</a:t>
            </a:r>
          </a:p>
          <a:p>
            <a:pPr marL="514350" indent="-514350">
              <a:buFont typeface="+mj-lt"/>
              <a:buAutoNum type="arabicPeriod"/>
            </a:pPr>
            <a:r>
              <a:rPr lang="en-US"/>
              <a:t>Why app is slow?</a:t>
            </a:r>
          </a:p>
          <a:p>
            <a:pPr marL="971550" lvl="1" indent="-514350">
              <a:buFont typeface="+mj-lt"/>
              <a:buAutoNum type="arabicPeriod"/>
            </a:pPr>
            <a:r>
              <a:rPr lang="en-US"/>
              <a:t>DB queries are slow.</a:t>
            </a:r>
          </a:p>
          <a:p>
            <a:pPr marL="514350" indent="-514350">
              <a:buFont typeface="+mj-lt"/>
              <a:buAutoNum type="arabicPeriod"/>
            </a:pPr>
            <a:r>
              <a:rPr lang="en-US"/>
              <a:t>Why are DB queries slow?</a:t>
            </a:r>
          </a:p>
          <a:p>
            <a:pPr marL="971550" lvl="1" indent="-514350">
              <a:buFont typeface="+mj-lt"/>
              <a:buAutoNum type="arabicPeriod"/>
            </a:pPr>
            <a:r>
              <a:rPr lang="en-US"/>
              <a:t>They are not optimized.</a:t>
            </a:r>
          </a:p>
          <a:p>
            <a:pPr marL="514350" indent="-514350">
              <a:buFont typeface="+mj-lt"/>
              <a:buAutoNum type="arabicPeriod"/>
            </a:pPr>
            <a:r>
              <a:rPr lang="en-US"/>
              <a:t>Why are they not optimized?</a:t>
            </a:r>
          </a:p>
          <a:p>
            <a:pPr marL="971550" lvl="1" indent="-514350">
              <a:buFont typeface="+mj-lt"/>
              <a:buAutoNum type="arabicPeriod"/>
            </a:pPr>
            <a:r>
              <a:rPr lang="en-US"/>
              <a:t>Missing indexes on some tables.</a:t>
            </a:r>
          </a:p>
          <a:p>
            <a:pPr marL="514350" indent="-514350">
              <a:buFont typeface="+mj-lt"/>
              <a:buAutoNum type="arabicPeriod"/>
            </a:pPr>
            <a:r>
              <a:rPr lang="en-US"/>
              <a:t>Why are there missing indexes?</a:t>
            </a:r>
          </a:p>
          <a:p>
            <a:pPr marL="971550" lvl="1" indent="-514350">
              <a:buFont typeface="+mj-lt"/>
              <a:buAutoNum type="arabicPeriod"/>
            </a:pPr>
            <a:r>
              <a:rPr lang="en-US"/>
              <a:t>Indexes were not considered during the initial design phase.</a:t>
            </a:r>
          </a:p>
          <a:p>
            <a:pPr marL="514350" indent="-514350">
              <a:buFont typeface="+mj-lt"/>
              <a:buAutoNum type="arabicPeriod"/>
            </a:pPr>
            <a:r>
              <a:rPr lang="en-US"/>
              <a:t>Why were indexes not considered?</a:t>
            </a:r>
          </a:p>
          <a:p>
            <a:pPr marL="971550" lvl="1" indent="-514350">
              <a:buFont typeface="+mj-lt"/>
              <a:buAutoNum type="arabicPeriod"/>
            </a:pPr>
            <a:r>
              <a:rPr lang="en-US"/>
              <a:t>Lack of experience with large databases during the design phase.</a:t>
            </a:r>
          </a:p>
          <a:p>
            <a:pPr marL="514350" indent="-514350">
              <a:buFont typeface="+mj-lt"/>
              <a:buAutoNum type="arabicPeriod"/>
            </a:pPr>
            <a:endParaRPr lang="en-US"/>
          </a:p>
        </p:txBody>
      </p:sp>
      <p:sp>
        <p:nvSpPr>
          <p:cNvPr id="4" name="Arrow: Left 3">
            <a:extLst>
              <a:ext uri="{FF2B5EF4-FFF2-40B4-BE49-F238E27FC236}">
                <a16:creationId xmlns:a16="http://schemas.microsoft.com/office/drawing/2014/main" id="{3E63C158-1857-8F9C-3D21-47EC3A0C67A6}"/>
              </a:ext>
            </a:extLst>
          </p:cNvPr>
          <p:cNvSpPr/>
          <p:nvPr/>
        </p:nvSpPr>
        <p:spPr>
          <a:xfrm>
            <a:off x="5733288" y="3874833"/>
            <a:ext cx="2286000" cy="576072"/>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Solution is found.</a:t>
            </a:r>
          </a:p>
        </p:txBody>
      </p:sp>
      <p:sp>
        <p:nvSpPr>
          <p:cNvPr id="5" name="Arrow: Left 4">
            <a:extLst>
              <a:ext uri="{FF2B5EF4-FFF2-40B4-BE49-F238E27FC236}">
                <a16:creationId xmlns:a16="http://schemas.microsoft.com/office/drawing/2014/main" id="{7B0D966C-D8F3-95EE-561E-DF7327A469AF}"/>
              </a:ext>
            </a:extLst>
          </p:cNvPr>
          <p:cNvSpPr/>
          <p:nvPr/>
        </p:nvSpPr>
        <p:spPr>
          <a:xfrm>
            <a:off x="8839200" y="4850193"/>
            <a:ext cx="2286000" cy="576072"/>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Lessons to learn</a:t>
            </a:r>
          </a:p>
        </p:txBody>
      </p:sp>
      <p:sp>
        <p:nvSpPr>
          <p:cNvPr id="6" name="Arrow: Left 5">
            <a:extLst>
              <a:ext uri="{FF2B5EF4-FFF2-40B4-BE49-F238E27FC236}">
                <a16:creationId xmlns:a16="http://schemas.microsoft.com/office/drawing/2014/main" id="{B2A77FDC-AFB1-07EF-2306-55FABE34E777}"/>
              </a:ext>
            </a:extLst>
          </p:cNvPr>
          <p:cNvSpPr/>
          <p:nvPr/>
        </p:nvSpPr>
        <p:spPr>
          <a:xfrm>
            <a:off x="9512808" y="5664645"/>
            <a:ext cx="2286000" cy="576072"/>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Got the experience</a:t>
            </a:r>
          </a:p>
        </p:txBody>
      </p:sp>
      <p:sp>
        <p:nvSpPr>
          <p:cNvPr id="7" name="Slide Number Placeholder 6">
            <a:extLst>
              <a:ext uri="{FF2B5EF4-FFF2-40B4-BE49-F238E27FC236}">
                <a16:creationId xmlns:a16="http://schemas.microsoft.com/office/drawing/2014/main" id="{18497248-64D4-BF04-D3F4-AEEB9684CFA1}"/>
              </a:ext>
            </a:extLst>
          </p:cNvPr>
          <p:cNvSpPr>
            <a:spLocks noGrp="1"/>
          </p:cNvSpPr>
          <p:nvPr>
            <p:ph type="sldNum" sz="quarter" idx="12"/>
          </p:nvPr>
        </p:nvSpPr>
        <p:spPr/>
        <p:txBody>
          <a:bodyPr/>
          <a:lstStyle/>
          <a:p>
            <a:fld id="{E4A7374E-1511-4CAC-B9ED-9034BB23A456}" type="slidenum">
              <a:rPr lang="en-US" smtClean="0"/>
              <a:t>59</a:t>
            </a:fld>
            <a:endParaRPr lang="en-US"/>
          </a:p>
        </p:txBody>
      </p:sp>
    </p:spTree>
    <p:extLst>
      <p:ext uri="{BB962C8B-B14F-4D97-AF65-F5344CB8AC3E}">
        <p14:creationId xmlns:p14="http://schemas.microsoft.com/office/powerpoint/2010/main" val="106242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EC6C-592D-7684-B3D8-78296A307D21}"/>
              </a:ext>
            </a:extLst>
          </p:cNvPr>
          <p:cNvSpPr>
            <a:spLocks noGrp="1"/>
          </p:cNvSpPr>
          <p:nvPr>
            <p:ph type="title"/>
          </p:nvPr>
        </p:nvSpPr>
        <p:spPr/>
        <p:txBody>
          <a:bodyPr/>
          <a:lstStyle/>
          <a:p>
            <a:r>
              <a:rPr lang="en-US"/>
              <a:t>List of Contents</a:t>
            </a:r>
          </a:p>
        </p:txBody>
      </p:sp>
      <p:sp>
        <p:nvSpPr>
          <p:cNvPr id="3" name="Content Placeholder 2">
            <a:extLst>
              <a:ext uri="{FF2B5EF4-FFF2-40B4-BE49-F238E27FC236}">
                <a16:creationId xmlns:a16="http://schemas.microsoft.com/office/drawing/2014/main" id="{C60C26E4-8A48-7EC1-7692-3ECBF443E0AB}"/>
              </a:ext>
            </a:extLst>
          </p:cNvPr>
          <p:cNvSpPr>
            <a:spLocks noGrp="1"/>
          </p:cNvSpPr>
          <p:nvPr>
            <p:ph idx="1"/>
          </p:nvPr>
        </p:nvSpPr>
        <p:spPr/>
        <p:txBody>
          <a:bodyPr/>
          <a:lstStyle/>
          <a:p>
            <a:pPr marL="514350" indent="-514350">
              <a:buFont typeface="+mj-lt"/>
              <a:buAutoNum type="arabicPeriod"/>
            </a:pPr>
            <a:r>
              <a:rPr lang="en-US" dirty="0">
                <a:hlinkClick r:id="rId3" action="ppaction://hlinksldjump"/>
              </a:rPr>
              <a:t>Architecture Domains</a:t>
            </a:r>
            <a:endParaRPr lang="en-US" dirty="0"/>
          </a:p>
          <a:p>
            <a:pPr marL="514350" indent="-514350">
              <a:buFont typeface="+mj-lt"/>
              <a:buAutoNum type="arabicPeriod"/>
            </a:pPr>
            <a:r>
              <a:rPr lang="en-US" dirty="0">
                <a:hlinkClick r:id="rId4" action="ppaction://hlinksldjump"/>
              </a:rPr>
              <a:t>Software Delivery</a:t>
            </a:r>
            <a:endParaRPr lang="en-US" dirty="0"/>
          </a:p>
          <a:p>
            <a:pPr marL="514350" indent="-514350">
              <a:buFont typeface="+mj-lt"/>
              <a:buAutoNum type="arabicPeriod"/>
            </a:pPr>
            <a:r>
              <a:rPr lang="en-US" dirty="0">
                <a:hlinkClick r:id="rId5" action="ppaction://hlinksldjump"/>
              </a:rPr>
              <a:t>Solution Architecture</a:t>
            </a:r>
            <a:endParaRPr lang="en-US" dirty="0"/>
          </a:p>
          <a:p>
            <a:pPr marL="514350" indent="-514350">
              <a:buFont typeface="+mj-lt"/>
              <a:buAutoNum type="arabicPeriod"/>
            </a:pPr>
            <a:r>
              <a:rPr lang="en-US" dirty="0">
                <a:hlinkClick r:id="rId6" action="ppaction://hlinksldjump"/>
              </a:rPr>
              <a:t>Architecture</a:t>
            </a:r>
            <a:endParaRPr lang="en-US" dirty="0"/>
          </a:p>
          <a:p>
            <a:pPr marL="514350" indent="-514350">
              <a:buFont typeface="+mj-lt"/>
              <a:buAutoNum type="arabicPeriod"/>
            </a:pPr>
            <a:r>
              <a:rPr lang="en-US" dirty="0">
                <a:hlinkClick r:id="rId7" action="ppaction://hlinksldjump"/>
              </a:rPr>
              <a:t>Solution</a:t>
            </a:r>
            <a:endParaRPr lang="en-US" dirty="0"/>
          </a:p>
          <a:p>
            <a:pPr marL="514350" indent="-514350">
              <a:buFont typeface="+mj-lt"/>
              <a:buAutoNum type="arabicPeriod"/>
            </a:pPr>
            <a:r>
              <a:rPr lang="en-US" dirty="0">
                <a:hlinkClick r:id="rId8" action="ppaction://hlinksldjump"/>
              </a:rPr>
              <a:t>Making Technical Decision</a:t>
            </a:r>
            <a:endParaRPr lang="en-US" dirty="0"/>
          </a:p>
          <a:p>
            <a:pPr marL="514350" indent="-514350">
              <a:buFont typeface="+mj-lt"/>
              <a:buAutoNum type="arabicPeriod"/>
            </a:pPr>
            <a:r>
              <a:rPr lang="en-US" dirty="0">
                <a:hlinkClick r:id="rId9" action="ppaction://hlinksldjump"/>
              </a:rPr>
              <a:t>Data Modeling</a:t>
            </a:r>
            <a:endParaRPr lang="en-US" dirty="0"/>
          </a:p>
          <a:p>
            <a:pPr marL="514350" indent="-514350">
              <a:buFont typeface="+mj-lt"/>
              <a:buAutoNum type="arabicPeriod"/>
            </a:pPr>
            <a:r>
              <a:rPr lang="en-US" dirty="0">
                <a:hlinkClick r:id="rId10" action="ppaction://hlinksldjump"/>
              </a:rPr>
              <a:t>API Fundamental</a:t>
            </a:r>
            <a:endParaRPr lang="en-US" dirty="0"/>
          </a:p>
        </p:txBody>
      </p:sp>
      <p:sp>
        <p:nvSpPr>
          <p:cNvPr id="4" name="Slide Number Placeholder 3">
            <a:extLst>
              <a:ext uri="{FF2B5EF4-FFF2-40B4-BE49-F238E27FC236}">
                <a16:creationId xmlns:a16="http://schemas.microsoft.com/office/drawing/2014/main" id="{ECF63B1A-4A19-D6BA-14AA-03838563D0F0}"/>
              </a:ext>
            </a:extLst>
          </p:cNvPr>
          <p:cNvSpPr>
            <a:spLocks noGrp="1"/>
          </p:cNvSpPr>
          <p:nvPr>
            <p:ph type="sldNum" sz="quarter" idx="12"/>
          </p:nvPr>
        </p:nvSpPr>
        <p:spPr/>
        <p:txBody>
          <a:bodyPr/>
          <a:lstStyle/>
          <a:p>
            <a:fld id="{E4A7374E-1511-4CAC-B9ED-9034BB23A456}" type="slidenum">
              <a:rPr lang="en-US" smtClean="0"/>
              <a:t>6</a:t>
            </a:fld>
            <a:endParaRPr lang="en-US"/>
          </a:p>
        </p:txBody>
      </p:sp>
    </p:spTree>
    <p:extLst>
      <p:ext uri="{BB962C8B-B14F-4D97-AF65-F5344CB8AC3E}">
        <p14:creationId xmlns:p14="http://schemas.microsoft.com/office/powerpoint/2010/main" val="3526612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BD470-8DAB-EE2F-8110-573DCB31914C}"/>
              </a:ext>
            </a:extLst>
          </p:cNvPr>
          <p:cNvSpPr>
            <a:spLocks noGrp="1"/>
          </p:cNvSpPr>
          <p:nvPr>
            <p:ph type="title"/>
          </p:nvPr>
        </p:nvSpPr>
        <p:spPr/>
        <p:txBody>
          <a:bodyPr/>
          <a:lstStyle/>
          <a:p>
            <a:r>
              <a:rPr lang="en-US"/>
              <a:t>Change Perspective, Change Mind</a:t>
            </a:r>
          </a:p>
        </p:txBody>
      </p:sp>
      <p:graphicFrame>
        <p:nvGraphicFramePr>
          <p:cNvPr id="6" name="Content Placeholder 5">
            <a:extLst>
              <a:ext uri="{FF2B5EF4-FFF2-40B4-BE49-F238E27FC236}">
                <a16:creationId xmlns:a16="http://schemas.microsoft.com/office/drawing/2014/main" id="{07CA135B-1503-39EF-6DD6-D86812C1284F}"/>
              </a:ext>
            </a:extLst>
          </p:cNvPr>
          <p:cNvGraphicFramePr>
            <a:graphicFrameLocks noGrp="1"/>
          </p:cNvGraphicFramePr>
          <p:nvPr>
            <p:ph idx="1"/>
            <p:extLst>
              <p:ext uri="{D42A27DB-BD31-4B8C-83A1-F6EECF244321}">
                <p14:modId xmlns:p14="http://schemas.microsoft.com/office/powerpoint/2010/main" val="6584603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FADE7012-0F89-18A1-405E-78579F13FE90}"/>
              </a:ext>
            </a:extLst>
          </p:cNvPr>
          <p:cNvSpPr>
            <a:spLocks noGrp="1"/>
          </p:cNvSpPr>
          <p:nvPr>
            <p:ph type="sldNum" sz="quarter" idx="12"/>
          </p:nvPr>
        </p:nvSpPr>
        <p:spPr/>
        <p:txBody>
          <a:bodyPr/>
          <a:lstStyle/>
          <a:p>
            <a:fld id="{E4A7374E-1511-4CAC-B9ED-9034BB23A456}" type="slidenum">
              <a:rPr lang="en-US" smtClean="0"/>
              <a:t>60</a:t>
            </a:fld>
            <a:endParaRPr lang="en-US"/>
          </a:p>
        </p:txBody>
      </p:sp>
    </p:spTree>
    <p:extLst>
      <p:ext uri="{BB962C8B-B14F-4D97-AF65-F5344CB8AC3E}">
        <p14:creationId xmlns:p14="http://schemas.microsoft.com/office/powerpoint/2010/main" val="1433593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4D04-D2E6-C145-AE48-28157B9953D5}"/>
              </a:ext>
            </a:extLst>
          </p:cNvPr>
          <p:cNvSpPr>
            <a:spLocks noGrp="1"/>
          </p:cNvSpPr>
          <p:nvPr>
            <p:ph type="title"/>
          </p:nvPr>
        </p:nvSpPr>
        <p:spPr/>
        <p:txBody>
          <a:bodyPr/>
          <a:lstStyle/>
          <a:p>
            <a:r>
              <a:rPr lang="en-US"/>
              <a:t>Solution Journey</a:t>
            </a:r>
          </a:p>
        </p:txBody>
      </p:sp>
      <p:graphicFrame>
        <p:nvGraphicFramePr>
          <p:cNvPr id="4" name="Content Placeholder 3">
            <a:extLst>
              <a:ext uri="{FF2B5EF4-FFF2-40B4-BE49-F238E27FC236}">
                <a16:creationId xmlns:a16="http://schemas.microsoft.com/office/drawing/2014/main" id="{EDCC1368-F7DE-ED30-EADC-DC35BD2F0529}"/>
              </a:ext>
            </a:extLst>
          </p:cNvPr>
          <p:cNvGraphicFramePr>
            <a:graphicFrameLocks noGrp="1"/>
          </p:cNvGraphicFramePr>
          <p:nvPr>
            <p:ph idx="1"/>
            <p:extLst>
              <p:ext uri="{D42A27DB-BD31-4B8C-83A1-F6EECF244321}">
                <p14:modId xmlns:p14="http://schemas.microsoft.com/office/powerpoint/2010/main" val="19877255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02386E1B-617A-A424-F0C3-00FBB3C9DB00}"/>
              </a:ext>
            </a:extLst>
          </p:cNvPr>
          <p:cNvSpPr>
            <a:spLocks noGrp="1"/>
          </p:cNvSpPr>
          <p:nvPr>
            <p:ph type="sldNum" sz="quarter" idx="12"/>
          </p:nvPr>
        </p:nvSpPr>
        <p:spPr/>
        <p:txBody>
          <a:bodyPr/>
          <a:lstStyle/>
          <a:p>
            <a:fld id="{E4A7374E-1511-4CAC-B9ED-9034BB23A456}" type="slidenum">
              <a:rPr lang="en-US" smtClean="0"/>
              <a:t>61</a:t>
            </a:fld>
            <a:endParaRPr lang="en-US"/>
          </a:p>
        </p:txBody>
      </p:sp>
    </p:spTree>
    <p:extLst>
      <p:ext uri="{BB962C8B-B14F-4D97-AF65-F5344CB8AC3E}">
        <p14:creationId xmlns:p14="http://schemas.microsoft.com/office/powerpoint/2010/main" val="929900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87D0-0883-73FA-26AD-7619970F14AD}"/>
              </a:ext>
            </a:extLst>
          </p:cNvPr>
          <p:cNvSpPr>
            <a:spLocks noGrp="1"/>
          </p:cNvSpPr>
          <p:nvPr>
            <p:ph type="title"/>
          </p:nvPr>
        </p:nvSpPr>
        <p:spPr/>
        <p:txBody>
          <a:bodyPr/>
          <a:lstStyle/>
          <a:p>
            <a:r>
              <a:rPr lang="en-US"/>
              <a:t>Solution Concept</a:t>
            </a:r>
          </a:p>
        </p:txBody>
      </p:sp>
      <p:sp>
        <p:nvSpPr>
          <p:cNvPr id="3" name="Content Placeholder 2">
            <a:extLst>
              <a:ext uri="{FF2B5EF4-FFF2-40B4-BE49-F238E27FC236}">
                <a16:creationId xmlns:a16="http://schemas.microsoft.com/office/drawing/2014/main" id="{A3839D0D-3AB7-F4CE-AB57-2700075CBE89}"/>
              </a:ext>
            </a:extLst>
          </p:cNvPr>
          <p:cNvSpPr>
            <a:spLocks noGrp="1"/>
          </p:cNvSpPr>
          <p:nvPr>
            <p:ph idx="1"/>
          </p:nvPr>
        </p:nvSpPr>
        <p:spPr/>
        <p:txBody>
          <a:bodyPr/>
          <a:lstStyle/>
          <a:p>
            <a:r>
              <a:rPr lang="en-US"/>
              <a:t> Purpose</a:t>
            </a:r>
          </a:p>
          <a:p>
            <a:pPr lvl="1"/>
            <a:r>
              <a:rPr lang="en-US"/>
              <a:t>This initial phase involves drafting a technical solution based on past experiences and knowledge. It focuses on defining a preliminary approach to address the technical problem.</a:t>
            </a:r>
          </a:p>
          <a:p>
            <a:r>
              <a:rPr lang="en-US"/>
              <a:t>    Outcome</a:t>
            </a:r>
          </a:p>
          <a:p>
            <a:pPr lvl="1"/>
            <a:r>
              <a:rPr lang="en-US"/>
              <a:t>A draft technical solution that outlines the initial approach and potential strategies.</a:t>
            </a:r>
          </a:p>
        </p:txBody>
      </p:sp>
      <p:sp>
        <p:nvSpPr>
          <p:cNvPr id="4" name="Slide Number Placeholder 3">
            <a:extLst>
              <a:ext uri="{FF2B5EF4-FFF2-40B4-BE49-F238E27FC236}">
                <a16:creationId xmlns:a16="http://schemas.microsoft.com/office/drawing/2014/main" id="{34855FBB-51A0-2DF5-5C76-0C03B640DD89}"/>
              </a:ext>
            </a:extLst>
          </p:cNvPr>
          <p:cNvSpPr>
            <a:spLocks noGrp="1"/>
          </p:cNvSpPr>
          <p:nvPr>
            <p:ph type="sldNum" sz="quarter" idx="12"/>
          </p:nvPr>
        </p:nvSpPr>
        <p:spPr/>
        <p:txBody>
          <a:bodyPr/>
          <a:lstStyle/>
          <a:p>
            <a:fld id="{E4A7374E-1511-4CAC-B9ED-9034BB23A456}" type="slidenum">
              <a:rPr lang="en-US" smtClean="0"/>
              <a:t>62</a:t>
            </a:fld>
            <a:endParaRPr lang="en-US"/>
          </a:p>
        </p:txBody>
      </p:sp>
    </p:spTree>
    <p:extLst>
      <p:ext uri="{BB962C8B-B14F-4D97-AF65-F5344CB8AC3E}">
        <p14:creationId xmlns:p14="http://schemas.microsoft.com/office/powerpoint/2010/main" val="897763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87D0-0883-73FA-26AD-7619970F14AD}"/>
              </a:ext>
            </a:extLst>
          </p:cNvPr>
          <p:cNvSpPr>
            <a:spLocks noGrp="1"/>
          </p:cNvSpPr>
          <p:nvPr>
            <p:ph type="title"/>
          </p:nvPr>
        </p:nvSpPr>
        <p:spPr/>
        <p:txBody>
          <a:bodyPr/>
          <a:lstStyle/>
          <a:p>
            <a:r>
              <a:rPr lang="en-US"/>
              <a:t>Solution Experiment</a:t>
            </a:r>
          </a:p>
        </p:txBody>
      </p:sp>
      <p:sp>
        <p:nvSpPr>
          <p:cNvPr id="3" name="Content Placeholder 2">
            <a:extLst>
              <a:ext uri="{FF2B5EF4-FFF2-40B4-BE49-F238E27FC236}">
                <a16:creationId xmlns:a16="http://schemas.microsoft.com/office/drawing/2014/main" id="{A3839D0D-3AB7-F4CE-AB57-2700075CBE89}"/>
              </a:ext>
            </a:extLst>
          </p:cNvPr>
          <p:cNvSpPr>
            <a:spLocks noGrp="1"/>
          </p:cNvSpPr>
          <p:nvPr>
            <p:ph idx="1"/>
          </p:nvPr>
        </p:nvSpPr>
        <p:spPr/>
        <p:txBody>
          <a:bodyPr/>
          <a:lstStyle/>
          <a:p>
            <a:r>
              <a:rPr lang="en-US"/>
              <a:t> Purpose</a:t>
            </a:r>
          </a:p>
          <a:p>
            <a:pPr lvl="1"/>
            <a:r>
              <a:rPr lang="en-US"/>
              <a:t>In this phase, the draft technical solution is subjected to experiments to test its feasibility and effectiveness. This involves exploring different approaches and making iterative improvements.</a:t>
            </a:r>
          </a:p>
          <a:p>
            <a:r>
              <a:rPr lang="en-US"/>
              <a:t>    Outcome</a:t>
            </a:r>
          </a:p>
          <a:p>
            <a:pPr lvl="1"/>
            <a:r>
              <a:rPr lang="en-US"/>
              <a:t>Enhanced insights and data that lead to a refined version of the initial concept, showing measurable improvements.</a:t>
            </a:r>
          </a:p>
        </p:txBody>
      </p:sp>
      <p:sp>
        <p:nvSpPr>
          <p:cNvPr id="4" name="Slide Number Placeholder 3">
            <a:extLst>
              <a:ext uri="{FF2B5EF4-FFF2-40B4-BE49-F238E27FC236}">
                <a16:creationId xmlns:a16="http://schemas.microsoft.com/office/drawing/2014/main" id="{132C836A-753B-7950-BE13-AD630F8B8ED3}"/>
              </a:ext>
            </a:extLst>
          </p:cNvPr>
          <p:cNvSpPr>
            <a:spLocks noGrp="1"/>
          </p:cNvSpPr>
          <p:nvPr>
            <p:ph type="sldNum" sz="quarter" idx="12"/>
          </p:nvPr>
        </p:nvSpPr>
        <p:spPr/>
        <p:txBody>
          <a:bodyPr/>
          <a:lstStyle/>
          <a:p>
            <a:fld id="{E4A7374E-1511-4CAC-B9ED-9034BB23A456}" type="slidenum">
              <a:rPr lang="en-US" smtClean="0"/>
              <a:t>63</a:t>
            </a:fld>
            <a:endParaRPr lang="en-US"/>
          </a:p>
        </p:txBody>
      </p:sp>
    </p:spTree>
    <p:extLst>
      <p:ext uri="{BB962C8B-B14F-4D97-AF65-F5344CB8AC3E}">
        <p14:creationId xmlns:p14="http://schemas.microsoft.com/office/powerpoint/2010/main" val="35572536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87D0-0883-73FA-26AD-7619970F14AD}"/>
              </a:ext>
            </a:extLst>
          </p:cNvPr>
          <p:cNvSpPr>
            <a:spLocks noGrp="1"/>
          </p:cNvSpPr>
          <p:nvPr>
            <p:ph type="title"/>
          </p:nvPr>
        </p:nvSpPr>
        <p:spPr/>
        <p:txBody>
          <a:bodyPr/>
          <a:lstStyle/>
          <a:p>
            <a:r>
              <a:rPr lang="en-US"/>
              <a:t>Solution POC (Proof of Concept)</a:t>
            </a:r>
          </a:p>
        </p:txBody>
      </p:sp>
      <p:sp>
        <p:nvSpPr>
          <p:cNvPr id="3" name="Content Placeholder 2">
            <a:extLst>
              <a:ext uri="{FF2B5EF4-FFF2-40B4-BE49-F238E27FC236}">
                <a16:creationId xmlns:a16="http://schemas.microsoft.com/office/drawing/2014/main" id="{A3839D0D-3AB7-F4CE-AB57-2700075CBE89}"/>
              </a:ext>
            </a:extLst>
          </p:cNvPr>
          <p:cNvSpPr>
            <a:spLocks noGrp="1"/>
          </p:cNvSpPr>
          <p:nvPr>
            <p:ph idx="1"/>
          </p:nvPr>
        </p:nvSpPr>
        <p:spPr/>
        <p:txBody>
          <a:bodyPr/>
          <a:lstStyle/>
          <a:p>
            <a:r>
              <a:rPr lang="en-US"/>
              <a:t> Purpose</a:t>
            </a:r>
          </a:p>
          <a:p>
            <a:pPr lvl="1"/>
            <a:r>
              <a:rPr lang="en-US"/>
              <a:t>Building on the experiment phase, the POC involves delving deeper into the technical details to develop a more precise and validated solution. This phase aims to solidify the approach and confirm its viability.</a:t>
            </a:r>
          </a:p>
          <a:p>
            <a:r>
              <a:rPr lang="en-US"/>
              <a:t>    Outcome</a:t>
            </a:r>
          </a:p>
          <a:p>
            <a:pPr lvl="1"/>
            <a:r>
              <a:rPr lang="en-US"/>
              <a:t>A precise and validated technical solution that demonstrates the feasibility and potential success of the proposed approach.</a:t>
            </a:r>
          </a:p>
        </p:txBody>
      </p:sp>
      <p:sp>
        <p:nvSpPr>
          <p:cNvPr id="4" name="Slide Number Placeholder 3">
            <a:extLst>
              <a:ext uri="{FF2B5EF4-FFF2-40B4-BE49-F238E27FC236}">
                <a16:creationId xmlns:a16="http://schemas.microsoft.com/office/drawing/2014/main" id="{90CC5D81-95C6-DB1E-787D-DD397D0D9907}"/>
              </a:ext>
            </a:extLst>
          </p:cNvPr>
          <p:cNvSpPr>
            <a:spLocks noGrp="1"/>
          </p:cNvSpPr>
          <p:nvPr>
            <p:ph type="sldNum" sz="quarter" idx="12"/>
          </p:nvPr>
        </p:nvSpPr>
        <p:spPr/>
        <p:txBody>
          <a:bodyPr/>
          <a:lstStyle/>
          <a:p>
            <a:fld id="{E4A7374E-1511-4CAC-B9ED-9034BB23A456}" type="slidenum">
              <a:rPr lang="en-US" smtClean="0"/>
              <a:t>64</a:t>
            </a:fld>
            <a:endParaRPr lang="en-US"/>
          </a:p>
        </p:txBody>
      </p:sp>
    </p:spTree>
    <p:extLst>
      <p:ext uri="{BB962C8B-B14F-4D97-AF65-F5344CB8AC3E}">
        <p14:creationId xmlns:p14="http://schemas.microsoft.com/office/powerpoint/2010/main" val="48167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87D0-0883-73FA-26AD-7619970F14AD}"/>
              </a:ext>
            </a:extLst>
          </p:cNvPr>
          <p:cNvSpPr>
            <a:spLocks noGrp="1"/>
          </p:cNvSpPr>
          <p:nvPr>
            <p:ph type="title"/>
          </p:nvPr>
        </p:nvSpPr>
        <p:spPr/>
        <p:txBody>
          <a:bodyPr/>
          <a:lstStyle/>
          <a:p>
            <a:r>
              <a:rPr lang="en-US"/>
              <a:t>Solution Implementation</a:t>
            </a:r>
          </a:p>
        </p:txBody>
      </p:sp>
      <p:sp>
        <p:nvSpPr>
          <p:cNvPr id="3" name="Content Placeholder 2">
            <a:extLst>
              <a:ext uri="{FF2B5EF4-FFF2-40B4-BE49-F238E27FC236}">
                <a16:creationId xmlns:a16="http://schemas.microsoft.com/office/drawing/2014/main" id="{A3839D0D-3AB7-F4CE-AB57-2700075CBE89}"/>
              </a:ext>
            </a:extLst>
          </p:cNvPr>
          <p:cNvSpPr>
            <a:spLocks noGrp="1"/>
          </p:cNvSpPr>
          <p:nvPr>
            <p:ph idx="1"/>
          </p:nvPr>
        </p:nvSpPr>
        <p:spPr/>
        <p:txBody>
          <a:bodyPr/>
          <a:lstStyle/>
          <a:p>
            <a:r>
              <a:rPr lang="en-US"/>
              <a:t> Purpose</a:t>
            </a:r>
          </a:p>
          <a:p>
            <a:pPr lvl="1"/>
            <a:r>
              <a:rPr lang="en-US"/>
              <a:t>The final stage involves finalizing the solution with specific tools and techniques and executing its full-scale development and deployment. This includes detailed design, coding, testing, and deployment.</a:t>
            </a:r>
          </a:p>
          <a:p>
            <a:r>
              <a:rPr lang="en-US"/>
              <a:t>    Outcome</a:t>
            </a:r>
          </a:p>
          <a:p>
            <a:pPr lvl="1"/>
            <a:r>
              <a:rPr lang="en-US"/>
              <a:t>A fully developed and implementable solution that is ready for production use, incorporating all the necessary tools and techniques.</a:t>
            </a:r>
          </a:p>
        </p:txBody>
      </p:sp>
      <p:sp>
        <p:nvSpPr>
          <p:cNvPr id="4" name="Slide Number Placeholder 3">
            <a:extLst>
              <a:ext uri="{FF2B5EF4-FFF2-40B4-BE49-F238E27FC236}">
                <a16:creationId xmlns:a16="http://schemas.microsoft.com/office/drawing/2014/main" id="{FEB3FED2-1EBD-C6E6-C93C-2A20F73DD53E}"/>
              </a:ext>
            </a:extLst>
          </p:cNvPr>
          <p:cNvSpPr>
            <a:spLocks noGrp="1"/>
          </p:cNvSpPr>
          <p:nvPr>
            <p:ph type="sldNum" sz="quarter" idx="12"/>
          </p:nvPr>
        </p:nvSpPr>
        <p:spPr/>
        <p:txBody>
          <a:bodyPr/>
          <a:lstStyle/>
          <a:p>
            <a:fld id="{E4A7374E-1511-4CAC-B9ED-9034BB23A456}" type="slidenum">
              <a:rPr lang="en-US" smtClean="0"/>
              <a:t>65</a:t>
            </a:fld>
            <a:endParaRPr lang="en-US"/>
          </a:p>
        </p:txBody>
      </p:sp>
    </p:spTree>
    <p:extLst>
      <p:ext uri="{BB962C8B-B14F-4D97-AF65-F5344CB8AC3E}">
        <p14:creationId xmlns:p14="http://schemas.microsoft.com/office/powerpoint/2010/main" val="2642342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9DF4-0BCB-715E-9B46-484B249D528C}"/>
              </a:ext>
            </a:extLst>
          </p:cNvPr>
          <p:cNvSpPr>
            <a:spLocks noGrp="1"/>
          </p:cNvSpPr>
          <p:nvPr>
            <p:ph type="title"/>
          </p:nvPr>
        </p:nvSpPr>
        <p:spPr/>
        <p:txBody>
          <a:bodyPr/>
          <a:lstStyle/>
          <a:p>
            <a:r>
              <a:rPr lang="en-US"/>
              <a:t>Solution Journey – Example</a:t>
            </a:r>
          </a:p>
        </p:txBody>
      </p:sp>
      <p:sp>
        <p:nvSpPr>
          <p:cNvPr id="4" name="Text Placeholder 3">
            <a:extLst>
              <a:ext uri="{FF2B5EF4-FFF2-40B4-BE49-F238E27FC236}">
                <a16:creationId xmlns:a16="http://schemas.microsoft.com/office/drawing/2014/main" id="{31B71922-89FA-B48C-1B71-9427DC4E31FC}"/>
              </a:ext>
            </a:extLst>
          </p:cNvPr>
          <p:cNvSpPr>
            <a:spLocks noGrp="1"/>
          </p:cNvSpPr>
          <p:nvPr>
            <p:ph type="body" idx="1"/>
          </p:nvPr>
        </p:nvSpPr>
        <p:spPr/>
        <p:txBody>
          <a:bodyPr/>
          <a:lstStyle/>
          <a:p>
            <a:r>
              <a:rPr lang="en-US"/>
              <a:t>From Concept to Implementation of Estate Management Software Data Migration from Old System to New System that has different data schema and definitions.</a:t>
            </a:r>
          </a:p>
        </p:txBody>
      </p:sp>
      <p:sp>
        <p:nvSpPr>
          <p:cNvPr id="5" name="Slide Number Placeholder 4">
            <a:extLst>
              <a:ext uri="{FF2B5EF4-FFF2-40B4-BE49-F238E27FC236}">
                <a16:creationId xmlns:a16="http://schemas.microsoft.com/office/drawing/2014/main" id="{2A729911-B522-F69A-6F71-E0FD579EDECC}"/>
              </a:ext>
            </a:extLst>
          </p:cNvPr>
          <p:cNvSpPr>
            <a:spLocks noGrp="1"/>
          </p:cNvSpPr>
          <p:nvPr>
            <p:ph type="sldNum" sz="quarter" idx="12"/>
          </p:nvPr>
        </p:nvSpPr>
        <p:spPr/>
        <p:txBody>
          <a:bodyPr/>
          <a:lstStyle/>
          <a:p>
            <a:fld id="{E4A7374E-1511-4CAC-B9ED-9034BB23A456}" type="slidenum">
              <a:rPr lang="en-US" smtClean="0"/>
              <a:t>66</a:t>
            </a:fld>
            <a:endParaRPr lang="en-US"/>
          </a:p>
        </p:txBody>
      </p:sp>
    </p:spTree>
    <p:extLst>
      <p:ext uri="{BB962C8B-B14F-4D97-AF65-F5344CB8AC3E}">
        <p14:creationId xmlns:p14="http://schemas.microsoft.com/office/powerpoint/2010/main" val="7618503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C710E3-4C79-DBD4-E276-D9C4D13A6DD2}"/>
              </a:ext>
            </a:extLst>
          </p:cNvPr>
          <p:cNvSpPr>
            <a:spLocks noGrp="1"/>
          </p:cNvSpPr>
          <p:nvPr>
            <p:ph type="title"/>
          </p:nvPr>
        </p:nvSpPr>
        <p:spPr/>
        <p:txBody>
          <a:bodyPr/>
          <a:lstStyle/>
          <a:p>
            <a:r>
              <a:rPr lang="en-US"/>
              <a:t>Solution Concept</a:t>
            </a:r>
          </a:p>
        </p:txBody>
      </p:sp>
      <p:pic>
        <p:nvPicPr>
          <p:cNvPr id="2050" name="Picture 2">
            <a:extLst>
              <a:ext uri="{FF2B5EF4-FFF2-40B4-BE49-F238E27FC236}">
                <a16:creationId xmlns:a16="http://schemas.microsoft.com/office/drawing/2014/main" id="{4F4DF821-2075-68E0-8FA2-D24611FCC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7" y="2086803"/>
            <a:ext cx="10296525" cy="36385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ADF51C6-61F0-ED47-F9FA-77440D05FCC1}"/>
              </a:ext>
            </a:extLst>
          </p:cNvPr>
          <p:cNvSpPr>
            <a:spLocks noGrp="1"/>
          </p:cNvSpPr>
          <p:nvPr>
            <p:ph type="sldNum" sz="quarter" idx="12"/>
          </p:nvPr>
        </p:nvSpPr>
        <p:spPr/>
        <p:txBody>
          <a:bodyPr/>
          <a:lstStyle/>
          <a:p>
            <a:fld id="{E4A7374E-1511-4CAC-B9ED-9034BB23A456}" type="slidenum">
              <a:rPr lang="en-US" smtClean="0"/>
              <a:t>67</a:t>
            </a:fld>
            <a:endParaRPr lang="en-US"/>
          </a:p>
        </p:txBody>
      </p:sp>
    </p:spTree>
    <p:extLst>
      <p:ext uri="{BB962C8B-B14F-4D97-AF65-F5344CB8AC3E}">
        <p14:creationId xmlns:p14="http://schemas.microsoft.com/office/powerpoint/2010/main" val="9200334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C710E3-4C79-DBD4-E276-D9C4D13A6DD2}"/>
              </a:ext>
            </a:extLst>
          </p:cNvPr>
          <p:cNvSpPr>
            <a:spLocks noGrp="1"/>
          </p:cNvSpPr>
          <p:nvPr>
            <p:ph type="title"/>
          </p:nvPr>
        </p:nvSpPr>
        <p:spPr/>
        <p:txBody>
          <a:bodyPr/>
          <a:lstStyle/>
          <a:p>
            <a:r>
              <a:rPr lang="en-US"/>
              <a:t>Solution Experiment</a:t>
            </a:r>
          </a:p>
        </p:txBody>
      </p:sp>
      <p:pic>
        <p:nvPicPr>
          <p:cNvPr id="2052" name="Picture 4">
            <a:extLst>
              <a:ext uri="{FF2B5EF4-FFF2-40B4-BE49-F238E27FC236}">
                <a16:creationId xmlns:a16="http://schemas.microsoft.com/office/drawing/2014/main" id="{C985A2A1-1747-6220-AC4E-5DC95BF75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7" y="1614487"/>
            <a:ext cx="7629525" cy="36290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A525C945-CCA3-CD51-3879-87CD43E019E2}"/>
              </a:ext>
            </a:extLst>
          </p:cNvPr>
          <p:cNvSpPr>
            <a:spLocks noGrp="1"/>
          </p:cNvSpPr>
          <p:nvPr>
            <p:ph type="sldNum" sz="quarter" idx="12"/>
          </p:nvPr>
        </p:nvSpPr>
        <p:spPr/>
        <p:txBody>
          <a:bodyPr/>
          <a:lstStyle/>
          <a:p>
            <a:fld id="{E4A7374E-1511-4CAC-B9ED-9034BB23A456}" type="slidenum">
              <a:rPr lang="en-US" smtClean="0"/>
              <a:t>68</a:t>
            </a:fld>
            <a:endParaRPr lang="en-US"/>
          </a:p>
        </p:txBody>
      </p:sp>
    </p:spTree>
    <p:extLst>
      <p:ext uri="{BB962C8B-B14F-4D97-AF65-F5344CB8AC3E}">
        <p14:creationId xmlns:p14="http://schemas.microsoft.com/office/powerpoint/2010/main" val="30923059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C710E3-4C79-DBD4-E276-D9C4D13A6DD2}"/>
              </a:ext>
            </a:extLst>
          </p:cNvPr>
          <p:cNvSpPr>
            <a:spLocks noGrp="1"/>
          </p:cNvSpPr>
          <p:nvPr>
            <p:ph type="title"/>
          </p:nvPr>
        </p:nvSpPr>
        <p:spPr/>
        <p:txBody>
          <a:bodyPr/>
          <a:lstStyle/>
          <a:p>
            <a:r>
              <a:rPr lang="en-US"/>
              <a:t>Solution POC</a:t>
            </a:r>
          </a:p>
        </p:txBody>
      </p:sp>
      <p:pic>
        <p:nvPicPr>
          <p:cNvPr id="3074" name="Picture 2">
            <a:extLst>
              <a:ext uri="{FF2B5EF4-FFF2-40B4-BE49-F238E27FC236}">
                <a16:creationId xmlns:a16="http://schemas.microsoft.com/office/drawing/2014/main" id="{225D8C1F-043B-7E66-0567-82E8792AE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1892784"/>
            <a:ext cx="9734550" cy="36290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E1A2F5D-086C-1861-B0EA-8BEB0FA50E87}"/>
              </a:ext>
            </a:extLst>
          </p:cNvPr>
          <p:cNvSpPr>
            <a:spLocks noGrp="1"/>
          </p:cNvSpPr>
          <p:nvPr>
            <p:ph type="sldNum" sz="quarter" idx="12"/>
          </p:nvPr>
        </p:nvSpPr>
        <p:spPr/>
        <p:txBody>
          <a:bodyPr/>
          <a:lstStyle/>
          <a:p>
            <a:fld id="{E4A7374E-1511-4CAC-B9ED-9034BB23A456}" type="slidenum">
              <a:rPr lang="en-US" smtClean="0"/>
              <a:t>69</a:t>
            </a:fld>
            <a:endParaRPr lang="en-US"/>
          </a:p>
        </p:txBody>
      </p:sp>
    </p:spTree>
    <p:extLst>
      <p:ext uri="{BB962C8B-B14F-4D97-AF65-F5344CB8AC3E}">
        <p14:creationId xmlns:p14="http://schemas.microsoft.com/office/powerpoint/2010/main" val="194347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D7FC-06BE-F61F-587A-2C41387A9469}"/>
              </a:ext>
            </a:extLst>
          </p:cNvPr>
          <p:cNvSpPr>
            <a:spLocks noGrp="1"/>
          </p:cNvSpPr>
          <p:nvPr>
            <p:ph type="title"/>
          </p:nvPr>
        </p:nvSpPr>
        <p:spPr/>
        <p:txBody>
          <a:bodyPr/>
          <a:lstStyle/>
          <a:p>
            <a:r>
              <a:rPr lang="en-US" dirty="0"/>
              <a:t>Architecture Domains</a:t>
            </a:r>
          </a:p>
        </p:txBody>
      </p:sp>
      <p:sp>
        <p:nvSpPr>
          <p:cNvPr id="3" name="Subtitle 2">
            <a:extLst>
              <a:ext uri="{FF2B5EF4-FFF2-40B4-BE49-F238E27FC236}">
                <a16:creationId xmlns:a16="http://schemas.microsoft.com/office/drawing/2014/main" id="{CA93A659-BEC7-9CA9-0869-5D24DDF99F17}"/>
              </a:ext>
            </a:extLst>
          </p:cNvPr>
          <p:cNvSpPr>
            <a:spLocks noGrp="1"/>
          </p:cNvSpPr>
          <p:nvPr>
            <p:ph type="body" idx="1"/>
          </p:nvPr>
        </p:nvSpPr>
        <p:spPr/>
        <p:txBody>
          <a:bodyPr/>
          <a:lstStyle/>
          <a:p>
            <a:r>
              <a:rPr lang="en-US" dirty="0"/>
              <a:t>Basic Concepts</a:t>
            </a:r>
          </a:p>
        </p:txBody>
      </p:sp>
      <p:sp>
        <p:nvSpPr>
          <p:cNvPr id="4" name="Slide Number Placeholder 3">
            <a:extLst>
              <a:ext uri="{FF2B5EF4-FFF2-40B4-BE49-F238E27FC236}">
                <a16:creationId xmlns:a16="http://schemas.microsoft.com/office/drawing/2014/main" id="{3E8FB668-B6E4-D516-B05A-954E51F06CD2}"/>
              </a:ext>
            </a:extLst>
          </p:cNvPr>
          <p:cNvSpPr>
            <a:spLocks noGrp="1"/>
          </p:cNvSpPr>
          <p:nvPr>
            <p:ph type="sldNum" sz="quarter" idx="12"/>
          </p:nvPr>
        </p:nvSpPr>
        <p:spPr/>
        <p:txBody>
          <a:bodyPr/>
          <a:lstStyle/>
          <a:p>
            <a:fld id="{E4A7374E-1511-4CAC-B9ED-9034BB23A456}" type="slidenum">
              <a:rPr lang="en-US" smtClean="0"/>
              <a:t>7</a:t>
            </a:fld>
            <a:endParaRPr lang="en-US"/>
          </a:p>
        </p:txBody>
      </p:sp>
    </p:spTree>
    <p:extLst>
      <p:ext uri="{BB962C8B-B14F-4D97-AF65-F5344CB8AC3E}">
        <p14:creationId xmlns:p14="http://schemas.microsoft.com/office/powerpoint/2010/main" val="24718608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C710E3-4C79-DBD4-E276-D9C4D13A6DD2}"/>
              </a:ext>
            </a:extLst>
          </p:cNvPr>
          <p:cNvSpPr>
            <a:spLocks noGrp="1"/>
          </p:cNvSpPr>
          <p:nvPr>
            <p:ph type="title"/>
          </p:nvPr>
        </p:nvSpPr>
        <p:spPr/>
        <p:txBody>
          <a:bodyPr/>
          <a:lstStyle/>
          <a:p>
            <a:r>
              <a:rPr lang="en-US" dirty="0"/>
              <a:t>Solution Implementation</a:t>
            </a:r>
          </a:p>
        </p:txBody>
      </p:sp>
      <p:pic>
        <p:nvPicPr>
          <p:cNvPr id="4098" name="Picture 2">
            <a:extLst>
              <a:ext uri="{FF2B5EF4-FFF2-40B4-BE49-F238E27FC236}">
                <a16:creationId xmlns:a16="http://schemas.microsoft.com/office/drawing/2014/main" id="{5DF86585-94A7-26C7-87D7-761C099E9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612" y="1531662"/>
            <a:ext cx="7724775" cy="48672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4A041FC-102F-07F2-C3E9-A979C098D41A}"/>
              </a:ext>
            </a:extLst>
          </p:cNvPr>
          <p:cNvSpPr>
            <a:spLocks noGrp="1"/>
          </p:cNvSpPr>
          <p:nvPr>
            <p:ph type="sldNum" sz="quarter" idx="12"/>
          </p:nvPr>
        </p:nvSpPr>
        <p:spPr/>
        <p:txBody>
          <a:bodyPr/>
          <a:lstStyle/>
          <a:p>
            <a:fld id="{E4A7374E-1511-4CAC-B9ED-9034BB23A456}" type="slidenum">
              <a:rPr lang="en-US" smtClean="0"/>
              <a:t>70</a:t>
            </a:fld>
            <a:endParaRPr lang="en-US"/>
          </a:p>
        </p:txBody>
      </p:sp>
    </p:spTree>
    <p:extLst>
      <p:ext uri="{BB962C8B-B14F-4D97-AF65-F5344CB8AC3E}">
        <p14:creationId xmlns:p14="http://schemas.microsoft.com/office/powerpoint/2010/main" val="3140165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E1AF-82EA-3CC6-0135-EE30CC20150A}"/>
              </a:ext>
            </a:extLst>
          </p:cNvPr>
          <p:cNvSpPr>
            <a:spLocks noGrp="1"/>
          </p:cNvSpPr>
          <p:nvPr>
            <p:ph type="title"/>
          </p:nvPr>
        </p:nvSpPr>
        <p:spPr/>
        <p:txBody>
          <a:bodyPr/>
          <a:lstStyle/>
          <a:p>
            <a:r>
              <a:rPr lang="en-US"/>
              <a:t>Business-Technology Gap</a:t>
            </a:r>
          </a:p>
        </p:txBody>
      </p:sp>
      <p:grpSp>
        <p:nvGrpSpPr>
          <p:cNvPr id="7" name="Group 6">
            <a:extLst>
              <a:ext uri="{FF2B5EF4-FFF2-40B4-BE49-F238E27FC236}">
                <a16:creationId xmlns:a16="http://schemas.microsoft.com/office/drawing/2014/main" id="{05D9051B-1B75-15EC-4EA2-F8EF66D171A9}"/>
              </a:ext>
            </a:extLst>
          </p:cNvPr>
          <p:cNvGrpSpPr/>
          <p:nvPr/>
        </p:nvGrpSpPr>
        <p:grpSpPr>
          <a:xfrm>
            <a:off x="838200" y="1862353"/>
            <a:ext cx="10515600" cy="4277881"/>
            <a:chOff x="838200" y="1862353"/>
            <a:chExt cx="10515600" cy="4277881"/>
          </a:xfrm>
        </p:grpSpPr>
        <p:sp>
          <p:nvSpPr>
            <p:cNvPr id="8" name="Freeform: Shape 7">
              <a:extLst>
                <a:ext uri="{FF2B5EF4-FFF2-40B4-BE49-F238E27FC236}">
                  <a16:creationId xmlns:a16="http://schemas.microsoft.com/office/drawing/2014/main" id="{70F5B536-6EA9-3950-DB39-ADEE9806EC46}"/>
                </a:ext>
              </a:extLst>
            </p:cNvPr>
            <p:cNvSpPr/>
            <p:nvPr/>
          </p:nvSpPr>
          <p:spPr>
            <a:xfrm>
              <a:off x="838200" y="2216593"/>
              <a:ext cx="10515600" cy="1738800"/>
            </a:xfrm>
            <a:custGeom>
              <a:avLst/>
              <a:gdLst>
                <a:gd name="connsiteX0" fmla="*/ 0 w 10515600"/>
                <a:gd name="connsiteY0" fmla="*/ 0 h 1738800"/>
                <a:gd name="connsiteX1" fmla="*/ 10515600 w 10515600"/>
                <a:gd name="connsiteY1" fmla="*/ 0 h 1738800"/>
                <a:gd name="connsiteX2" fmla="*/ 10515600 w 10515600"/>
                <a:gd name="connsiteY2" fmla="*/ 1738800 h 1738800"/>
                <a:gd name="connsiteX3" fmla="*/ 0 w 10515600"/>
                <a:gd name="connsiteY3" fmla="*/ 1738800 h 1738800"/>
                <a:gd name="connsiteX4" fmla="*/ 0 w 10515600"/>
                <a:gd name="connsiteY4" fmla="*/ 0 h 17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1738800">
                  <a:moveTo>
                    <a:pt x="0" y="0"/>
                  </a:moveTo>
                  <a:lnTo>
                    <a:pt x="10515600" y="0"/>
                  </a:lnTo>
                  <a:lnTo>
                    <a:pt x="10515600" y="1738800"/>
                  </a:lnTo>
                  <a:lnTo>
                    <a:pt x="0" y="1738800"/>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127" tIns="499872" rIns="816127" bIns="170688" numCol="1" spcCol="1270" anchor="t" anchorCtr="0">
              <a:noAutofit/>
            </a:bodyPr>
            <a:lstStyle/>
            <a:p>
              <a:pPr marL="342900" lvl="1" indent="-342900" algn="l" defTabSz="1066800">
                <a:lnSpc>
                  <a:spcPct val="90000"/>
                </a:lnSpc>
                <a:spcBef>
                  <a:spcPct val="0"/>
                </a:spcBef>
                <a:spcAft>
                  <a:spcPct val="15000"/>
                </a:spcAft>
                <a:buFont typeface="Wingdings" panose="05000000000000000000" pitchFamily="2" charset="2"/>
                <a:buChar char="§"/>
              </a:pPr>
              <a:r>
                <a:rPr lang="en-US" sz="2400" kern="1200"/>
                <a:t>Business goals may not align with technological capabilities, leading to unrealistic expectations or underutilization of Technology.</a:t>
              </a:r>
            </a:p>
            <a:p>
              <a:pPr marL="228600" lvl="1" indent="-228600" algn="l" defTabSz="1066800">
                <a:lnSpc>
                  <a:spcPct val="90000"/>
                </a:lnSpc>
                <a:spcBef>
                  <a:spcPct val="0"/>
                </a:spcBef>
                <a:spcAft>
                  <a:spcPct val="15000"/>
                </a:spcAft>
                <a:buChar char="•"/>
              </a:pPr>
              <a:endParaRPr lang="en-US" sz="2400" kern="1200"/>
            </a:p>
          </p:txBody>
        </p:sp>
        <p:sp>
          <p:nvSpPr>
            <p:cNvPr id="9" name="Freeform: Shape 8">
              <a:extLst>
                <a:ext uri="{FF2B5EF4-FFF2-40B4-BE49-F238E27FC236}">
                  <a16:creationId xmlns:a16="http://schemas.microsoft.com/office/drawing/2014/main" id="{EDF4D9D8-7618-D33C-F7A0-EEF2BAFBB158}"/>
                </a:ext>
              </a:extLst>
            </p:cNvPr>
            <p:cNvSpPr/>
            <p:nvPr/>
          </p:nvSpPr>
          <p:spPr>
            <a:xfrm>
              <a:off x="1363980" y="1862353"/>
              <a:ext cx="7360920" cy="708480"/>
            </a:xfrm>
            <a:custGeom>
              <a:avLst/>
              <a:gdLst>
                <a:gd name="connsiteX0" fmla="*/ 0 w 7360920"/>
                <a:gd name="connsiteY0" fmla="*/ 118082 h 708480"/>
                <a:gd name="connsiteX1" fmla="*/ 118082 w 7360920"/>
                <a:gd name="connsiteY1" fmla="*/ 0 h 708480"/>
                <a:gd name="connsiteX2" fmla="*/ 7242838 w 7360920"/>
                <a:gd name="connsiteY2" fmla="*/ 0 h 708480"/>
                <a:gd name="connsiteX3" fmla="*/ 7360920 w 7360920"/>
                <a:gd name="connsiteY3" fmla="*/ 118082 h 708480"/>
                <a:gd name="connsiteX4" fmla="*/ 7360920 w 7360920"/>
                <a:gd name="connsiteY4" fmla="*/ 590398 h 708480"/>
                <a:gd name="connsiteX5" fmla="*/ 7242838 w 7360920"/>
                <a:gd name="connsiteY5" fmla="*/ 708480 h 708480"/>
                <a:gd name="connsiteX6" fmla="*/ 118082 w 7360920"/>
                <a:gd name="connsiteY6" fmla="*/ 708480 h 708480"/>
                <a:gd name="connsiteX7" fmla="*/ 0 w 7360920"/>
                <a:gd name="connsiteY7" fmla="*/ 590398 h 708480"/>
                <a:gd name="connsiteX8" fmla="*/ 0 w 7360920"/>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0920" h="708480">
                  <a:moveTo>
                    <a:pt x="0" y="118082"/>
                  </a:moveTo>
                  <a:cubicBezTo>
                    <a:pt x="0" y="52867"/>
                    <a:pt x="52867" y="0"/>
                    <a:pt x="118082" y="0"/>
                  </a:cubicBezTo>
                  <a:lnTo>
                    <a:pt x="7242838" y="0"/>
                  </a:lnTo>
                  <a:cubicBezTo>
                    <a:pt x="7308053" y="0"/>
                    <a:pt x="7360920" y="52867"/>
                    <a:pt x="7360920" y="118082"/>
                  </a:cubicBezTo>
                  <a:lnTo>
                    <a:pt x="7360920" y="590398"/>
                  </a:lnTo>
                  <a:cubicBezTo>
                    <a:pt x="7360920" y="655613"/>
                    <a:pt x="7308053" y="708480"/>
                    <a:pt x="7242838" y="708480"/>
                  </a:cubicBezTo>
                  <a:lnTo>
                    <a:pt x="118082" y="708480"/>
                  </a:lnTo>
                  <a:cubicBezTo>
                    <a:pt x="52867" y="708480"/>
                    <a:pt x="0" y="655613"/>
                    <a:pt x="0" y="590398"/>
                  </a:cubicBezTo>
                  <a:lnTo>
                    <a:pt x="0" y="118082"/>
                  </a:lnTo>
                  <a:close/>
                </a:path>
              </a:pathLst>
            </a:custGeom>
          </p:spPr>
          <p:style>
            <a:lnRef idx="2">
              <a:schemeClr val="accent5"/>
            </a:lnRef>
            <a:fillRef idx="1">
              <a:schemeClr val="lt1"/>
            </a:fillRef>
            <a:effectRef idx="0">
              <a:schemeClr val="accent5"/>
            </a:effectRef>
            <a:fontRef idx="minor">
              <a:schemeClr val="dk1"/>
            </a:fontRef>
          </p:style>
          <p:txBody>
            <a:bodyPr spcFirstLastPara="0" vert="horz" wrap="square" lIns="312810" tIns="34585" rIns="312810" bIns="34585"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FF0000"/>
                  </a:solidFill>
                </a:rPr>
                <a:t>Challenge</a:t>
              </a:r>
            </a:p>
          </p:txBody>
        </p:sp>
        <p:sp>
          <p:nvSpPr>
            <p:cNvPr id="10" name="Freeform: Shape 9">
              <a:extLst>
                <a:ext uri="{FF2B5EF4-FFF2-40B4-BE49-F238E27FC236}">
                  <a16:creationId xmlns:a16="http://schemas.microsoft.com/office/drawing/2014/main" id="{68668A27-BE9D-4C7B-0D4D-8A4128BF95FE}"/>
                </a:ext>
              </a:extLst>
            </p:cNvPr>
            <p:cNvSpPr/>
            <p:nvPr/>
          </p:nvSpPr>
          <p:spPr>
            <a:xfrm>
              <a:off x="838200" y="4439234"/>
              <a:ext cx="10515600" cy="1701000"/>
            </a:xfrm>
            <a:custGeom>
              <a:avLst/>
              <a:gdLst>
                <a:gd name="connsiteX0" fmla="*/ 0 w 10515600"/>
                <a:gd name="connsiteY0" fmla="*/ 0 h 1701000"/>
                <a:gd name="connsiteX1" fmla="*/ 10515600 w 10515600"/>
                <a:gd name="connsiteY1" fmla="*/ 0 h 1701000"/>
                <a:gd name="connsiteX2" fmla="*/ 10515600 w 10515600"/>
                <a:gd name="connsiteY2" fmla="*/ 1701000 h 1701000"/>
                <a:gd name="connsiteX3" fmla="*/ 0 w 10515600"/>
                <a:gd name="connsiteY3" fmla="*/ 1701000 h 1701000"/>
                <a:gd name="connsiteX4" fmla="*/ 0 w 10515600"/>
                <a:gd name="connsiteY4" fmla="*/ 0 h 170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1701000">
                  <a:moveTo>
                    <a:pt x="0" y="0"/>
                  </a:moveTo>
                  <a:lnTo>
                    <a:pt x="10515600" y="0"/>
                  </a:lnTo>
                  <a:lnTo>
                    <a:pt x="10515600" y="1701000"/>
                  </a:lnTo>
                  <a:lnTo>
                    <a:pt x="0" y="1701000"/>
                  </a:lnTo>
                  <a:lnTo>
                    <a:pt x="0" y="0"/>
                  </a:lnTo>
                  <a:close/>
                </a:path>
              </a:pathLst>
            </a:custGeom>
          </p:spPr>
          <p:style>
            <a:lnRef idx="2">
              <a:schemeClr val="accent5">
                <a:hueOff val="921761"/>
                <a:satOff val="-17996"/>
                <a:lumOff val="39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127" tIns="499872" rIns="816127" bIns="170688" numCol="1" spcCol="1270" anchor="t" anchorCtr="0">
              <a:noAutofit/>
            </a:bodyPr>
            <a:lstStyle/>
            <a:p>
              <a:pPr marL="342900" lvl="1" indent="-342900" algn="l" defTabSz="1066800">
                <a:lnSpc>
                  <a:spcPct val="90000"/>
                </a:lnSpc>
                <a:spcBef>
                  <a:spcPct val="0"/>
                </a:spcBef>
                <a:spcAft>
                  <a:spcPct val="15000"/>
                </a:spcAft>
                <a:buFont typeface="Wingdings" panose="05000000000000000000" pitchFamily="2" charset="2"/>
                <a:buChar char="ü"/>
              </a:pPr>
              <a:r>
                <a:rPr lang="en-US" sz="2400" kern="1200"/>
                <a:t>Solution architects translate business needs into actionable technology plans, ensuring that Technology delivers value to the business.</a:t>
              </a:r>
            </a:p>
          </p:txBody>
        </p:sp>
        <p:sp>
          <p:nvSpPr>
            <p:cNvPr id="11" name="Freeform: Shape 10">
              <a:extLst>
                <a:ext uri="{FF2B5EF4-FFF2-40B4-BE49-F238E27FC236}">
                  <a16:creationId xmlns:a16="http://schemas.microsoft.com/office/drawing/2014/main" id="{6DF3B9DD-45E9-FF33-0BCD-8180327113CB}"/>
                </a:ext>
              </a:extLst>
            </p:cNvPr>
            <p:cNvSpPr/>
            <p:nvPr/>
          </p:nvSpPr>
          <p:spPr>
            <a:xfrm>
              <a:off x="1363980" y="4084994"/>
              <a:ext cx="7360920" cy="708480"/>
            </a:xfrm>
            <a:custGeom>
              <a:avLst/>
              <a:gdLst>
                <a:gd name="connsiteX0" fmla="*/ 0 w 7360920"/>
                <a:gd name="connsiteY0" fmla="*/ 118082 h 708480"/>
                <a:gd name="connsiteX1" fmla="*/ 118082 w 7360920"/>
                <a:gd name="connsiteY1" fmla="*/ 0 h 708480"/>
                <a:gd name="connsiteX2" fmla="*/ 7242838 w 7360920"/>
                <a:gd name="connsiteY2" fmla="*/ 0 h 708480"/>
                <a:gd name="connsiteX3" fmla="*/ 7360920 w 7360920"/>
                <a:gd name="connsiteY3" fmla="*/ 118082 h 708480"/>
                <a:gd name="connsiteX4" fmla="*/ 7360920 w 7360920"/>
                <a:gd name="connsiteY4" fmla="*/ 590398 h 708480"/>
                <a:gd name="connsiteX5" fmla="*/ 7242838 w 7360920"/>
                <a:gd name="connsiteY5" fmla="*/ 708480 h 708480"/>
                <a:gd name="connsiteX6" fmla="*/ 118082 w 7360920"/>
                <a:gd name="connsiteY6" fmla="*/ 708480 h 708480"/>
                <a:gd name="connsiteX7" fmla="*/ 0 w 7360920"/>
                <a:gd name="connsiteY7" fmla="*/ 590398 h 708480"/>
                <a:gd name="connsiteX8" fmla="*/ 0 w 7360920"/>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0920" h="708480">
                  <a:moveTo>
                    <a:pt x="0" y="118082"/>
                  </a:moveTo>
                  <a:cubicBezTo>
                    <a:pt x="0" y="52867"/>
                    <a:pt x="52867" y="0"/>
                    <a:pt x="118082" y="0"/>
                  </a:cubicBezTo>
                  <a:lnTo>
                    <a:pt x="7242838" y="0"/>
                  </a:lnTo>
                  <a:cubicBezTo>
                    <a:pt x="7308053" y="0"/>
                    <a:pt x="7360920" y="52867"/>
                    <a:pt x="7360920" y="118082"/>
                  </a:cubicBezTo>
                  <a:lnTo>
                    <a:pt x="7360920" y="590398"/>
                  </a:lnTo>
                  <a:cubicBezTo>
                    <a:pt x="7360920" y="655613"/>
                    <a:pt x="7308053" y="708480"/>
                    <a:pt x="7242838" y="708480"/>
                  </a:cubicBezTo>
                  <a:lnTo>
                    <a:pt x="118082" y="708480"/>
                  </a:lnTo>
                  <a:cubicBezTo>
                    <a:pt x="52867" y="708480"/>
                    <a:pt x="0" y="655613"/>
                    <a:pt x="0" y="590398"/>
                  </a:cubicBezTo>
                  <a:lnTo>
                    <a:pt x="0" y="118082"/>
                  </a:lnTo>
                  <a:close/>
                </a:path>
              </a:pathLst>
            </a:custGeom>
          </p:spPr>
          <p:style>
            <a:lnRef idx="2">
              <a:schemeClr val="accent5"/>
            </a:lnRef>
            <a:fillRef idx="1">
              <a:schemeClr val="lt1"/>
            </a:fillRef>
            <a:effectRef idx="0">
              <a:schemeClr val="accent5"/>
            </a:effectRef>
            <a:fontRef idx="minor">
              <a:schemeClr val="dk1"/>
            </a:fontRef>
          </p:style>
          <p:txBody>
            <a:bodyPr spcFirstLastPara="0" vert="horz" wrap="square" lIns="312810" tIns="34585" rIns="312810" bIns="34585"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00B050"/>
                  </a:solidFill>
                </a:rPr>
                <a:t>Solution</a:t>
              </a:r>
            </a:p>
          </p:txBody>
        </p:sp>
      </p:grpSp>
      <p:sp>
        <p:nvSpPr>
          <p:cNvPr id="3" name="Slide Number Placeholder 2">
            <a:extLst>
              <a:ext uri="{FF2B5EF4-FFF2-40B4-BE49-F238E27FC236}">
                <a16:creationId xmlns:a16="http://schemas.microsoft.com/office/drawing/2014/main" id="{C46FF96A-5919-B4D4-09E7-B41FA4DA3661}"/>
              </a:ext>
            </a:extLst>
          </p:cNvPr>
          <p:cNvSpPr>
            <a:spLocks noGrp="1"/>
          </p:cNvSpPr>
          <p:nvPr>
            <p:ph type="sldNum" sz="quarter" idx="12"/>
          </p:nvPr>
        </p:nvSpPr>
        <p:spPr/>
        <p:txBody>
          <a:bodyPr/>
          <a:lstStyle/>
          <a:p>
            <a:fld id="{E4A7374E-1511-4CAC-B9ED-9034BB23A456}" type="slidenum">
              <a:rPr lang="en-US" smtClean="0"/>
              <a:t>71</a:t>
            </a:fld>
            <a:endParaRPr lang="en-US"/>
          </a:p>
        </p:txBody>
      </p:sp>
    </p:spTree>
    <p:extLst>
      <p:ext uri="{BB962C8B-B14F-4D97-AF65-F5344CB8AC3E}">
        <p14:creationId xmlns:p14="http://schemas.microsoft.com/office/powerpoint/2010/main" val="3299501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E1AF-82EA-3CC6-0135-EE30CC20150A}"/>
              </a:ext>
            </a:extLst>
          </p:cNvPr>
          <p:cNvSpPr>
            <a:spLocks noGrp="1"/>
          </p:cNvSpPr>
          <p:nvPr>
            <p:ph type="title"/>
          </p:nvPr>
        </p:nvSpPr>
        <p:spPr/>
        <p:txBody>
          <a:bodyPr/>
          <a:lstStyle/>
          <a:p>
            <a:r>
              <a:rPr lang="en-US"/>
              <a:t>Data-Application Gap</a:t>
            </a:r>
          </a:p>
        </p:txBody>
      </p:sp>
      <p:grpSp>
        <p:nvGrpSpPr>
          <p:cNvPr id="7" name="Group 6">
            <a:extLst>
              <a:ext uri="{FF2B5EF4-FFF2-40B4-BE49-F238E27FC236}">
                <a16:creationId xmlns:a16="http://schemas.microsoft.com/office/drawing/2014/main" id="{05D9051B-1B75-15EC-4EA2-F8EF66D171A9}"/>
              </a:ext>
            </a:extLst>
          </p:cNvPr>
          <p:cNvGrpSpPr/>
          <p:nvPr/>
        </p:nvGrpSpPr>
        <p:grpSpPr>
          <a:xfrm>
            <a:off x="838200" y="1862353"/>
            <a:ext cx="10515600" cy="4277881"/>
            <a:chOff x="838200" y="1862353"/>
            <a:chExt cx="10515600" cy="4277881"/>
          </a:xfrm>
        </p:grpSpPr>
        <p:sp>
          <p:nvSpPr>
            <p:cNvPr id="8" name="Freeform: Shape 7">
              <a:extLst>
                <a:ext uri="{FF2B5EF4-FFF2-40B4-BE49-F238E27FC236}">
                  <a16:creationId xmlns:a16="http://schemas.microsoft.com/office/drawing/2014/main" id="{70F5B536-6EA9-3950-DB39-ADEE9806EC46}"/>
                </a:ext>
              </a:extLst>
            </p:cNvPr>
            <p:cNvSpPr/>
            <p:nvPr/>
          </p:nvSpPr>
          <p:spPr>
            <a:xfrm>
              <a:off x="838200" y="2216593"/>
              <a:ext cx="10515600" cy="1738800"/>
            </a:xfrm>
            <a:custGeom>
              <a:avLst/>
              <a:gdLst>
                <a:gd name="connsiteX0" fmla="*/ 0 w 10515600"/>
                <a:gd name="connsiteY0" fmla="*/ 0 h 1738800"/>
                <a:gd name="connsiteX1" fmla="*/ 10515600 w 10515600"/>
                <a:gd name="connsiteY1" fmla="*/ 0 h 1738800"/>
                <a:gd name="connsiteX2" fmla="*/ 10515600 w 10515600"/>
                <a:gd name="connsiteY2" fmla="*/ 1738800 h 1738800"/>
                <a:gd name="connsiteX3" fmla="*/ 0 w 10515600"/>
                <a:gd name="connsiteY3" fmla="*/ 1738800 h 1738800"/>
                <a:gd name="connsiteX4" fmla="*/ 0 w 10515600"/>
                <a:gd name="connsiteY4" fmla="*/ 0 h 17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1738800">
                  <a:moveTo>
                    <a:pt x="0" y="0"/>
                  </a:moveTo>
                  <a:lnTo>
                    <a:pt x="10515600" y="0"/>
                  </a:lnTo>
                  <a:lnTo>
                    <a:pt x="10515600" y="1738800"/>
                  </a:lnTo>
                  <a:lnTo>
                    <a:pt x="0" y="1738800"/>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127" tIns="499872" rIns="816127" bIns="170688" numCol="1" spcCol="1270" anchor="t" anchorCtr="0">
              <a:noAutofit/>
            </a:bodyPr>
            <a:lstStyle/>
            <a:p>
              <a:pPr marL="342900" lvl="1" indent="-342900" algn="l" defTabSz="1066800">
                <a:lnSpc>
                  <a:spcPct val="90000"/>
                </a:lnSpc>
                <a:spcBef>
                  <a:spcPct val="0"/>
                </a:spcBef>
                <a:spcAft>
                  <a:spcPct val="15000"/>
                </a:spcAft>
                <a:buFont typeface="Wingdings" panose="05000000000000000000" pitchFamily="2" charset="2"/>
                <a:buChar char="§"/>
              </a:pPr>
              <a:r>
                <a:rPr lang="en-US" sz="2400" kern="1200"/>
                <a:t>Applications may not have consistent access to high-quality data, resulting in poor functionality or performance.</a:t>
              </a:r>
            </a:p>
          </p:txBody>
        </p:sp>
        <p:sp>
          <p:nvSpPr>
            <p:cNvPr id="9" name="Freeform: Shape 8">
              <a:extLst>
                <a:ext uri="{FF2B5EF4-FFF2-40B4-BE49-F238E27FC236}">
                  <a16:creationId xmlns:a16="http://schemas.microsoft.com/office/drawing/2014/main" id="{EDF4D9D8-7618-D33C-F7A0-EEF2BAFBB158}"/>
                </a:ext>
              </a:extLst>
            </p:cNvPr>
            <p:cNvSpPr/>
            <p:nvPr/>
          </p:nvSpPr>
          <p:spPr>
            <a:xfrm>
              <a:off x="1363980" y="1862353"/>
              <a:ext cx="7360920" cy="708480"/>
            </a:xfrm>
            <a:custGeom>
              <a:avLst/>
              <a:gdLst>
                <a:gd name="connsiteX0" fmla="*/ 0 w 7360920"/>
                <a:gd name="connsiteY0" fmla="*/ 118082 h 708480"/>
                <a:gd name="connsiteX1" fmla="*/ 118082 w 7360920"/>
                <a:gd name="connsiteY1" fmla="*/ 0 h 708480"/>
                <a:gd name="connsiteX2" fmla="*/ 7242838 w 7360920"/>
                <a:gd name="connsiteY2" fmla="*/ 0 h 708480"/>
                <a:gd name="connsiteX3" fmla="*/ 7360920 w 7360920"/>
                <a:gd name="connsiteY3" fmla="*/ 118082 h 708480"/>
                <a:gd name="connsiteX4" fmla="*/ 7360920 w 7360920"/>
                <a:gd name="connsiteY4" fmla="*/ 590398 h 708480"/>
                <a:gd name="connsiteX5" fmla="*/ 7242838 w 7360920"/>
                <a:gd name="connsiteY5" fmla="*/ 708480 h 708480"/>
                <a:gd name="connsiteX6" fmla="*/ 118082 w 7360920"/>
                <a:gd name="connsiteY6" fmla="*/ 708480 h 708480"/>
                <a:gd name="connsiteX7" fmla="*/ 0 w 7360920"/>
                <a:gd name="connsiteY7" fmla="*/ 590398 h 708480"/>
                <a:gd name="connsiteX8" fmla="*/ 0 w 7360920"/>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0920" h="708480">
                  <a:moveTo>
                    <a:pt x="0" y="118082"/>
                  </a:moveTo>
                  <a:cubicBezTo>
                    <a:pt x="0" y="52867"/>
                    <a:pt x="52867" y="0"/>
                    <a:pt x="118082" y="0"/>
                  </a:cubicBezTo>
                  <a:lnTo>
                    <a:pt x="7242838" y="0"/>
                  </a:lnTo>
                  <a:cubicBezTo>
                    <a:pt x="7308053" y="0"/>
                    <a:pt x="7360920" y="52867"/>
                    <a:pt x="7360920" y="118082"/>
                  </a:cubicBezTo>
                  <a:lnTo>
                    <a:pt x="7360920" y="590398"/>
                  </a:lnTo>
                  <a:cubicBezTo>
                    <a:pt x="7360920" y="655613"/>
                    <a:pt x="7308053" y="708480"/>
                    <a:pt x="7242838" y="708480"/>
                  </a:cubicBezTo>
                  <a:lnTo>
                    <a:pt x="118082" y="708480"/>
                  </a:lnTo>
                  <a:cubicBezTo>
                    <a:pt x="52867" y="708480"/>
                    <a:pt x="0" y="655613"/>
                    <a:pt x="0" y="590398"/>
                  </a:cubicBezTo>
                  <a:lnTo>
                    <a:pt x="0" y="118082"/>
                  </a:lnTo>
                  <a:close/>
                </a:path>
              </a:pathLst>
            </a:custGeom>
          </p:spPr>
          <p:style>
            <a:lnRef idx="2">
              <a:schemeClr val="accent5"/>
            </a:lnRef>
            <a:fillRef idx="1">
              <a:schemeClr val="lt1"/>
            </a:fillRef>
            <a:effectRef idx="0">
              <a:schemeClr val="accent5"/>
            </a:effectRef>
            <a:fontRef idx="minor">
              <a:schemeClr val="dk1"/>
            </a:fontRef>
          </p:style>
          <p:txBody>
            <a:bodyPr spcFirstLastPara="0" vert="horz" wrap="square" lIns="312810" tIns="34585" rIns="312810" bIns="34585"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FF0000"/>
                  </a:solidFill>
                </a:rPr>
                <a:t>Challenge</a:t>
              </a:r>
            </a:p>
          </p:txBody>
        </p:sp>
        <p:sp>
          <p:nvSpPr>
            <p:cNvPr id="10" name="Freeform: Shape 9">
              <a:extLst>
                <a:ext uri="{FF2B5EF4-FFF2-40B4-BE49-F238E27FC236}">
                  <a16:creationId xmlns:a16="http://schemas.microsoft.com/office/drawing/2014/main" id="{68668A27-BE9D-4C7B-0D4D-8A4128BF95FE}"/>
                </a:ext>
              </a:extLst>
            </p:cNvPr>
            <p:cNvSpPr/>
            <p:nvPr/>
          </p:nvSpPr>
          <p:spPr>
            <a:xfrm>
              <a:off x="838200" y="4439234"/>
              <a:ext cx="10515600" cy="1701000"/>
            </a:xfrm>
            <a:custGeom>
              <a:avLst/>
              <a:gdLst>
                <a:gd name="connsiteX0" fmla="*/ 0 w 10515600"/>
                <a:gd name="connsiteY0" fmla="*/ 0 h 1701000"/>
                <a:gd name="connsiteX1" fmla="*/ 10515600 w 10515600"/>
                <a:gd name="connsiteY1" fmla="*/ 0 h 1701000"/>
                <a:gd name="connsiteX2" fmla="*/ 10515600 w 10515600"/>
                <a:gd name="connsiteY2" fmla="*/ 1701000 h 1701000"/>
                <a:gd name="connsiteX3" fmla="*/ 0 w 10515600"/>
                <a:gd name="connsiteY3" fmla="*/ 1701000 h 1701000"/>
                <a:gd name="connsiteX4" fmla="*/ 0 w 10515600"/>
                <a:gd name="connsiteY4" fmla="*/ 0 h 170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1701000">
                  <a:moveTo>
                    <a:pt x="0" y="0"/>
                  </a:moveTo>
                  <a:lnTo>
                    <a:pt x="10515600" y="0"/>
                  </a:lnTo>
                  <a:lnTo>
                    <a:pt x="10515600" y="1701000"/>
                  </a:lnTo>
                  <a:lnTo>
                    <a:pt x="0" y="1701000"/>
                  </a:lnTo>
                  <a:lnTo>
                    <a:pt x="0" y="0"/>
                  </a:lnTo>
                  <a:close/>
                </a:path>
              </a:pathLst>
            </a:custGeom>
          </p:spPr>
          <p:style>
            <a:lnRef idx="2">
              <a:schemeClr val="accent5">
                <a:hueOff val="921761"/>
                <a:satOff val="-17996"/>
                <a:lumOff val="39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127" tIns="499872" rIns="816127" bIns="170688" numCol="1" spcCol="1270" anchor="t" anchorCtr="0">
              <a:noAutofit/>
            </a:bodyPr>
            <a:lstStyle/>
            <a:p>
              <a:pPr marL="342900" lvl="1" indent="-342900" algn="l" defTabSz="1066800">
                <a:lnSpc>
                  <a:spcPct val="90000"/>
                </a:lnSpc>
                <a:spcBef>
                  <a:spcPct val="0"/>
                </a:spcBef>
                <a:spcAft>
                  <a:spcPct val="15000"/>
                </a:spcAft>
                <a:buFont typeface="Wingdings" panose="05000000000000000000" pitchFamily="2" charset="2"/>
                <a:buChar char="ü"/>
              </a:pPr>
              <a:r>
                <a:rPr lang="en-US" sz="2400" kern="1200"/>
                <a:t>By designing a robust data architecture that supports application requirements, solution architects provide reliable data access.</a:t>
              </a:r>
            </a:p>
          </p:txBody>
        </p:sp>
        <p:sp>
          <p:nvSpPr>
            <p:cNvPr id="11" name="Freeform: Shape 10">
              <a:extLst>
                <a:ext uri="{FF2B5EF4-FFF2-40B4-BE49-F238E27FC236}">
                  <a16:creationId xmlns:a16="http://schemas.microsoft.com/office/drawing/2014/main" id="{6DF3B9DD-45E9-FF33-0BCD-8180327113CB}"/>
                </a:ext>
              </a:extLst>
            </p:cNvPr>
            <p:cNvSpPr/>
            <p:nvPr/>
          </p:nvSpPr>
          <p:spPr>
            <a:xfrm>
              <a:off x="1363980" y="4084994"/>
              <a:ext cx="7360920" cy="708480"/>
            </a:xfrm>
            <a:custGeom>
              <a:avLst/>
              <a:gdLst>
                <a:gd name="connsiteX0" fmla="*/ 0 w 7360920"/>
                <a:gd name="connsiteY0" fmla="*/ 118082 h 708480"/>
                <a:gd name="connsiteX1" fmla="*/ 118082 w 7360920"/>
                <a:gd name="connsiteY1" fmla="*/ 0 h 708480"/>
                <a:gd name="connsiteX2" fmla="*/ 7242838 w 7360920"/>
                <a:gd name="connsiteY2" fmla="*/ 0 h 708480"/>
                <a:gd name="connsiteX3" fmla="*/ 7360920 w 7360920"/>
                <a:gd name="connsiteY3" fmla="*/ 118082 h 708480"/>
                <a:gd name="connsiteX4" fmla="*/ 7360920 w 7360920"/>
                <a:gd name="connsiteY4" fmla="*/ 590398 h 708480"/>
                <a:gd name="connsiteX5" fmla="*/ 7242838 w 7360920"/>
                <a:gd name="connsiteY5" fmla="*/ 708480 h 708480"/>
                <a:gd name="connsiteX6" fmla="*/ 118082 w 7360920"/>
                <a:gd name="connsiteY6" fmla="*/ 708480 h 708480"/>
                <a:gd name="connsiteX7" fmla="*/ 0 w 7360920"/>
                <a:gd name="connsiteY7" fmla="*/ 590398 h 708480"/>
                <a:gd name="connsiteX8" fmla="*/ 0 w 7360920"/>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0920" h="708480">
                  <a:moveTo>
                    <a:pt x="0" y="118082"/>
                  </a:moveTo>
                  <a:cubicBezTo>
                    <a:pt x="0" y="52867"/>
                    <a:pt x="52867" y="0"/>
                    <a:pt x="118082" y="0"/>
                  </a:cubicBezTo>
                  <a:lnTo>
                    <a:pt x="7242838" y="0"/>
                  </a:lnTo>
                  <a:cubicBezTo>
                    <a:pt x="7308053" y="0"/>
                    <a:pt x="7360920" y="52867"/>
                    <a:pt x="7360920" y="118082"/>
                  </a:cubicBezTo>
                  <a:lnTo>
                    <a:pt x="7360920" y="590398"/>
                  </a:lnTo>
                  <a:cubicBezTo>
                    <a:pt x="7360920" y="655613"/>
                    <a:pt x="7308053" y="708480"/>
                    <a:pt x="7242838" y="708480"/>
                  </a:cubicBezTo>
                  <a:lnTo>
                    <a:pt x="118082" y="708480"/>
                  </a:lnTo>
                  <a:cubicBezTo>
                    <a:pt x="52867" y="708480"/>
                    <a:pt x="0" y="655613"/>
                    <a:pt x="0" y="590398"/>
                  </a:cubicBezTo>
                  <a:lnTo>
                    <a:pt x="0" y="118082"/>
                  </a:lnTo>
                  <a:close/>
                </a:path>
              </a:pathLst>
            </a:custGeom>
          </p:spPr>
          <p:style>
            <a:lnRef idx="2">
              <a:schemeClr val="accent5"/>
            </a:lnRef>
            <a:fillRef idx="1">
              <a:schemeClr val="lt1"/>
            </a:fillRef>
            <a:effectRef idx="0">
              <a:schemeClr val="accent5"/>
            </a:effectRef>
            <a:fontRef idx="minor">
              <a:schemeClr val="dk1"/>
            </a:fontRef>
          </p:style>
          <p:txBody>
            <a:bodyPr spcFirstLastPara="0" vert="horz" wrap="square" lIns="312810" tIns="34585" rIns="312810" bIns="34585"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00B050"/>
                  </a:solidFill>
                </a:rPr>
                <a:t>Solution</a:t>
              </a:r>
            </a:p>
          </p:txBody>
        </p:sp>
      </p:grpSp>
      <p:sp>
        <p:nvSpPr>
          <p:cNvPr id="3" name="Slide Number Placeholder 2">
            <a:extLst>
              <a:ext uri="{FF2B5EF4-FFF2-40B4-BE49-F238E27FC236}">
                <a16:creationId xmlns:a16="http://schemas.microsoft.com/office/drawing/2014/main" id="{68AB6507-4F34-FB2E-7F27-4018AB420E39}"/>
              </a:ext>
            </a:extLst>
          </p:cNvPr>
          <p:cNvSpPr>
            <a:spLocks noGrp="1"/>
          </p:cNvSpPr>
          <p:nvPr>
            <p:ph type="sldNum" sz="quarter" idx="12"/>
          </p:nvPr>
        </p:nvSpPr>
        <p:spPr/>
        <p:txBody>
          <a:bodyPr/>
          <a:lstStyle/>
          <a:p>
            <a:fld id="{E4A7374E-1511-4CAC-B9ED-9034BB23A456}" type="slidenum">
              <a:rPr lang="en-US" smtClean="0"/>
              <a:t>72</a:t>
            </a:fld>
            <a:endParaRPr lang="en-US"/>
          </a:p>
        </p:txBody>
      </p:sp>
    </p:spTree>
    <p:extLst>
      <p:ext uri="{BB962C8B-B14F-4D97-AF65-F5344CB8AC3E}">
        <p14:creationId xmlns:p14="http://schemas.microsoft.com/office/powerpoint/2010/main" val="2329077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E1AF-82EA-3CC6-0135-EE30CC20150A}"/>
              </a:ext>
            </a:extLst>
          </p:cNvPr>
          <p:cNvSpPr>
            <a:spLocks noGrp="1"/>
          </p:cNvSpPr>
          <p:nvPr>
            <p:ph type="title"/>
          </p:nvPr>
        </p:nvSpPr>
        <p:spPr/>
        <p:txBody>
          <a:bodyPr/>
          <a:lstStyle/>
          <a:p>
            <a:r>
              <a:rPr lang="en-US"/>
              <a:t>Application-Technology Gap</a:t>
            </a:r>
          </a:p>
        </p:txBody>
      </p:sp>
      <p:grpSp>
        <p:nvGrpSpPr>
          <p:cNvPr id="7" name="Group 6">
            <a:extLst>
              <a:ext uri="{FF2B5EF4-FFF2-40B4-BE49-F238E27FC236}">
                <a16:creationId xmlns:a16="http://schemas.microsoft.com/office/drawing/2014/main" id="{05D9051B-1B75-15EC-4EA2-F8EF66D171A9}"/>
              </a:ext>
            </a:extLst>
          </p:cNvPr>
          <p:cNvGrpSpPr/>
          <p:nvPr/>
        </p:nvGrpSpPr>
        <p:grpSpPr>
          <a:xfrm>
            <a:off x="838200" y="1862353"/>
            <a:ext cx="10515600" cy="4277881"/>
            <a:chOff x="838200" y="1862353"/>
            <a:chExt cx="10515600" cy="4277881"/>
          </a:xfrm>
        </p:grpSpPr>
        <p:sp>
          <p:nvSpPr>
            <p:cNvPr id="8" name="Freeform: Shape 7">
              <a:extLst>
                <a:ext uri="{FF2B5EF4-FFF2-40B4-BE49-F238E27FC236}">
                  <a16:creationId xmlns:a16="http://schemas.microsoft.com/office/drawing/2014/main" id="{70F5B536-6EA9-3950-DB39-ADEE9806EC46}"/>
                </a:ext>
              </a:extLst>
            </p:cNvPr>
            <p:cNvSpPr/>
            <p:nvPr/>
          </p:nvSpPr>
          <p:spPr>
            <a:xfrm>
              <a:off x="838200" y="2216593"/>
              <a:ext cx="10515600" cy="1738800"/>
            </a:xfrm>
            <a:custGeom>
              <a:avLst/>
              <a:gdLst>
                <a:gd name="connsiteX0" fmla="*/ 0 w 10515600"/>
                <a:gd name="connsiteY0" fmla="*/ 0 h 1738800"/>
                <a:gd name="connsiteX1" fmla="*/ 10515600 w 10515600"/>
                <a:gd name="connsiteY1" fmla="*/ 0 h 1738800"/>
                <a:gd name="connsiteX2" fmla="*/ 10515600 w 10515600"/>
                <a:gd name="connsiteY2" fmla="*/ 1738800 h 1738800"/>
                <a:gd name="connsiteX3" fmla="*/ 0 w 10515600"/>
                <a:gd name="connsiteY3" fmla="*/ 1738800 h 1738800"/>
                <a:gd name="connsiteX4" fmla="*/ 0 w 10515600"/>
                <a:gd name="connsiteY4" fmla="*/ 0 h 17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1738800">
                  <a:moveTo>
                    <a:pt x="0" y="0"/>
                  </a:moveTo>
                  <a:lnTo>
                    <a:pt x="10515600" y="0"/>
                  </a:lnTo>
                  <a:lnTo>
                    <a:pt x="10515600" y="1738800"/>
                  </a:lnTo>
                  <a:lnTo>
                    <a:pt x="0" y="1738800"/>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127" tIns="499872" rIns="816127" bIns="170688" numCol="1" spcCol="1270" anchor="t" anchorCtr="0">
              <a:noAutofit/>
            </a:bodyPr>
            <a:lstStyle/>
            <a:p>
              <a:pPr marL="342900" lvl="1" indent="-342900" algn="l" defTabSz="1066800">
                <a:lnSpc>
                  <a:spcPct val="90000"/>
                </a:lnSpc>
                <a:spcBef>
                  <a:spcPct val="0"/>
                </a:spcBef>
                <a:spcAft>
                  <a:spcPct val="15000"/>
                </a:spcAft>
                <a:buFont typeface="Wingdings" panose="05000000000000000000" pitchFamily="2" charset="2"/>
                <a:buChar char="§"/>
              </a:pPr>
              <a:r>
                <a:rPr lang="en-US" sz="2400"/>
                <a:t>The chosen technical infrastructure may not fully support application needs, causing performance issues or higher costs.</a:t>
              </a:r>
              <a:endParaRPr lang="en-US" sz="2400" kern="1200"/>
            </a:p>
          </p:txBody>
        </p:sp>
        <p:sp>
          <p:nvSpPr>
            <p:cNvPr id="9" name="Freeform: Shape 8">
              <a:extLst>
                <a:ext uri="{FF2B5EF4-FFF2-40B4-BE49-F238E27FC236}">
                  <a16:creationId xmlns:a16="http://schemas.microsoft.com/office/drawing/2014/main" id="{EDF4D9D8-7618-D33C-F7A0-EEF2BAFBB158}"/>
                </a:ext>
              </a:extLst>
            </p:cNvPr>
            <p:cNvSpPr/>
            <p:nvPr/>
          </p:nvSpPr>
          <p:spPr>
            <a:xfrm>
              <a:off x="1363980" y="1862353"/>
              <a:ext cx="7360920" cy="708480"/>
            </a:xfrm>
            <a:custGeom>
              <a:avLst/>
              <a:gdLst>
                <a:gd name="connsiteX0" fmla="*/ 0 w 7360920"/>
                <a:gd name="connsiteY0" fmla="*/ 118082 h 708480"/>
                <a:gd name="connsiteX1" fmla="*/ 118082 w 7360920"/>
                <a:gd name="connsiteY1" fmla="*/ 0 h 708480"/>
                <a:gd name="connsiteX2" fmla="*/ 7242838 w 7360920"/>
                <a:gd name="connsiteY2" fmla="*/ 0 h 708480"/>
                <a:gd name="connsiteX3" fmla="*/ 7360920 w 7360920"/>
                <a:gd name="connsiteY3" fmla="*/ 118082 h 708480"/>
                <a:gd name="connsiteX4" fmla="*/ 7360920 w 7360920"/>
                <a:gd name="connsiteY4" fmla="*/ 590398 h 708480"/>
                <a:gd name="connsiteX5" fmla="*/ 7242838 w 7360920"/>
                <a:gd name="connsiteY5" fmla="*/ 708480 h 708480"/>
                <a:gd name="connsiteX6" fmla="*/ 118082 w 7360920"/>
                <a:gd name="connsiteY6" fmla="*/ 708480 h 708480"/>
                <a:gd name="connsiteX7" fmla="*/ 0 w 7360920"/>
                <a:gd name="connsiteY7" fmla="*/ 590398 h 708480"/>
                <a:gd name="connsiteX8" fmla="*/ 0 w 7360920"/>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0920" h="708480">
                  <a:moveTo>
                    <a:pt x="0" y="118082"/>
                  </a:moveTo>
                  <a:cubicBezTo>
                    <a:pt x="0" y="52867"/>
                    <a:pt x="52867" y="0"/>
                    <a:pt x="118082" y="0"/>
                  </a:cubicBezTo>
                  <a:lnTo>
                    <a:pt x="7242838" y="0"/>
                  </a:lnTo>
                  <a:cubicBezTo>
                    <a:pt x="7308053" y="0"/>
                    <a:pt x="7360920" y="52867"/>
                    <a:pt x="7360920" y="118082"/>
                  </a:cubicBezTo>
                  <a:lnTo>
                    <a:pt x="7360920" y="590398"/>
                  </a:lnTo>
                  <a:cubicBezTo>
                    <a:pt x="7360920" y="655613"/>
                    <a:pt x="7308053" y="708480"/>
                    <a:pt x="7242838" y="708480"/>
                  </a:cubicBezTo>
                  <a:lnTo>
                    <a:pt x="118082" y="708480"/>
                  </a:lnTo>
                  <a:cubicBezTo>
                    <a:pt x="52867" y="708480"/>
                    <a:pt x="0" y="655613"/>
                    <a:pt x="0" y="590398"/>
                  </a:cubicBezTo>
                  <a:lnTo>
                    <a:pt x="0" y="118082"/>
                  </a:lnTo>
                  <a:close/>
                </a:path>
              </a:pathLst>
            </a:custGeom>
          </p:spPr>
          <p:style>
            <a:lnRef idx="2">
              <a:schemeClr val="accent5"/>
            </a:lnRef>
            <a:fillRef idx="1">
              <a:schemeClr val="lt1"/>
            </a:fillRef>
            <a:effectRef idx="0">
              <a:schemeClr val="accent5"/>
            </a:effectRef>
            <a:fontRef idx="minor">
              <a:schemeClr val="dk1"/>
            </a:fontRef>
          </p:style>
          <p:txBody>
            <a:bodyPr spcFirstLastPara="0" vert="horz" wrap="square" lIns="312810" tIns="34585" rIns="312810" bIns="34585"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FF0000"/>
                  </a:solidFill>
                </a:rPr>
                <a:t>Challenge</a:t>
              </a:r>
            </a:p>
          </p:txBody>
        </p:sp>
        <p:sp>
          <p:nvSpPr>
            <p:cNvPr id="10" name="Freeform: Shape 9">
              <a:extLst>
                <a:ext uri="{FF2B5EF4-FFF2-40B4-BE49-F238E27FC236}">
                  <a16:creationId xmlns:a16="http://schemas.microsoft.com/office/drawing/2014/main" id="{68668A27-BE9D-4C7B-0D4D-8A4128BF95FE}"/>
                </a:ext>
              </a:extLst>
            </p:cNvPr>
            <p:cNvSpPr/>
            <p:nvPr/>
          </p:nvSpPr>
          <p:spPr>
            <a:xfrm>
              <a:off x="838200" y="4439234"/>
              <a:ext cx="10515600" cy="1701000"/>
            </a:xfrm>
            <a:custGeom>
              <a:avLst/>
              <a:gdLst>
                <a:gd name="connsiteX0" fmla="*/ 0 w 10515600"/>
                <a:gd name="connsiteY0" fmla="*/ 0 h 1701000"/>
                <a:gd name="connsiteX1" fmla="*/ 10515600 w 10515600"/>
                <a:gd name="connsiteY1" fmla="*/ 0 h 1701000"/>
                <a:gd name="connsiteX2" fmla="*/ 10515600 w 10515600"/>
                <a:gd name="connsiteY2" fmla="*/ 1701000 h 1701000"/>
                <a:gd name="connsiteX3" fmla="*/ 0 w 10515600"/>
                <a:gd name="connsiteY3" fmla="*/ 1701000 h 1701000"/>
                <a:gd name="connsiteX4" fmla="*/ 0 w 10515600"/>
                <a:gd name="connsiteY4" fmla="*/ 0 h 170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1701000">
                  <a:moveTo>
                    <a:pt x="0" y="0"/>
                  </a:moveTo>
                  <a:lnTo>
                    <a:pt x="10515600" y="0"/>
                  </a:lnTo>
                  <a:lnTo>
                    <a:pt x="10515600" y="1701000"/>
                  </a:lnTo>
                  <a:lnTo>
                    <a:pt x="0" y="1701000"/>
                  </a:lnTo>
                  <a:lnTo>
                    <a:pt x="0" y="0"/>
                  </a:lnTo>
                  <a:close/>
                </a:path>
              </a:pathLst>
            </a:custGeom>
          </p:spPr>
          <p:style>
            <a:lnRef idx="2">
              <a:schemeClr val="accent5">
                <a:hueOff val="921761"/>
                <a:satOff val="-17996"/>
                <a:lumOff val="39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127" tIns="499872" rIns="816127" bIns="170688" numCol="1" spcCol="1270" anchor="t" anchorCtr="0">
              <a:noAutofit/>
            </a:bodyPr>
            <a:lstStyle/>
            <a:p>
              <a:pPr marL="342900" lvl="1" indent="-342900" algn="l" defTabSz="1066800">
                <a:lnSpc>
                  <a:spcPct val="90000"/>
                </a:lnSpc>
                <a:spcBef>
                  <a:spcPct val="0"/>
                </a:spcBef>
                <a:spcAft>
                  <a:spcPct val="15000"/>
                </a:spcAft>
                <a:buFont typeface="Wingdings" panose="05000000000000000000" pitchFamily="2" charset="2"/>
                <a:buChar char="ü"/>
              </a:pPr>
              <a:r>
                <a:rPr lang="en-US" sz="2400"/>
                <a:t>Solution architects ensure that the technology stack aligns with application performance requirements and scalability needs.</a:t>
              </a:r>
              <a:endParaRPr lang="en-US" sz="2400" kern="1200"/>
            </a:p>
          </p:txBody>
        </p:sp>
        <p:sp>
          <p:nvSpPr>
            <p:cNvPr id="11" name="Freeform: Shape 10">
              <a:extLst>
                <a:ext uri="{FF2B5EF4-FFF2-40B4-BE49-F238E27FC236}">
                  <a16:creationId xmlns:a16="http://schemas.microsoft.com/office/drawing/2014/main" id="{6DF3B9DD-45E9-FF33-0BCD-8180327113CB}"/>
                </a:ext>
              </a:extLst>
            </p:cNvPr>
            <p:cNvSpPr/>
            <p:nvPr/>
          </p:nvSpPr>
          <p:spPr>
            <a:xfrm>
              <a:off x="1363980" y="4084994"/>
              <a:ext cx="7360920" cy="708480"/>
            </a:xfrm>
            <a:custGeom>
              <a:avLst/>
              <a:gdLst>
                <a:gd name="connsiteX0" fmla="*/ 0 w 7360920"/>
                <a:gd name="connsiteY0" fmla="*/ 118082 h 708480"/>
                <a:gd name="connsiteX1" fmla="*/ 118082 w 7360920"/>
                <a:gd name="connsiteY1" fmla="*/ 0 h 708480"/>
                <a:gd name="connsiteX2" fmla="*/ 7242838 w 7360920"/>
                <a:gd name="connsiteY2" fmla="*/ 0 h 708480"/>
                <a:gd name="connsiteX3" fmla="*/ 7360920 w 7360920"/>
                <a:gd name="connsiteY3" fmla="*/ 118082 h 708480"/>
                <a:gd name="connsiteX4" fmla="*/ 7360920 w 7360920"/>
                <a:gd name="connsiteY4" fmla="*/ 590398 h 708480"/>
                <a:gd name="connsiteX5" fmla="*/ 7242838 w 7360920"/>
                <a:gd name="connsiteY5" fmla="*/ 708480 h 708480"/>
                <a:gd name="connsiteX6" fmla="*/ 118082 w 7360920"/>
                <a:gd name="connsiteY6" fmla="*/ 708480 h 708480"/>
                <a:gd name="connsiteX7" fmla="*/ 0 w 7360920"/>
                <a:gd name="connsiteY7" fmla="*/ 590398 h 708480"/>
                <a:gd name="connsiteX8" fmla="*/ 0 w 7360920"/>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0920" h="708480">
                  <a:moveTo>
                    <a:pt x="0" y="118082"/>
                  </a:moveTo>
                  <a:cubicBezTo>
                    <a:pt x="0" y="52867"/>
                    <a:pt x="52867" y="0"/>
                    <a:pt x="118082" y="0"/>
                  </a:cubicBezTo>
                  <a:lnTo>
                    <a:pt x="7242838" y="0"/>
                  </a:lnTo>
                  <a:cubicBezTo>
                    <a:pt x="7308053" y="0"/>
                    <a:pt x="7360920" y="52867"/>
                    <a:pt x="7360920" y="118082"/>
                  </a:cubicBezTo>
                  <a:lnTo>
                    <a:pt x="7360920" y="590398"/>
                  </a:lnTo>
                  <a:cubicBezTo>
                    <a:pt x="7360920" y="655613"/>
                    <a:pt x="7308053" y="708480"/>
                    <a:pt x="7242838" y="708480"/>
                  </a:cubicBezTo>
                  <a:lnTo>
                    <a:pt x="118082" y="708480"/>
                  </a:lnTo>
                  <a:cubicBezTo>
                    <a:pt x="52867" y="708480"/>
                    <a:pt x="0" y="655613"/>
                    <a:pt x="0" y="590398"/>
                  </a:cubicBezTo>
                  <a:lnTo>
                    <a:pt x="0" y="118082"/>
                  </a:lnTo>
                  <a:close/>
                </a:path>
              </a:pathLst>
            </a:custGeom>
          </p:spPr>
          <p:style>
            <a:lnRef idx="2">
              <a:schemeClr val="accent5"/>
            </a:lnRef>
            <a:fillRef idx="1">
              <a:schemeClr val="lt1"/>
            </a:fillRef>
            <a:effectRef idx="0">
              <a:schemeClr val="accent5"/>
            </a:effectRef>
            <a:fontRef idx="minor">
              <a:schemeClr val="dk1"/>
            </a:fontRef>
          </p:style>
          <p:txBody>
            <a:bodyPr spcFirstLastPara="0" vert="horz" wrap="square" lIns="312810" tIns="34585" rIns="312810" bIns="34585"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00B050"/>
                  </a:solidFill>
                </a:rPr>
                <a:t>Solution</a:t>
              </a:r>
            </a:p>
          </p:txBody>
        </p:sp>
      </p:grpSp>
      <p:sp>
        <p:nvSpPr>
          <p:cNvPr id="3" name="Slide Number Placeholder 2">
            <a:extLst>
              <a:ext uri="{FF2B5EF4-FFF2-40B4-BE49-F238E27FC236}">
                <a16:creationId xmlns:a16="http://schemas.microsoft.com/office/drawing/2014/main" id="{B9A1E38B-7F30-DCD3-F268-86FB8369E1E7}"/>
              </a:ext>
            </a:extLst>
          </p:cNvPr>
          <p:cNvSpPr>
            <a:spLocks noGrp="1"/>
          </p:cNvSpPr>
          <p:nvPr>
            <p:ph type="sldNum" sz="quarter" idx="12"/>
          </p:nvPr>
        </p:nvSpPr>
        <p:spPr/>
        <p:txBody>
          <a:bodyPr/>
          <a:lstStyle/>
          <a:p>
            <a:fld id="{E4A7374E-1511-4CAC-B9ED-9034BB23A456}" type="slidenum">
              <a:rPr lang="en-US" smtClean="0"/>
              <a:t>73</a:t>
            </a:fld>
            <a:endParaRPr lang="en-US"/>
          </a:p>
        </p:txBody>
      </p:sp>
    </p:spTree>
    <p:extLst>
      <p:ext uri="{BB962C8B-B14F-4D97-AF65-F5344CB8AC3E}">
        <p14:creationId xmlns:p14="http://schemas.microsoft.com/office/powerpoint/2010/main" val="42823850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E1AF-82EA-3CC6-0135-EE30CC20150A}"/>
              </a:ext>
            </a:extLst>
          </p:cNvPr>
          <p:cNvSpPr>
            <a:spLocks noGrp="1"/>
          </p:cNvSpPr>
          <p:nvPr>
            <p:ph type="title"/>
          </p:nvPr>
        </p:nvSpPr>
        <p:spPr/>
        <p:txBody>
          <a:bodyPr/>
          <a:lstStyle/>
          <a:p>
            <a:r>
              <a:rPr lang="en-US"/>
              <a:t>Business-Application Gap</a:t>
            </a:r>
          </a:p>
        </p:txBody>
      </p:sp>
      <p:grpSp>
        <p:nvGrpSpPr>
          <p:cNvPr id="7" name="Group 6">
            <a:extLst>
              <a:ext uri="{FF2B5EF4-FFF2-40B4-BE49-F238E27FC236}">
                <a16:creationId xmlns:a16="http://schemas.microsoft.com/office/drawing/2014/main" id="{05D9051B-1B75-15EC-4EA2-F8EF66D171A9}"/>
              </a:ext>
            </a:extLst>
          </p:cNvPr>
          <p:cNvGrpSpPr/>
          <p:nvPr/>
        </p:nvGrpSpPr>
        <p:grpSpPr>
          <a:xfrm>
            <a:off x="838200" y="1862353"/>
            <a:ext cx="10515600" cy="4277881"/>
            <a:chOff x="838200" y="1862353"/>
            <a:chExt cx="10515600" cy="4277881"/>
          </a:xfrm>
        </p:grpSpPr>
        <p:sp>
          <p:nvSpPr>
            <p:cNvPr id="8" name="Freeform: Shape 7">
              <a:extLst>
                <a:ext uri="{FF2B5EF4-FFF2-40B4-BE49-F238E27FC236}">
                  <a16:creationId xmlns:a16="http://schemas.microsoft.com/office/drawing/2014/main" id="{70F5B536-6EA9-3950-DB39-ADEE9806EC46}"/>
                </a:ext>
              </a:extLst>
            </p:cNvPr>
            <p:cNvSpPr/>
            <p:nvPr/>
          </p:nvSpPr>
          <p:spPr>
            <a:xfrm>
              <a:off x="838200" y="2216593"/>
              <a:ext cx="10515600" cy="1738800"/>
            </a:xfrm>
            <a:custGeom>
              <a:avLst/>
              <a:gdLst>
                <a:gd name="connsiteX0" fmla="*/ 0 w 10515600"/>
                <a:gd name="connsiteY0" fmla="*/ 0 h 1738800"/>
                <a:gd name="connsiteX1" fmla="*/ 10515600 w 10515600"/>
                <a:gd name="connsiteY1" fmla="*/ 0 h 1738800"/>
                <a:gd name="connsiteX2" fmla="*/ 10515600 w 10515600"/>
                <a:gd name="connsiteY2" fmla="*/ 1738800 h 1738800"/>
                <a:gd name="connsiteX3" fmla="*/ 0 w 10515600"/>
                <a:gd name="connsiteY3" fmla="*/ 1738800 h 1738800"/>
                <a:gd name="connsiteX4" fmla="*/ 0 w 10515600"/>
                <a:gd name="connsiteY4" fmla="*/ 0 h 17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1738800">
                  <a:moveTo>
                    <a:pt x="0" y="0"/>
                  </a:moveTo>
                  <a:lnTo>
                    <a:pt x="10515600" y="0"/>
                  </a:lnTo>
                  <a:lnTo>
                    <a:pt x="10515600" y="1738800"/>
                  </a:lnTo>
                  <a:lnTo>
                    <a:pt x="0" y="1738800"/>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127" tIns="499872" rIns="816127" bIns="170688" numCol="1" spcCol="1270" anchor="t" anchorCtr="0">
              <a:noAutofit/>
            </a:bodyPr>
            <a:lstStyle/>
            <a:p>
              <a:pPr marL="342900" lvl="1" indent="-342900" algn="l" defTabSz="1066800">
                <a:lnSpc>
                  <a:spcPct val="90000"/>
                </a:lnSpc>
                <a:spcBef>
                  <a:spcPct val="0"/>
                </a:spcBef>
                <a:spcAft>
                  <a:spcPct val="15000"/>
                </a:spcAft>
                <a:buFont typeface="Wingdings" panose="05000000000000000000" pitchFamily="2" charset="2"/>
                <a:buChar char="§"/>
              </a:pPr>
              <a:r>
                <a:rPr lang="en-US" sz="2400"/>
                <a:t>Applications may not effectively support business processes due to inadequate functionality or poor user experience.</a:t>
              </a:r>
              <a:endParaRPr lang="en-US" sz="2400" kern="1200"/>
            </a:p>
          </p:txBody>
        </p:sp>
        <p:sp>
          <p:nvSpPr>
            <p:cNvPr id="9" name="Freeform: Shape 8">
              <a:extLst>
                <a:ext uri="{FF2B5EF4-FFF2-40B4-BE49-F238E27FC236}">
                  <a16:creationId xmlns:a16="http://schemas.microsoft.com/office/drawing/2014/main" id="{EDF4D9D8-7618-D33C-F7A0-EEF2BAFBB158}"/>
                </a:ext>
              </a:extLst>
            </p:cNvPr>
            <p:cNvSpPr/>
            <p:nvPr/>
          </p:nvSpPr>
          <p:spPr>
            <a:xfrm>
              <a:off x="1363980" y="1862353"/>
              <a:ext cx="7360920" cy="708480"/>
            </a:xfrm>
            <a:custGeom>
              <a:avLst/>
              <a:gdLst>
                <a:gd name="connsiteX0" fmla="*/ 0 w 7360920"/>
                <a:gd name="connsiteY0" fmla="*/ 118082 h 708480"/>
                <a:gd name="connsiteX1" fmla="*/ 118082 w 7360920"/>
                <a:gd name="connsiteY1" fmla="*/ 0 h 708480"/>
                <a:gd name="connsiteX2" fmla="*/ 7242838 w 7360920"/>
                <a:gd name="connsiteY2" fmla="*/ 0 h 708480"/>
                <a:gd name="connsiteX3" fmla="*/ 7360920 w 7360920"/>
                <a:gd name="connsiteY3" fmla="*/ 118082 h 708480"/>
                <a:gd name="connsiteX4" fmla="*/ 7360920 w 7360920"/>
                <a:gd name="connsiteY4" fmla="*/ 590398 h 708480"/>
                <a:gd name="connsiteX5" fmla="*/ 7242838 w 7360920"/>
                <a:gd name="connsiteY5" fmla="*/ 708480 h 708480"/>
                <a:gd name="connsiteX6" fmla="*/ 118082 w 7360920"/>
                <a:gd name="connsiteY6" fmla="*/ 708480 h 708480"/>
                <a:gd name="connsiteX7" fmla="*/ 0 w 7360920"/>
                <a:gd name="connsiteY7" fmla="*/ 590398 h 708480"/>
                <a:gd name="connsiteX8" fmla="*/ 0 w 7360920"/>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0920" h="708480">
                  <a:moveTo>
                    <a:pt x="0" y="118082"/>
                  </a:moveTo>
                  <a:cubicBezTo>
                    <a:pt x="0" y="52867"/>
                    <a:pt x="52867" y="0"/>
                    <a:pt x="118082" y="0"/>
                  </a:cubicBezTo>
                  <a:lnTo>
                    <a:pt x="7242838" y="0"/>
                  </a:lnTo>
                  <a:cubicBezTo>
                    <a:pt x="7308053" y="0"/>
                    <a:pt x="7360920" y="52867"/>
                    <a:pt x="7360920" y="118082"/>
                  </a:cubicBezTo>
                  <a:lnTo>
                    <a:pt x="7360920" y="590398"/>
                  </a:lnTo>
                  <a:cubicBezTo>
                    <a:pt x="7360920" y="655613"/>
                    <a:pt x="7308053" y="708480"/>
                    <a:pt x="7242838" y="708480"/>
                  </a:cubicBezTo>
                  <a:lnTo>
                    <a:pt x="118082" y="708480"/>
                  </a:lnTo>
                  <a:cubicBezTo>
                    <a:pt x="52867" y="708480"/>
                    <a:pt x="0" y="655613"/>
                    <a:pt x="0" y="590398"/>
                  </a:cubicBezTo>
                  <a:lnTo>
                    <a:pt x="0" y="118082"/>
                  </a:lnTo>
                  <a:close/>
                </a:path>
              </a:pathLst>
            </a:custGeom>
          </p:spPr>
          <p:style>
            <a:lnRef idx="2">
              <a:schemeClr val="accent5"/>
            </a:lnRef>
            <a:fillRef idx="1">
              <a:schemeClr val="lt1"/>
            </a:fillRef>
            <a:effectRef idx="0">
              <a:schemeClr val="accent5"/>
            </a:effectRef>
            <a:fontRef idx="minor">
              <a:schemeClr val="dk1"/>
            </a:fontRef>
          </p:style>
          <p:txBody>
            <a:bodyPr spcFirstLastPara="0" vert="horz" wrap="square" lIns="312810" tIns="34585" rIns="312810" bIns="34585"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FF0000"/>
                  </a:solidFill>
                </a:rPr>
                <a:t>Challenge</a:t>
              </a:r>
            </a:p>
          </p:txBody>
        </p:sp>
        <p:sp>
          <p:nvSpPr>
            <p:cNvPr id="10" name="Freeform: Shape 9">
              <a:extLst>
                <a:ext uri="{FF2B5EF4-FFF2-40B4-BE49-F238E27FC236}">
                  <a16:creationId xmlns:a16="http://schemas.microsoft.com/office/drawing/2014/main" id="{68668A27-BE9D-4C7B-0D4D-8A4128BF95FE}"/>
                </a:ext>
              </a:extLst>
            </p:cNvPr>
            <p:cNvSpPr/>
            <p:nvPr/>
          </p:nvSpPr>
          <p:spPr>
            <a:xfrm>
              <a:off x="838200" y="4439234"/>
              <a:ext cx="10515600" cy="1701000"/>
            </a:xfrm>
            <a:custGeom>
              <a:avLst/>
              <a:gdLst>
                <a:gd name="connsiteX0" fmla="*/ 0 w 10515600"/>
                <a:gd name="connsiteY0" fmla="*/ 0 h 1701000"/>
                <a:gd name="connsiteX1" fmla="*/ 10515600 w 10515600"/>
                <a:gd name="connsiteY1" fmla="*/ 0 h 1701000"/>
                <a:gd name="connsiteX2" fmla="*/ 10515600 w 10515600"/>
                <a:gd name="connsiteY2" fmla="*/ 1701000 h 1701000"/>
                <a:gd name="connsiteX3" fmla="*/ 0 w 10515600"/>
                <a:gd name="connsiteY3" fmla="*/ 1701000 h 1701000"/>
                <a:gd name="connsiteX4" fmla="*/ 0 w 10515600"/>
                <a:gd name="connsiteY4" fmla="*/ 0 h 170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1701000">
                  <a:moveTo>
                    <a:pt x="0" y="0"/>
                  </a:moveTo>
                  <a:lnTo>
                    <a:pt x="10515600" y="0"/>
                  </a:lnTo>
                  <a:lnTo>
                    <a:pt x="10515600" y="1701000"/>
                  </a:lnTo>
                  <a:lnTo>
                    <a:pt x="0" y="1701000"/>
                  </a:lnTo>
                  <a:lnTo>
                    <a:pt x="0" y="0"/>
                  </a:lnTo>
                  <a:close/>
                </a:path>
              </a:pathLst>
            </a:custGeom>
          </p:spPr>
          <p:style>
            <a:lnRef idx="2">
              <a:schemeClr val="accent5">
                <a:hueOff val="921761"/>
                <a:satOff val="-17996"/>
                <a:lumOff val="39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127" tIns="499872" rIns="816127" bIns="170688" numCol="1" spcCol="1270" anchor="t" anchorCtr="0">
              <a:noAutofit/>
            </a:bodyPr>
            <a:lstStyle/>
            <a:p>
              <a:pPr marL="342900" lvl="1" indent="-342900" algn="l" defTabSz="1066800">
                <a:lnSpc>
                  <a:spcPct val="90000"/>
                </a:lnSpc>
                <a:spcBef>
                  <a:spcPct val="0"/>
                </a:spcBef>
                <a:spcAft>
                  <a:spcPct val="15000"/>
                </a:spcAft>
                <a:buFont typeface="Wingdings" panose="05000000000000000000" pitchFamily="2" charset="2"/>
                <a:buChar char="ü"/>
              </a:pPr>
              <a:r>
                <a:rPr lang="en-US" sz="2400"/>
                <a:t>Solution architects create application architectures that directly reflect business workflows and objectives.</a:t>
              </a:r>
              <a:endParaRPr lang="en-US" sz="2400" kern="1200"/>
            </a:p>
          </p:txBody>
        </p:sp>
        <p:sp>
          <p:nvSpPr>
            <p:cNvPr id="11" name="Freeform: Shape 10">
              <a:extLst>
                <a:ext uri="{FF2B5EF4-FFF2-40B4-BE49-F238E27FC236}">
                  <a16:creationId xmlns:a16="http://schemas.microsoft.com/office/drawing/2014/main" id="{6DF3B9DD-45E9-FF33-0BCD-8180327113CB}"/>
                </a:ext>
              </a:extLst>
            </p:cNvPr>
            <p:cNvSpPr/>
            <p:nvPr/>
          </p:nvSpPr>
          <p:spPr>
            <a:xfrm>
              <a:off x="1363980" y="4084994"/>
              <a:ext cx="7360920" cy="708480"/>
            </a:xfrm>
            <a:custGeom>
              <a:avLst/>
              <a:gdLst>
                <a:gd name="connsiteX0" fmla="*/ 0 w 7360920"/>
                <a:gd name="connsiteY0" fmla="*/ 118082 h 708480"/>
                <a:gd name="connsiteX1" fmla="*/ 118082 w 7360920"/>
                <a:gd name="connsiteY1" fmla="*/ 0 h 708480"/>
                <a:gd name="connsiteX2" fmla="*/ 7242838 w 7360920"/>
                <a:gd name="connsiteY2" fmla="*/ 0 h 708480"/>
                <a:gd name="connsiteX3" fmla="*/ 7360920 w 7360920"/>
                <a:gd name="connsiteY3" fmla="*/ 118082 h 708480"/>
                <a:gd name="connsiteX4" fmla="*/ 7360920 w 7360920"/>
                <a:gd name="connsiteY4" fmla="*/ 590398 h 708480"/>
                <a:gd name="connsiteX5" fmla="*/ 7242838 w 7360920"/>
                <a:gd name="connsiteY5" fmla="*/ 708480 h 708480"/>
                <a:gd name="connsiteX6" fmla="*/ 118082 w 7360920"/>
                <a:gd name="connsiteY6" fmla="*/ 708480 h 708480"/>
                <a:gd name="connsiteX7" fmla="*/ 0 w 7360920"/>
                <a:gd name="connsiteY7" fmla="*/ 590398 h 708480"/>
                <a:gd name="connsiteX8" fmla="*/ 0 w 7360920"/>
                <a:gd name="connsiteY8" fmla="*/ 118082 h 70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0920" h="708480">
                  <a:moveTo>
                    <a:pt x="0" y="118082"/>
                  </a:moveTo>
                  <a:cubicBezTo>
                    <a:pt x="0" y="52867"/>
                    <a:pt x="52867" y="0"/>
                    <a:pt x="118082" y="0"/>
                  </a:cubicBezTo>
                  <a:lnTo>
                    <a:pt x="7242838" y="0"/>
                  </a:lnTo>
                  <a:cubicBezTo>
                    <a:pt x="7308053" y="0"/>
                    <a:pt x="7360920" y="52867"/>
                    <a:pt x="7360920" y="118082"/>
                  </a:cubicBezTo>
                  <a:lnTo>
                    <a:pt x="7360920" y="590398"/>
                  </a:lnTo>
                  <a:cubicBezTo>
                    <a:pt x="7360920" y="655613"/>
                    <a:pt x="7308053" y="708480"/>
                    <a:pt x="7242838" y="708480"/>
                  </a:cubicBezTo>
                  <a:lnTo>
                    <a:pt x="118082" y="708480"/>
                  </a:lnTo>
                  <a:cubicBezTo>
                    <a:pt x="52867" y="708480"/>
                    <a:pt x="0" y="655613"/>
                    <a:pt x="0" y="590398"/>
                  </a:cubicBezTo>
                  <a:lnTo>
                    <a:pt x="0" y="118082"/>
                  </a:lnTo>
                  <a:close/>
                </a:path>
              </a:pathLst>
            </a:custGeom>
          </p:spPr>
          <p:style>
            <a:lnRef idx="2">
              <a:schemeClr val="accent5"/>
            </a:lnRef>
            <a:fillRef idx="1">
              <a:schemeClr val="lt1"/>
            </a:fillRef>
            <a:effectRef idx="0">
              <a:schemeClr val="accent5"/>
            </a:effectRef>
            <a:fontRef idx="minor">
              <a:schemeClr val="dk1"/>
            </a:fontRef>
          </p:style>
          <p:txBody>
            <a:bodyPr spcFirstLastPara="0" vert="horz" wrap="square" lIns="312810" tIns="34585" rIns="312810" bIns="34585"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00B050"/>
                  </a:solidFill>
                </a:rPr>
                <a:t>Solution</a:t>
              </a:r>
            </a:p>
          </p:txBody>
        </p:sp>
      </p:grpSp>
      <p:sp>
        <p:nvSpPr>
          <p:cNvPr id="3" name="Slide Number Placeholder 2">
            <a:extLst>
              <a:ext uri="{FF2B5EF4-FFF2-40B4-BE49-F238E27FC236}">
                <a16:creationId xmlns:a16="http://schemas.microsoft.com/office/drawing/2014/main" id="{12DBFE6F-401E-FE35-67BE-BCB9910236B6}"/>
              </a:ext>
            </a:extLst>
          </p:cNvPr>
          <p:cNvSpPr>
            <a:spLocks noGrp="1"/>
          </p:cNvSpPr>
          <p:nvPr>
            <p:ph type="sldNum" sz="quarter" idx="12"/>
          </p:nvPr>
        </p:nvSpPr>
        <p:spPr/>
        <p:txBody>
          <a:bodyPr/>
          <a:lstStyle/>
          <a:p>
            <a:fld id="{E4A7374E-1511-4CAC-B9ED-9034BB23A456}" type="slidenum">
              <a:rPr lang="en-US" smtClean="0"/>
              <a:t>74</a:t>
            </a:fld>
            <a:endParaRPr lang="en-US"/>
          </a:p>
        </p:txBody>
      </p:sp>
    </p:spTree>
    <p:extLst>
      <p:ext uri="{BB962C8B-B14F-4D97-AF65-F5344CB8AC3E}">
        <p14:creationId xmlns:p14="http://schemas.microsoft.com/office/powerpoint/2010/main" val="27730554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2EA37F-0A50-4301-3F80-1F9A9EFB09D9}"/>
              </a:ext>
            </a:extLst>
          </p:cNvPr>
          <p:cNvSpPr>
            <a:spLocks noGrp="1"/>
          </p:cNvSpPr>
          <p:nvPr>
            <p:ph type="title"/>
          </p:nvPr>
        </p:nvSpPr>
        <p:spPr/>
        <p:txBody>
          <a:bodyPr/>
          <a:lstStyle/>
          <a:p>
            <a:r>
              <a:rPr lang="en-US"/>
              <a:t>Making Technical Decision</a:t>
            </a:r>
          </a:p>
        </p:txBody>
      </p:sp>
      <p:sp>
        <p:nvSpPr>
          <p:cNvPr id="5" name="Text Placeholder 4">
            <a:extLst>
              <a:ext uri="{FF2B5EF4-FFF2-40B4-BE49-F238E27FC236}">
                <a16:creationId xmlns:a16="http://schemas.microsoft.com/office/drawing/2014/main" id="{E4394563-3003-8D21-F79F-289B00184A05}"/>
              </a:ext>
            </a:extLst>
          </p:cNvPr>
          <p:cNvSpPr>
            <a:spLocks noGrp="1"/>
          </p:cNvSpPr>
          <p:nvPr>
            <p:ph type="body" idx="1"/>
          </p:nvPr>
        </p:nvSpPr>
        <p:spPr/>
        <p:txBody>
          <a:bodyPr/>
          <a:lstStyle/>
          <a:p>
            <a:r>
              <a:rPr lang="en-US" dirty="0"/>
              <a:t>Weighted Scoring – Decision Making Technique based on data</a:t>
            </a:r>
          </a:p>
        </p:txBody>
      </p:sp>
      <p:sp>
        <p:nvSpPr>
          <p:cNvPr id="2" name="Slide Number Placeholder 1">
            <a:extLst>
              <a:ext uri="{FF2B5EF4-FFF2-40B4-BE49-F238E27FC236}">
                <a16:creationId xmlns:a16="http://schemas.microsoft.com/office/drawing/2014/main" id="{5563B693-6162-3D1E-EA1A-63BD5663C81E}"/>
              </a:ext>
            </a:extLst>
          </p:cNvPr>
          <p:cNvSpPr>
            <a:spLocks noGrp="1"/>
          </p:cNvSpPr>
          <p:nvPr>
            <p:ph type="sldNum" sz="quarter" idx="12"/>
          </p:nvPr>
        </p:nvSpPr>
        <p:spPr/>
        <p:txBody>
          <a:bodyPr/>
          <a:lstStyle/>
          <a:p>
            <a:fld id="{E4A7374E-1511-4CAC-B9ED-9034BB23A456}" type="slidenum">
              <a:rPr lang="en-US" smtClean="0"/>
              <a:t>75</a:t>
            </a:fld>
            <a:endParaRPr lang="en-US"/>
          </a:p>
        </p:txBody>
      </p:sp>
    </p:spTree>
    <p:extLst>
      <p:ext uri="{BB962C8B-B14F-4D97-AF65-F5344CB8AC3E}">
        <p14:creationId xmlns:p14="http://schemas.microsoft.com/office/powerpoint/2010/main" val="34319191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E567-F5AF-785C-6381-74BCA75C32F3}"/>
              </a:ext>
            </a:extLst>
          </p:cNvPr>
          <p:cNvSpPr>
            <a:spLocks noGrp="1"/>
          </p:cNvSpPr>
          <p:nvPr>
            <p:ph type="title"/>
          </p:nvPr>
        </p:nvSpPr>
        <p:spPr/>
        <p:txBody>
          <a:bodyPr/>
          <a:lstStyle/>
          <a:p>
            <a:r>
              <a:rPr lang="en-US"/>
              <a:t>Steps for Using Weighted Scoring</a:t>
            </a:r>
          </a:p>
        </p:txBody>
      </p:sp>
      <p:sp>
        <p:nvSpPr>
          <p:cNvPr id="3" name="Content Placeholder 2">
            <a:extLst>
              <a:ext uri="{FF2B5EF4-FFF2-40B4-BE49-F238E27FC236}">
                <a16:creationId xmlns:a16="http://schemas.microsoft.com/office/drawing/2014/main" id="{7D1A7B68-D076-196B-87CC-D9E22CDD6DD3}"/>
              </a:ext>
            </a:extLst>
          </p:cNvPr>
          <p:cNvSpPr>
            <a:spLocks noGrp="1"/>
          </p:cNvSpPr>
          <p:nvPr>
            <p:ph idx="1"/>
          </p:nvPr>
        </p:nvSpPr>
        <p:spPr>
          <a:xfrm>
            <a:off x="838200" y="1517715"/>
            <a:ext cx="10515600" cy="4827102"/>
          </a:xfrm>
        </p:spPr>
        <p:txBody>
          <a:bodyPr>
            <a:normAutofit/>
          </a:bodyPr>
          <a:lstStyle/>
          <a:p>
            <a:pPr marL="514350" indent="-514350">
              <a:buFont typeface="+mj-lt"/>
              <a:buAutoNum type="arabicPeriod"/>
            </a:pPr>
            <a:r>
              <a:rPr lang="en-US" sz="2000" b="1"/>
              <a:t>Identify Evaluation Criteria</a:t>
            </a:r>
          </a:p>
          <a:p>
            <a:pPr lvl="1">
              <a:buFont typeface="Calibri" panose="020F0502020204030204" pitchFamily="34" charset="0"/>
              <a:buChar char="›"/>
            </a:pPr>
            <a:r>
              <a:rPr lang="en-US" sz="1800"/>
              <a:t>List all the criteria that are important for the decision. These can include factors like cost, scalability, performance, security, ease of integration, maintainability, and user experience.</a:t>
            </a:r>
          </a:p>
          <a:p>
            <a:pPr marL="514350" indent="-514350">
              <a:buFont typeface="+mj-lt"/>
              <a:buAutoNum type="arabicPeriod"/>
            </a:pPr>
            <a:r>
              <a:rPr lang="en-US" sz="2000" b="1"/>
              <a:t>Assign Weights to Criteria</a:t>
            </a:r>
          </a:p>
          <a:p>
            <a:pPr lvl="1">
              <a:buFont typeface="Calibri" panose="020F0502020204030204" pitchFamily="34" charset="0"/>
              <a:buChar char="›"/>
            </a:pPr>
            <a:r>
              <a:rPr lang="en-US" sz="1800"/>
              <a:t>Determine the relative importance of each criterion. Assign a weight to each criterion, ensuring that the total weight sums to 100% or 1.0.</a:t>
            </a:r>
          </a:p>
          <a:p>
            <a:pPr marL="514350" indent="-514350">
              <a:buFont typeface="+mj-lt"/>
              <a:buAutoNum type="arabicPeriod"/>
            </a:pPr>
            <a:r>
              <a:rPr lang="en-US" sz="2000" b="1"/>
              <a:t>Rate Each Option</a:t>
            </a:r>
          </a:p>
          <a:p>
            <a:pPr lvl="1">
              <a:buFont typeface="Calibri" panose="020F0502020204030204" pitchFamily="34" charset="0"/>
              <a:buChar char="›"/>
            </a:pPr>
            <a:r>
              <a:rPr lang="en-US" sz="1800"/>
              <a:t>For each option, rate how well it meets each criterion on a consistent scale (e.g., 1 to 5, where 5 is the best and 1 is the worst).</a:t>
            </a:r>
          </a:p>
          <a:p>
            <a:pPr marL="514350" indent="-514350">
              <a:buFont typeface="+mj-lt"/>
              <a:buAutoNum type="arabicPeriod"/>
            </a:pPr>
            <a:r>
              <a:rPr lang="en-US" sz="2000" b="1"/>
              <a:t>Calculate Weighted Scores</a:t>
            </a:r>
          </a:p>
          <a:p>
            <a:pPr lvl="1">
              <a:buFont typeface="Calibri" panose="020F0502020204030204" pitchFamily="34" charset="0"/>
              <a:buChar char="›"/>
            </a:pPr>
            <a:r>
              <a:rPr lang="en-US" sz="1800"/>
              <a:t>Multiply the rating of each option by the weight of the corresponding criterion. Sum these values to get the total weighted score for each option.</a:t>
            </a:r>
          </a:p>
          <a:p>
            <a:pPr marL="514350" indent="-514350">
              <a:buFont typeface="+mj-lt"/>
              <a:buAutoNum type="arabicPeriod"/>
            </a:pPr>
            <a:r>
              <a:rPr lang="en-US" sz="2000" b="1"/>
              <a:t>Compare and Select the Best Option</a:t>
            </a:r>
          </a:p>
          <a:p>
            <a:pPr lvl="1">
              <a:buFont typeface="Calibri" panose="020F0502020204030204" pitchFamily="34" charset="0"/>
              <a:buChar char="›"/>
            </a:pPr>
            <a:r>
              <a:rPr lang="en-US" sz="1800"/>
              <a:t>Compare the total weighted scores of all options. The option with the highest score is typically the best choice, considering the weighted importance of each criterion.</a:t>
            </a:r>
          </a:p>
        </p:txBody>
      </p:sp>
      <p:sp>
        <p:nvSpPr>
          <p:cNvPr id="4" name="Slide Number Placeholder 3">
            <a:extLst>
              <a:ext uri="{FF2B5EF4-FFF2-40B4-BE49-F238E27FC236}">
                <a16:creationId xmlns:a16="http://schemas.microsoft.com/office/drawing/2014/main" id="{2763E638-F1F5-60D6-B06A-6D2FA377CE87}"/>
              </a:ext>
            </a:extLst>
          </p:cNvPr>
          <p:cNvSpPr>
            <a:spLocks noGrp="1"/>
          </p:cNvSpPr>
          <p:nvPr>
            <p:ph type="sldNum" sz="quarter" idx="12"/>
          </p:nvPr>
        </p:nvSpPr>
        <p:spPr/>
        <p:txBody>
          <a:bodyPr/>
          <a:lstStyle/>
          <a:p>
            <a:fld id="{E4A7374E-1511-4CAC-B9ED-9034BB23A456}" type="slidenum">
              <a:rPr lang="en-US" smtClean="0"/>
              <a:t>76</a:t>
            </a:fld>
            <a:endParaRPr lang="en-US"/>
          </a:p>
        </p:txBody>
      </p:sp>
    </p:spTree>
    <p:extLst>
      <p:ext uri="{BB962C8B-B14F-4D97-AF65-F5344CB8AC3E}">
        <p14:creationId xmlns:p14="http://schemas.microsoft.com/office/powerpoint/2010/main" val="25679655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F5E0C5-6B19-0128-3F09-DB71AA0E3331}"/>
              </a:ext>
            </a:extLst>
          </p:cNvPr>
          <p:cNvSpPr>
            <a:spLocks noGrp="1"/>
          </p:cNvSpPr>
          <p:nvPr>
            <p:ph type="title"/>
          </p:nvPr>
        </p:nvSpPr>
        <p:spPr/>
        <p:txBody>
          <a:bodyPr/>
          <a:lstStyle/>
          <a:p>
            <a:r>
              <a:rPr lang="en-US" dirty="0"/>
              <a:t>Selecting Video Streaming Service for </a:t>
            </a:r>
            <a:r>
              <a:rPr lang="en-US" dirty="0">
                <a:hlinkClick r:id="rId2"/>
              </a:rPr>
              <a:t>HEAL</a:t>
            </a:r>
            <a:endParaRPr lang="en-US" dirty="0"/>
          </a:p>
        </p:txBody>
      </p:sp>
      <p:sp>
        <p:nvSpPr>
          <p:cNvPr id="5" name="Text Placeholder 4">
            <a:extLst>
              <a:ext uri="{FF2B5EF4-FFF2-40B4-BE49-F238E27FC236}">
                <a16:creationId xmlns:a16="http://schemas.microsoft.com/office/drawing/2014/main" id="{51514081-C6B6-28E2-225A-EE2077821B51}"/>
              </a:ext>
            </a:extLst>
          </p:cNvPr>
          <p:cNvSpPr>
            <a:spLocks noGrp="1"/>
          </p:cNvSpPr>
          <p:nvPr>
            <p:ph type="body" idx="1"/>
          </p:nvPr>
        </p:nvSpPr>
        <p:spPr/>
        <p:txBody>
          <a:bodyPr/>
          <a:lstStyle/>
          <a:p>
            <a:r>
              <a:rPr lang="en-US"/>
              <a:t>Example Scenario</a:t>
            </a:r>
          </a:p>
        </p:txBody>
      </p:sp>
      <p:sp>
        <p:nvSpPr>
          <p:cNvPr id="2" name="Slide Number Placeholder 1">
            <a:extLst>
              <a:ext uri="{FF2B5EF4-FFF2-40B4-BE49-F238E27FC236}">
                <a16:creationId xmlns:a16="http://schemas.microsoft.com/office/drawing/2014/main" id="{16EE368E-DEBD-1E1D-1DF2-FFA41B2820D7}"/>
              </a:ext>
            </a:extLst>
          </p:cNvPr>
          <p:cNvSpPr>
            <a:spLocks noGrp="1"/>
          </p:cNvSpPr>
          <p:nvPr>
            <p:ph type="sldNum" sz="quarter" idx="12"/>
          </p:nvPr>
        </p:nvSpPr>
        <p:spPr/>
        <p:txBody>
          <a:bodyPr/>
          <a:lstStyle/>
          <a:p>
            <a:fld id="{E4A7374E-1511-4CAC-B9ED-9034BB23A456}" type="slidenum">
              <a:rPr lang="en-US" smtClean="0"/>
              <a:t>77</a:t>
            </a:fld>
            <a:endParaRPr lang="en-US"/>
          </a:p>
        </p:txBody>
      </p:sp>
    </p:spTree>
    <p:extLst>
      <p:ext uri="{BB962C8B-B14F-4D97-AF65-F5344CB8AC3E}">
        <p14:creationId xmlns:p14="http://schemas.microsoft.com/office/powerpoint/2010/main" val="6006784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D2B2-8BE9-F75E-693F-178B0B04C489}"/>
              </a:ext>
            </a:extLst>
          </p:cNvPr>
          <p:cNvSpPr>
            <a:spLocks noGrp="1"/>
          </p:cNvSpPr>
          <p:nvPr>
            <p:ph type="title"/>
          </p:nvPr>
        </p:nvSpPr>
        <p:spPr/>
        <p:txBody>
          <a:bodyPr/>
          <a:lstStyle/>
          <a:p>
            <a:r>
              <a:rPr lang="en-US"/>
              <a:t>Step 1: Identify Evaluation Criteria</a:t>
            </a:r>
          </a:p>
        </p:txBody>
      </p:sp>
      <p:graphicFrame>
        <p:nvGraphicFramePr>
          <p:cNvPr id="7" name="Content Placeholder 6">
            <a:extLst>
              <a:ext uri="{FF2B5EF4-FFF2-40B4-BE49-F238E27FC236}">
                <a16:creationId xmlns:a16="http://schemas.microsoft.com/office/drawing/2014/main" id="{5F57C6E8-4D09-E6BA-98A9-233789214CF4}"/>
              </a:ext>
            </a:extLst>
          </p:cNvPr>
          <p:cNvGraphicFramePr>
            <a:graphicFrameLocks noGrp="1"/>
          </p:cNvGraphicFramePr>
          <p:nvPr>
            <p:ph idx="1"/>
            <p:extLst>
              <p:ext uri="{D42A27DB-BD31-4B8C-83A1-F6EECF244321}">
                <p14:modId xmlns:p14="http://schemas.microsoft.com/office/powerpoint/2010/main" val="3690472661"/>
              </p:ext>
            </p:extLst>
          </p:nvPr>
        </p:nvGraphicFramePr>
        <p:xfrm>
          <a:off x="838200" y="1825623"/>
          <a:ext cx="10515600" cy="4285928"/>
        </p:xfrm>
        <a:graphic>
          <a:graphicData uri="http://schemas.openxmlformats.org/drawingml/2006/table">
            <a:tbl>
              <a:tblPr firstRow="1" bandRow="1">
                <a:tableStyleId>{21E4AEA4-8DFA-4A89-87EB-49C32662AFE0}</a:tableStyleId>
              </a:tblPr>
              <a:tblGrid>
                <a:gridCol w="10515600">
                  <a:extLst>
                    <a:ext uri="{9D8B030D-6E8A-4147-A177-3AD203B41FA5}">
                      <a16:colId xmlns:a16="http://schemas.microsoft.com/office/drawing/2014/main" val="661650405"/>
                    </a:ext>
                  </a:extLst>
                </a:gridCol>
              </a:tblGrid>
              <a:tr h="535741">
                <a:tc>
                  <a:txBody>
                    <a:bodyPr/>
                    <a:lstStyle/>
                    <a:p>
                      <a:pPr algn="l"/>
                      <a:r>
                        <a:rPr lang="en-US" sz="1700">
                          <a:latin typeface="Corbel" panose="020B0503020204020204" pitchFamily="34" charset="0"/>
                        </a:rPr>
                        <a:t>Criteria</a:t>
                      </a:r>
                    </a:p>
                  </a:txBody>
                  <a:tcPr anchor="ctr"/>
                </a:tc>
                <a:extLst>
                  <a:ext uri="{0D108BD9-81ED-4DB2-BD59-A6C34878D82A}">
                    <a16:rowId xmlns:a16="http://schemas.microsoft.com/office/drawing/2014/main" val="1413524148"/>
                  </a:ext>
                </a:extLst>
              </a:tr>
              <a:tr h="535741">
                <a:tc>
                  <a:txBody>
                    <a:bodyPr/>
                    <a:lstStyle/>
                    <a:p>
                      <a:pPr algn="l"/>
                      <a:r>
                        <a:rPr lang="en-US" sz="1700">
                          <a:latin typeface="Corbel" panose="020B0503020204020204" pitchFamily="34" charset="0"/>
                        </a:rPr>
                        <a:t>Web JavaScript SDK support</a:t>
                      </a:r>
                    </a:p>
                  </a:txBody>
                  <a:tcPr anchor="ctr"/>
                </a:tc>
                <a:extLst>
                  <a:ext uri="{0D108BD9-81ED-4DB2-BD59-A6C34878D82A}">
                    <a16:rowId xmlns:a16="http://schemas.microsoft.com/office/drawing/2014/main" val="1634616525"/>
                  </a:ext>
                </a:extLst>
              </a:tr>
              <a:tr h="535741">
                <a:tc>
                  <a:txBody>
                    <a:bodyPr/>
                    <a:lstStyle/>
                    <a:p>
                      <a:pPr algn="l"/>
                      <a:r>
                        <a:rPr lang="en-US" sz="1700">
                          <a:latin typeface="Corbel" panose="020B0503020204020204" pitchFamily="34" charset="0"/>
                        </a:rPr>
                        <a:t>Native Android SDK Support</a:t>
                      </a:r>
                    </a:p>
                  </a:txBody>
                  <a:tcPr anchor="ctr"/>
                </a:tc>
                <a:extLst>
                  <a:ext uri="{0D108BD9-81ED-4DB2-BD59-A6C34878D82A}">
                    <a16:rowId xmlns:a16="http://schemas.microsoft.com/office/drawing/2014/main" val="195681819"/>
                  </a:ext>
                </a:extLst>
              </a:tr>
              <a:tr h="535741">
                <a:tc>
                  <a:txBody>
                    <a:bodyPr/>
                    <a:lstStyle/>
                    <a:p>
                      <a:pPr algn="l"/>
                      <a:r>
                        <a:rPr lang="en-US" sz="1700">
                          <a:latin typeface="Corbel" panose="020B0503020204020204" pitchFamily="34" charset="0"/>
                        </a:rPr>
                        <a:t>Native iOS SDK Support</a:t>
                      </a:r>
                    </a:p>
                  </a:txBody>
                  <a:tcPr anchor="ctr"/>
                </a:tc>
                <a:extLst>
                  <a:ext uri="{0D108BD9-81ED-4DB2-BD59-A6C34878D82A}">
                    <a16:rowId xmlns:a16="http://schemas.microsoft.com/office/drawing/2014/main" val="2031102776"/>
                  </a:ext>
                </a:extLst>
              </a:tr>
              <a:tr h="535741">
                <a:tc>
                  <a:txBody>
                    <a:bodyPr/>
                    <a:lstStyle/>
                    <a:p>
                      <a:pPr algn="l"/>
                      <a:r>
                        <a:rPr lang="en-US" sz="1700">
                          <a:latin typeface="Corbel" panose="020B0503020204020204" pitchFamily="34" charset="0"/>
                        </a:rPr>
                        <a:t>Cost-effectiveness</a:t>
                      </a:r>
                    </a:p>
                  </a:txBody>
                  <a:tcPr anchor="ctr"/>
                </a:tc>
                <a:extLst>
                  <a:ext uri="{0D108BD9-81ED-4DB2-BD59-A6C34878D82A}">
                    <a16:rowId xmlns:a16="http://schemas.microsoft.com/office/drawing/2014/main" val="2416907421"/>
                  </a:ext>
                </a:extLst>
              </a:tr>
              <a:tr h="535741">
                <a:tc>
                  <a:txBody>
                    <a:bodyPr/>
                    <a:lstStyle/>
                    <a:p>
                      <a:pPr algn="l"/>
                      <a:r>
                        <a:rPr lang="en-US" sz="1700">
                          <a:latin typeface="Corbel" panose="020B0503020204020204" pitchFamily="34" charset="0"/>
                        </a:rPr>
                        <a:t>HIPAA Compliant</a:t>
                      </a:r>
                    </a:p>
                  </a:txBody>
                  <a:tcPr anchor="ctr"/>
                </a:tc>
                <a:extLst>
                  <a:ext uri="{0D108BD9-81ED-4DB2-BD59-A6C34878D82A}">
                    <a16:rowId xmlns:a16="http://schemas.microsoft.com/office/drawing/2014/main" val="90765615"/>
                  </a:ext>
                </a:extLst>
              </a:tr>
              <a:tr h="535741">
                <a:tc>
                  <a:txBody>
                    <a:bodyPr/>
                    <a:lstStyle/>
                    <a:p>
                      <a:pPr algn="l"/>
                      <a:r>
                        <a:rPr lang="en-US" sz="1700">
                          <a:latin typeface="Corbel" panose="020B0503020204020204" pitchFamily="34" charset="0"/>
                        </a:rPr>
                        <a:t>Easy Integration</a:t>
                      </a:r>
                    </a:p>
                  </a:txBody>
                  <a:tcPr anchor="ctr"/>
                </a:tc>
                <a:extLst>
                  <a:ext uri="{0D108BD9-81ED-4DB2-BD59-A6C34878D82A}">
                    <a16:rowId xmlns:a16="http://schemas.microsoft.com/office/drawing/2014/main" val="1529734412"/>
                  </a:ext>
                </a:extLst>
              </a:tr>
              <a:tr h="535741">
                <a:tc>
                  <a:txBody>
                    <a:bodyPr/>
                    <a:lstStyle/>
                    <a:p>
                      <a:pPr algn="l"/>
                      <a:r>
                        <a:rPr lang="en-US" sz="1700">
                          <a:latin typeface="Corbel" panose="020B0503020204020204" pitchFamily="34" charset="0"/>
                        </a:rPr>
                        <a:t>Maintenance-free</a:t>
                      </a:r>
                    </a:p>
                  </a:txBody>
                  <a:tcPr anchor="ctr"/>
                </a:tc>
                <a:extLst>
                  <a:ext uri="{0D108BD9-81ED-4DB2-BD59-A6C34878D82A}">
                    <a16:rowId xmlns:a16="http://schemas.microsoft.com/office/drawing/2014/main" val="4195289823"/>
                  </a:ext>
                </a:extLst>
              </a:tr>
            </a:tbl>
          </a:graphicData>
        </a:graphic>
      </p:graphicFrame>
      <p:sp>
        <p:nvSpPr>
          <p:cNvPr id="3" name="Slide Number Placeholder 2">
            <a:extLst>
              <a:ext uri="{FF2B5EF4-FFF2-40B4-BE49-F238E27FC236}">
                <a16:creationId xmlns:a16="http://schemas.microsoft.com/office/drawing/2014/main" id="{1127F498-26FD-2BA4-7F2A-2BE02BE3C5AB}"/>
              </a:ext>
            </a:extLst>
          </p:cNvPr>
          <p:cNvSpPr>
            <a:spLocks noGrp="1"/>
          </p:cNvSpPr>
          <p:nvPr>
            <p:ph type="sldNum" sz="quarter" idx="12"/>
          </p:nvPr>
        </p:nvSpPr>
        <p:spPr/>
        <p:txBody>
          <a:bodyPr/>
          <a:lstStyle/>
          <a:p>
            <a:fld id="{E4A7374E-1511-4CAC-B9ED-9034BB23A456}" type="slidenum">
              <a:rPr lang="en-US" smtClean="0"/>
              <a:t>78</a:t>
            </a:fld>
            <a:endParaRPr lang="en-US"/>
          </a:p>
        </p:txBody>
      </p:sp>
    </p:spTree>
    <p:extLst>
      <p:ext uri="{BB962C8B-B14F-4D97-AF65-F5344CB8AC3E}">
        <p14:creationId xmlns:p14="http://schemas.microsoft.com/office/powerpoint/2010/main" val="36137325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D2B2-8BE9-F75E-693F-178B0B04C489}"/>
              </a:ext>
            </a:extLst>
          </p:cNvPr>
          <p:cNvSpPr>
            <a:spLocks noGrp="1"/>
          </p:cNvSpPr>
          <p:nvPr>
            <p:ph type="title"/>
          </p:nvPr>
        </p:nvSpPr>
        <p:spPr/>
        <p:txBody>
          <a:bodyPr/>
          <a:lstStyle/>
          <a:p>
            <a:r>
              <a:rPr lang="en-US"/>
              <a:t>Step 2: Assign Weights to Criteria</a:t>
            </a:r>
          </a:p>
        </p:txBody>
      </p:sp>
      <p:graphicFrame>
        <p:nvGraphicFramePr>
          <p:cNvPr id="7" name="Content Placeholder 6">
            <a:extLst>
              <a:ext uri="{FF2B5EF4-FFF2-40B4-BE49-F238E27FC236}">
                <a16:creationId xmlns:a16="http://schemas.microsoft.com/office/drawing/2014/main" id="{5F57C6E8-4D09-E6BA-98A9-233789214CF4}"/>
              </a:ext>
            </a:extLst>
          </p:cNvPr>
          <p:cNvGraphicFramePr>
            <a:graphicFrameLocks noGrp="1"/>
          </p:cNvGraphicFramePr>
          <p:nvPr>
            <p:ph idx="1"/>
            <p:extLst>
              <p:ext uri="{D42A27DB-BD31-4B8C-83A1-F6EECF244321}">
                <p14:modId xmlns:p14="http://schemas.microsoft.com/office/powerpoint/2010/main" val="724332035"/>
              </p:ext>
            </p:extLst>
          </p:nvPr>
        </p:nvGraphicFramePr>
        <p:xfrm>
          <a:off x="838200" y="1825623"/>
          <a:ext cx="10515600" cy="4285928"/>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661650405"/>
                    </a:ext>
                  </a:extLst>
                </a:gridCol>
                <a:gridCol w="5257800">
                  <a:extLst>
                    <a:ext uri="{9D8B030D-6E8A-4147-A177-3AD203B41FA5}">
                      <a16:colId xmlns:a16="http://schemas.microsoft.com/office/drawing/2014/main" val="2809068077"/>
                    </a:ext>
                  </a:extLst>
                </a:gridCol>
              </a:tblGrid>
              <a:tr h="535741">
                <a:tc>
                  <a:txBody>
                    <a:bodyPr/>
                    <a:lstStyle/>
                    <a:p>
                      <a:pPr algn="l"/>
                      <a:r>
                        <a:rPr lang="en-US" sz="1700"/>
                        <a:t>Criteria</a:t>
                      </a:r>
                      <a:endParaRPr lang="en-US" sz="1700">
                        <a:latin typeface="Corbel" panose="020B0503020204020204" pitchFamily="34" charset="0"/>
                      </a:endParaRPr>
                    </a:p>
                  </a:txBody>
                  <a:tcPr anchor="ctr"/>
                </a:tc>
                <a:tc>
                  <a:txBody>
                    <a:bodyPr/>
                    <a:lstStyle/>
                    <a:p>
                      <a:pPr algn="l"/>
                      <a:r>
                        <a:rPr lang="en-US" sz="1700"/>
                        <a:t>Weight</a:t>
                      </a:r>
                      <a:endParaRPr lang="en-US" sz="1700">
                        <a:latin typeface="Corbel" panose="020B0503020204020204" pitchFamily="34" charset="0"/>
                      </a:endParaRPr>
                    </a:p>
                  </a:txBody>
                  <a:tcPr anchor="ctr"/>
                </a:tc>
                <a:extLst>
                  <a:ext uri="{0D108BD9-81ED-4DB2-BD59-A6C34878D82A}">
                    <a16:rowId xmlns:a16="http://schemas.microsoft.com/office/drawing/2014/main" val="1413524148"/>
                  </a:ext>
                </a:extLst>
              </a:tr>
              <a:tr h="535741">
                <a:tc>
                  <a:txBody>
                    <a:bodyPr/>
                    <a:lstStyle/>
                    <a:p>
                      <a:pPr algn="l"/>
                      <a:r>
                        <a:rPr lang="en-US" sz="1700"/>
                        <a:t>Web JavaScript SDK support</a:t>
                      </a:r>
                      <a:endParaRPr lang="en-US" sz="1700">
                        <a:latin typeface="Corbel" panose="020B0503020204020204" pitchFamily="34" charset="0"/>
                      </a:endParaRPr>
                    </a:p>
                  </a:txBody>
                  <a:tcPr anchor="ctr"/>
                </a:tc>
                <a:tc>
                  <a:txBody>
                    <a:bodyPr/>
                    <a:lstStyle/>
                    <a:p>
                      <a:pPr algn="l"/>
                      <a:r>
                        <a:rPr lang="en-US" sz="1700"/>
                        <a:t>20%</a:t>
                      </a:r>
                      <a:endParaRPr lang="en-US" sz="1700">
                        <a:latin typeface="Corbel" panose="020B0503020204020204" pitchFamily="34" charset="0"/>
                      </a:endParaRPr>
                    </a:p>
                  </a:txBody>
                  <a:tcPr anchor="ctr"/>
                </a:tc>
                <a:extLst>
                  <a:ext uri="{0D108BD9-81ED-4DB2-BD59-A6C34878D82A}">
                    <a16:rowId xmlns:a16="http://schemas.microsoft.com/office/drawing/2014/main" val="1634616525"/>
                  </a:ext>
                </a:extLst>
              </a:tr>
              <a:tr h="535741">
                <a:tc>
                  <a:txBody>
                    <a:bodyPr/>
                    <a:lstStyle/>
                    <a:p>
                      <a:pPr algn="l"/>
                      <a:r>
                        <a:rPr lang="en-US" sz="1700"/>
                        <a:t>Native Android SDK Support</a:t>
                      </a:r>
                      <a:endParaRPr lang="en-US" sz="1700">
                        <a:latin typeface="Corbel" panose="020B0503020204020204" pitchFamily="34" charset="0"/>
                      </a:endParaRPr>
                    </a:p>
                  </a:txBody>
                  <a:tcPr anchor="ctr"/>
                </a:tc>
                <a:tc>
                  <a:txBody>
                    <a:bodyPr/>
                    <a:lstStyle/>
                    <a:p>
                      <a:pPr algn="l"/>
                      <a:r>
                        <a:rPr lang="en-US" sz="1700"/>
                        <a:t>20%</a:t>
                      </a:r>
                      <a:endParaRPr lang="en-US" sz="1700">
                        <a:latin typeface="Corbel" panose="020B0503020204020204" pitchFamily="34" charset="0"/>
                      </a:endParaRPr>
                    </a:p>
                  </a:txBody>
                  <a:tcPr anchor="ctr"/>
                </a:tc>
                <a:extLst>
                  <a:ext uri="{0D108BD9-81ED-4DB2-BD59-A6C34878D82A}">
                    <a16:rowId xmlns:a16="http://schemas.microsoft.com/office/drawing/2014/main" val="195681819"/>
                  </a:ext>
                </a:extLst>
              </a:tr>
              <a:tr h="535741">
                <a:tc>
                  <a:txBody>
                    <a:bodyPr/>
                    <a:lstStyle/>
                    <a:p>
                      <a:pPr algn="l"/>
                      <a:r>
                        <a:rPr lang="en-US" sz="1700"/>
                        <a:t>Native iOS SDK Support</a:t>
                      </a:r>
                      <a:endParaRPr lang="en-US" sz="1700">
                        <a:latin typeface="Corbel" panose="020B0503020204020204" pitchFamily="34" charset="0"/>
                      </a:endParaRPr>
                    </a:p>
                  </a:txBody>
                  <a:tcPr anchor="ctr"/>
                </a:tc>
                <a:tc>
                  <a:txBody>
                    <a:bodyPr/>
                    <a:lstStyle/>
                    <a:p>
                      <a:pPr algn="l"/>
                      <a:r>
                        <a:rPr lang="en-US" sz="1700"/>
                        <a:t>20%</a:t>
                      </a:r>
                      <a:endParaRPr lang="en-US" sz="1700">
                        <a:latin typeface="Corbel" panose="020B0503020204020204" pitchFamily="34" charset="0"/>
                      </a:endParaRPr>
                    </a:p>
                  </a:txBody>
                  <a:tcPr anchor="ctr"/>
                </a:tc>
                <a:extLst>
                  <a:ext uri="{0D108BD9-81ED-4DB2-BD59-A6C34878D82A}">
                    <a16:rowId xmlns:a16="http://schemas.microsoft.com/office/drawing/2014/main" val="2031102776"/>
                  </a:ext>
                </a:extLst>
              </a:tr>
              <a:tr h="535741">
                <a:tc>
                  <a:txBody>
                    <a:bodyPr/>
                    <a:lstStyle/>
                    <a:p>
                      <a:pPr algn="l"/>
                      <a:r>
                        <a:rPr lang="en-US" sz="1700"/>
                        <a:t>Cost-effectiveness</a:t>
                      </a:r>
                      <a:endParaRPr lang="en-US" sz="1700">
                        <a:latin typeface="Corbel" panose="020B0503020204020204" pitchFamily="34" charset="0"/>
                      </a:endParaRPr>
                    </a:p>
                  </a:txBody>
                  <a:tcPr anchor="ctr"/>
                </a:tc>
                <a:tc>
                  <a:txBody>
                    <a:bodyPr/>
                    <a:lstStyle/>
                    <a:p>
                      <a:pPr algn="l"/>
                      <a:r>
                        <a:rPr lang="en-US" sz="1700"/>
                        <a:t>10%</a:t>
                      </a:r>
                      <a:endParaRPr lang="en-US" sz="1700">
                        <a:latin typeface="Corbel" panose="020B0503020204020204" pitchFamily="34" charset="0"/>
                      </a:endParaRPr>
                    </a:p>
                  </a:txBody>
                  <a:tcPr anchor="ctr"/>
                </a:tc>
                <a:extLst>
                  <a:ext uri="{0D108BD9-81ED-4DB2-BD59-A6C34878D82A}">
                    <a16:rowId xmlns:a16="http://schemas.microsoft.com/office/drawing/2014/main" val="2416907421"/>
                  </a:ext>
                </a:extLst>
              </a:tr>
              <a:tr h="535741">
                <a:tc>
                  <a:txBody>
                    <a:bodyPr/>
                    <a:lstStyle/>
                    <a:p>
                      <a:pPr algn="l"/>
                      <a:r>
                        <a:rPr lang="en-US" sz="1700"/>
                        <a:t>HIPAA Compliant</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extLst>
                  <a:ext uri="{0D108BD9-81ED-4DB2-BD59-A6C34878D82A}">
                    <a16:rowId xmlns:a16="http://schemas.microsoft.com/office/drawing/2014/main" val="90765615"/>
                  </a:ext>
                </a:extLst>
              </a:tr>
              <a:tr h="535741">
                <a:tc>
                  <a:txBody>
                    <a:bodyPr/>
                    <a:lstStyle/>
                    <a:p>
                      <a:pPr algn="l"/>
                      <a:r>
                        <a:rPr lang="en-US" sz="1700"/>
                        <a:t>Easy Integration</a:t>
                      </a:r>
                      <a:endParaRPr lang="en-US" sz="1700">
                        <a:latin typeface="Corbel" panose="020B0503020204020204" pitchFamily="34" charset="0"/>
                      </a:endParaRPr>
                    </a:p>
                  </a:txBody>
                  <a:tcPr anchor="ctr"/>
                </a:tc>
                <a:tc>
                  <a:txBody>
                    <a:bodyPr/>
                    <a:lstStyle/>
                    <a:p>
                      <a:pPr algn="l"/>
                      <a:r>
                        <a:rPr lang="en-US" sz="1700"/>
                        <a:t>10%</a:t>
                      </a:r>
                      <a:endParaRPr lang="en-US" sz="1700">
                        <a:latin typeface="Corbel" panose="020B0503020204020204" pitchFamily="34" charset="0"/>
                      </a:endParaRPr>
                    </a:p>
                  </a:txBody>
                  <a:tcPr anchor="ctr"/>
                </a:tc>
                <a:extLst>
                  <a:ext uri="{0D108BD9-81ED-4DB2-BD59-A6C34878D82A}">
                    <a16:rowId xmlns:a16="http://schemas.microsoft.com/office/drawing/2014/main" val="1529734412"/>
                  </a:ext>
                </a:extLst>
              </a:tr>
              <a:tr h="535741">
                <a:tc>
                  <a:txBody>
                    <a:bodyPr/>
                    <a:lstStyle/>
                    <a:p>
                      <a:pPr algn="l"/>
                      <a:r>
                        <a:rPr lang="en-US" sz="1700"/>
                        <a:t>Maintenance-free</a:t>
                      </a:r>
                      <a:endParaRPr lang="en-US" sz="1700">
                        <a:latin typeface="Corbel" panose="020B0503020204020204" pitchFamily="34" charset="0"/>
                      </a:endParaRPr>
                    </a:p>
                  </a:txBody>
                  <a:tcPr anchor="ctr"/>
                </a:tc>
                <a:tc>
                  <a:txBody>
                    <a:bodyPr/>
                    <a:lstStyle/>
                    <a:p>
                      <a:pPr algn="l"/>
                      <a:r>
                        <a:rPr lang="en-US" sz="1700"/>
                        <a:t>15%</a:t>
                      </a:r>
                      <a:endParaRPr lang="en-US" sz="1700">
                        <a:latin typeface="Corbel" panose="020B0503020204020204" pitchFamily="34" charset="0"/>
                      </a:endParaRPr>
                    </a:p>
                  </a:txBody>
                  <a:tcPr anchor="ctr"/>
                </a:tc>
                <a:extLst>
                  <a:ext uri="{0D108BD9-81ED-4DB2-BD59-A6C34878D82A}">
                    <a16:rowId xmlns:a16="http://schemas.microsoft.com/office/drawing/2014/main" val="4195289823"/>
                  </a:ext>
                </a:extLst>
              </a:tr>
            </a:tbl>
          </a:graphicData>
        </a:graphic>
      </p:graphicFrame>
      <p:sp>
        <p:nvSpPr>
          <p:cNvPr id="3" name="Slide Number Placeholder 2">
            <a:extLst>
              <a:ext uri="{FF2B5EF4-FFF2-40B4-BE49-F238E27FC236}">
                <a16:creationId xmlns:a16="http://schemas.microsoft.com/office/drawing/2014/main" id="{F3F13634-5485-6415-7FDB-30F3F189A08A}"/>
              </a:ext>
            </a:extLst>
          </p:cNvPr>
          <p:cNvSpPr>
            <a:spLocks noGrp="1"/>
          </p:cNvSpPr>
          <p:nvPr>
            <p:ph type="sldNum" sz="quarter" idx="12"/>
          </p:nvPr>
        </p:nvSpPr>
        <p:spPr/>
        <p:txBody>
          <a:bodyPr/>
          <a:lstStyle/>
          <a:p>
            <a:fld id="{E4A7374E-1511-4CAC-B9ED-9034BB23A456}" type="slidenum">
              <a:rPr lang="en-US" smtClean="0"/>
              <a:t>79</a:t>
            </a:fld>
            <a:endParaRPr lang="en-US"/>
          </a:p>
        </p:txBody>
      </p:sp>
    </p:spTree>
    <p:extLst>
      <p:ext uri="{BB962C8B-B14F-4D97-AF65-F5344CB8AC3E}">
        <p14:creationId xmlns:p14="http://schemas.microsoft.com/office/powerpoint/2010/main" val="3719809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7F434-8648-FDD9-5B02-8501C21F33F9}"/>
              </a:ext>
            </a:extLst>
          </p:cNvPr>
          <p:cNvSpPr>
            <a:spLocks noGrp="1"/>
          </p:cNvSpPr>
          <p:nvPr>
            <p:ph type="title"/>
          </p:nvPr>
        </p:nvSpPr>
        <p:spPr/>
        <p:txBody>
          <a:bodyPr/>
          <a:lstStyle/>
          <a:p>
            <a:r>
              <a:rPr lang="en-US" b="1"/>
              <a:t>BDAT</a:t>
            </a:r>
          </a:p>
        </p:txBody>
      </p:sp>
      <p:graphicFrame>
        <p:nvGraphicFramePr>
          <p:cNvPr id="10" name="Content Placeholder 9">
            <a:extLst>
              <a:ext uri="{FF2B5EF4-FFF2-40B4-BE49-F238E27FC236}">
                <a16:creationId xmlns:a16="http://schemas.microsoft.com/office/drawing/2014/main" id="{C7400B87-C9AC-6C08-B6A3-DCC5D976A535}"/>
              </a:ext>
            </a:extLst>
          </p:cNvPr>
          <p:cNvGraphicFramePr>
            <a:graphicFrameLocks noGrp="1"/>
          </p:cNvGraphicFramePr>
          <p:nvPr>
            <p:ph idx="4294967295"/>
            <p:extLst>
              <p:ext uri="{D42A27DB-BD31-4B8C-83A1-F6EECF244321}">
                <p14:modId xmlns:p14="http://schemas.microsoft.com/office/powerpoint/2010/main" val="3701575115"/>
              </p:ext>
            </p:extLst>
          </p:nvPr>
        </p:nvGraphicFramePr>
        <p:xfrm>
          <a:off x="1872456" y="1189653"/>
          <a:ext cx="8447088" cy="5108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FE101FC-1B8E-8973-A66F-AD71993BFD35}"/>
              </a:ext>
            </a:extLst>
          </p:cNvPr>
          <p:cNvSpPr>
            <a:spLocks noGrp="1"/>
          </p:cNvSpPr>
          <p:nvPr>
            <p:ph type="sldNum" sz="quarter" idx="12"/>
          </p:nvPr>
        </p:nvSpPr>
        <p:spPr/>
        <p:txBody>
          <a:bodyPr/>
          <a:lstStyle/>
          <a:p>
            <a:fld id="{E4A7374E-1511-4CAC-B9ED-9034BB23A456}" type="slidenum">
              <a:rPr lang="en-US" smtClean="0"/>
              <a:t>8</a:t>
            </a:fld>
            <a:endParaRPr lang="en-US"/>
          </a:p>
        </p:txBody>
      </p:sp>
    </p:spTree>
    <p:extLst>
      <p:ext uri="{BB962C8B-B14F-4D97-AF65-F5344CB8AC3E}">
        <p14:creationId xmlns:p14="http://schemas.microsoft.com/office/powerpoint/2010/main" val="11899795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D2B2-8BE9-F75E-693F-178B0B04C489}"/>
              </a:ext>
            </a:extLst>
          </p:cNvPr>
          <p:cNvSpPr>
            <a:spLocks noGrp="1"/>
          </p:cNvSpPr>
          <p:nvPr>
            <p:ph type="title"/>
          </p:nvPr>
        </p:nvSpPr>
        <p:spPr/>
        <p:txBody>
          <a:bodyPr/>
          <a:lstStyle/>
          <a:p>
            <a:r>
              <a:rPr lang="en-US"/>
              <a:t>Step 3: Rate Each Option (1 to 5)</a:t>
            </a:r>
          </a:p>
        </p:txBody>
      </p:sp>
      <p:graphicFrame>
        <p:nvGraphicFramePr>
          <p:cNvPr id="7" name="Content Placeholder 6">
            <a:extLst>
              <a:ext uri="{FF2B5EF4-FFF2-40B4-BE49-F238E27FC236}">
                <a16:creationId xmlns:a16="http://schemas.microsoft.com/office/drawing/2014/main" id="{5F57C6E8-4D09-E6BA-98A9-233789214CF4}"/>
              </a:ext>
            </a:extLst>
          </p:cNvPr>
          <p:cNvGraphicFramePr>
            <a:graphicFrameLocks noGrp="1"/>
          </p:cNvGraphicFramePr>
          <p:nvPr>
            <p:ph idx="1"/>
            <p:extLst>
              <p:ext uri="{D42A27DB-BD31-4B8C-83A1-F6EECF244321}">
                <p14:modId xmlns:p14="http://schemas.microsoft.com/office/powerpoint/2010/main" val="2471442274"/>
              </p:ext>
            </p:extLst>
          </p:nvPr>
        </p:nvGraphicFramePr>
        <p:xfrm>
          <a:off x="838199" y="1825623"/>
          <a:ext cx="10515599" cy="4285928"/>
        </p:xfrm>
        <a:graphic>
          <a:graphicData uri="http://schemas.openxmlformats.org/drawingml/2006/table">
            <a:tbl>
              <a:tblPr firstRow="1" bandRow="1">
                <a:tableStyleId>{21E4AEA4-8DFA-4A89-87EB-49C32662AFE0}</a:tableStyleId>
              </a:tblPr>
              <a:tblGrid>
                <a:gridCol w="2940699">
                  <a:extLst>
                    <a:ext uri="{9D8B030D-6E8A-4147-A177-3AD203B41FA5}">
                      <a16:colId xmlns:a16="http://schemas.microsoft.com/office/drawing/2014/main" val="661650405"/>
                    </a:ext>
                  </a:extLst>
                </a:gridCol>
                <a:gridCol w="1514980">
                  <a:extLst>
                    <a:ext uri="{9D8B030D-6E8A-4147-A177-3AD203B41FA5}">
                      <a16:colId xmlns:a16="http://schemas.microsoft.com/office/drawing/2014/main" val="2809068077"/>
                    </a:ext>
                  </a:extLst>
                </a:gridCol>
                <a:gridCol w="1514980">
                  <a:extLst>
                    <a:ext uri="{9D8B030D-6E8A-4147-A177-3AD203B41FA5}">
                      <a16:colId xmlns:a16="http://schemas.microsoft.com/office/drawing/2014/main" val="4091147854"/>
                    </a:ext>
                  </a:extLst>
                </a:gridCol>
                <a:gridCol w="1514980">
                  <a:extLst>
                    <a:ext uri="{9D8B030D-6E8A-4147-A177-3AD203B41FA5}">
                      <a16:colId xmlns:a16="http://schemas.microsoft.com/office/drawing/2014/main" val="2196481055"/>
                    </a:ext>
                  </a:extLst>
                </a:gridCol>
                <a:gridCol w="1514980">
                  <a:extLst>
                    <a:ext uri="{9D8B030D-6E8A-4147-A177-3AD203B41FA5}">
                      <a16:colId xmlns:a16="http://schemas.microsoft.com/office/drawing/2014/main" val="1664169464"/>
                    </a:ext>
                  </a:extLst>
                </a:gridCol>
                <a:gridCol w="1514980">
                  <a:extLst>
                    <a:ext uri="{9D8B030D-6E8A-4147-A177-3AD203B41FA5}">
                      <a16:colId xmlns:a16="http://schemas.microsoft.com/office/drawing/2014/main" val="2178773648"/>
                    </a:ext>
                  </a:extLst>
                </a:gridCol>
              </a:tblGrid>
              <a:tr h="535741">
                <a:tc>
                  <a:txBody>
                    <a:bodyPr/>
                    <a:lstStyle/>
                    <a:p>
                      <a:pPr algn="l"/>
                      <a:r>
                        <a:rPr lang="en-US" sz="1700"/>
                        <a:t>Criteria</a:t>
                      </a:r>
                      <a:endParaRPr lang="en-US" sz="1700">
                        <a:latin typeface="Corbel" panose="020B0503020204020204" pitchFamily="34" charset="0"/>
                      </a:endParaRPr>
                    </a:p>
                  </a:txBody>
                  <a:tcPr anchor="ctr"/>
                </a:tc>
                <a:tc>
                  <a:txBody>
                    <a:bodyPr/>
                    <a:lstStyle/>
                    <a:p>
                      <a:pPr algn="l"/>
                      <a:r>
                        <a:rPr lang="en-US" sz="1700"/>
                        <a:t>daily.co</a:t>
                      </a:r>
                      <a:endParaRPr lang="en-US" sz="1700">
                        <a:latin typeface="Corbel" panose="020B0503020204020204" pitchFamily="34" charset="0"/>
                      </a:endParaRPr>
                    </a:p>
                  </a:txBody>
                  <a:tcPr anchor="ctr"/>
                </a:tc>
                <a:tc>
                  <a:txBody>
                    <a:bodyPr/>
                    <a:lstStyle/>
                    <a:p>
                      <a:pPr algn="l"/>
                      <a:r>
                        <a:rPr lang="en-US" sz="1700"/>
                        <a:t>doxy.me</a:t>
                      </a:r>
                      <a:endParaRPr lang="en-US" sz="1700">
                        <a:latin typeface="Corbel" panose="020B0503020204020204" pitchFamily="34" charset="0"/>
                      </a:endParaRPr>
                    </a:p>
                  </a:txBody>
                  <a:tcPr anchor="ctr"/>
                </a:tc>
                <a:tc>
                  <a:txBody>
                    <a:bodyPr/>
                    <a:lstStyle/>
                    <a:p>
                      <a:pPr algn="l"/>
                      <a:r>
                        <a:rPr lang="en-US" sz="1700"/>
                        <a:t>twilio.com</a:t>
                      </a:r>
                      <a:endParaRPr lang="en-US" sz="1700">
                        <a:latin typeface="Corbel" panose="020B0503020204020204" pitchFamily="34" charset="0"/>
                      </a:endParaRPr>
                    </a:p>
                  </a:txBody>
                  <a:tcPr anchor="ctr"/>
                </a:tc>
                <a:tc>
                  <a:txBody>
                    <a:bodyPr/>
                    <a:lstStyle/>
                    <a:p>
                      <a:pPr algn="l"/>
                      <a:r>
                        <a:rPr lang="en-US" sz="1700"/>
                        <a:t>Infobip.com</a:t>
                      </a:r>
                      <a:endParaRPr lang="en-US" sz="1700">
                        <a:latin typeface="Corbel" panose="020B0503020204020204" pitchFamily="34" charset="0"/>
                      </a:endParaRPr>
                    </a:p>
                  </a:txBody>
                  <a:tcPr anchor="ctr"/>
                </a:tc>
                <a:tc>
                  <a:txBody>
                    <a:bodyPr/>
                    <a:lstStyle/>
                    <a:p>
                      <a:pPr algn="l"/>
                      <a:r>
                        <a:rPr lang="en-US" sz="1700"/>
                        <a:t>antmedia.io</a:t>
                      </a:r>
                      <a:endParaRPr lang="en-US" sz="1700">
                        <a:latin typeface="Corbel" panose="020B0503020204020204" pitchFamily="34" charset="0"/>
                      </a:endParaRPr>
                    </a:p>
                  </a:txBody>
                  <a:tcPr anchor="ctr"/>
                </a:tc>
                <a:extLst>
                  <a:ext uri="{0D108BD9-81ED-4DB2-BD59-A6C34878D82A}">
                    <a16:rowId xmlns:a16="http://schemas.microsoft.com/office/drawing/2014/main" val="1413524148"/>
                  </a:ext>
                </a:extLst>
              </a:tr>
              <a:tr h="535741">
                <a:tc>
                  <a:txBody>
                    <a:bodyPr/>
                    <a:lstStyle/>
                    <a:p>
                      <a:pPr algn="l"/>
                      <a:r>
                        <a:rPr lang="en-US" sz="1700"/>
                        <a:t>Web JavaScript SDK support</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extLst>
                  <a:ext uri="{0D108BD9-81ED-4DB2-BD59-A6C34878D82A}">
                    <a16:rowId xmlns:a16="http://schemas.microsoft.com/office/drawing/2014/main" val="1634616525"/>
                  </a:ext>
                </a:extLst>
              </a:tr>
              <a:tr h="535741">
                <a:tc>
                  <a:txBody>
                    <a:bodyPr/>
                    <a:lstStyle/>
                    <a:p>
                      <a:pPr algn="l"/>
                      <a:r>
                        <a:rPr lang="en-US" sz="1700"/>
                        <a:t>Native Android SDK Support</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0</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extLst>
                  <a:ext uri="{0D108BD9-81ED-4DB2-BD59-A6C34878D82A}">
                    <a16:rowId xmlns:a16="http://schemas.microsoft.com/office/drawing/2014/main" val="195681819"/>
                  </a:ext>
                </a:extLst>
              </a:tr>
              <a:tr h="535741">
                <a:tc>
                  <a:txBody>
                    <a:bodyPr/>
                    <a:lstStyle/>
                    <a:p>
                      <a:pPr algn="l"/>
                      <a:r>
                        <a:rPr lang="en-US" sz="1700"/>
                        <a:t>Native iOS SDK Support</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0</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extLst>
                  <a:ext uri="{0D108BD9-81ED-4DB2-BD59-A6C34878D82A}">
                    <a16:rowId xmlns:a16="http://schemas.microsoft.com/office/drawing/2014/main" val="2031102776"/>
                  </a:ext>
                </a:extLst>
              </a:tr>
              <a:tr h="535741">
                <a:tc>
                  <a:txBody>
                    <a:bodyPr/>
                    <a:lstStyle/>
                    <a:p>
                      <a:pPr algn="l"/>
                      <a:r>
                        <a:rPr lang="en-US" sz="1700"/>
                        <a:t>Cost-effectiveness</a:t>
                      </a:r>
                      <a:endParaRPr lang="en-US" sz="1700">
                        <a:latin typeface="Corbel" panose="020B0503020204020204" pitchFamily="34" charset="0"/>
                      </a:endParaRPr>
                    </a:p>
                  </a:txBody>
                  <a:tcPr anchor="ctr"/>
                </a:tc>
                <a:tc>
                  <a:txBody>
                    <a:bodyPr/>
                    <a:lstStyle/>
                    <a:p>
                      <a:pPr algn="l"/>
                      <a:r>
                        <a:rPr lang="en-US" sz="1700"/>
                        <a:t>3</a:t>
                      </a:r>
                      <a:endParaRPr lang="en-US" sz="1700">
                        <a:latin typeface="Corbel" panose="020B0503020204020204" pitchFamily="34" charset="0"/>
                      </a:endParaRPr>
                    </a:p>
                  </a:txBody>
                  <a:tcPr anchor="ctr"/>
                </a:tc>
                <a:tc>
                  <a:txBody>
                    <a:bodyPr/>
                    <a:lstStyle/>
                    <a:p>
                      <a:pPr algn="l"/>
                      <a:r>
                        <a:rPr lang="en-US" sz="1700"/>
                        <a:t>2</a:t>
                      </a:r>
                      <a:endParaRPr lang="en-US" sz="1700">
                        <a:latin typeface="Corbel" panose="020B0503020204020204" pitchFamily="34" charset="0"/>
                      </a:endParaRPr>
                    </a:p>
                  </a:txBody>
                  <a:tcPr anchor="ctr"/>
                </a:tc>
                <a:tc>
                  <a:txBody>
                    <a:bodyPr/>
                    <a:lstStyle/>
                    <a:p>
                      <a:pPr algn="l"/>
                      <a:r>
                        <a:rPr lang="en-US" sz="1700"/>
                        <a:t>4</a:t>
                      </a:r>
                      <a:endParaRPr lang="en-US" sz="1700">
                        <a:latin typeface="Corbel" panose="020B0503020204020204" pitchFamily="34" charset="0"/>
                      </a:endParaRPr>
                    </a:p>
                  </a:txBody>
                  <a:tcPr anchor="ctr"/>
                </a:tc>
                <a:tc>
                  <a:txBody>
                    <a:bodyPr/>
                    <a:lstStyle/>
                    <a:p>
                      <a:pPr algn="l"/>
                      <a:r>
                        <a:rPr lang="en-US" sz="1700"/>
                        <a:t>1</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extLst>
                  <a:ext uri="{0D108BD9-81ED-4DB2-BD59-A6C34878D82A}">
                    <a16:rowId xmlns:a16="http://schemas.microsoft.com/office/drawing/2014/main" val="2416907421"/>
                  </a:ext>
                </a:extLst>
              </a:tr>
              <a:tr h="535741">
                <a:tc>
                  <a:txBody>
                    <a:bodyPr/>
                    <a:lstStyle/>
                    <a:p>
                      <a:pPr algn="l"/>
                      <a:r>
                        <a:rPr lang="en-US" sz="1700"/>
                        <a:t>HIPAA Compliant</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1</a:t>
                      </a:r>
                      <a:endParaRPr lang="en-US" sz="1700">
                        <a:latin typeface="Corbel" panose="020B0503020204020204" pitchFamily="34" charset="0"/>
                      </a:endParaRPr>
                    </a:p>
                  </a:txBody>
                  <a:tcPr anchor="ctr"/>
                </a:tc>
                <a:extLst>
                  <a:ext uri="{0D108BD9-81ED-4DB2-BD59-A6C34878D82A}">
                    <a16:rowId xmlns:a16="http://schemas.microsoft.com/office/drawing/2014/main" val="90765615"/>
                  </a:ext>
                </a:extLst>
              </a:tr>
              <a:tr h="535741">
                <a:tc>
                  <a:txBody>
                    <a:bodyPr/>
                    <a:lstStyle/>
                    <a:p>
                      <a:pPr algn="l"/>
                      <a:r>
                        <a:rPr lang="en-US" sz="1700"/>
                        <a:t>Easy Integration</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1</a:t>
                      </a:r>
                      <a:endParaRPr lang="en-US" sz="1700">
                        <a:latin typeface="Corbel" panose="020B0503020204020204" pitchFamily="34" charset="0"/>
                      </a:endParaRPr>
                    </a:p>
                  </a:txBody>
                  <a:tcPr anchor="ctr"/>
                </a:tc>
                <a:extLst>
                  <a:ext uri="{0D108BD9-81ED-4DB2-BD59-A6C34878D82A}">
                    <a16:rowId xmlns:a16="http://schemas.microsoft.com/office/drawing/2014/main" val="1529734412"/>
                  </a:ext>
                </a:extLst>
              </a:tr>
              <a:tr h="535741">
                <a:tc>
                  <a:txBody>
                    <a:bodyPr/>
                    <a:lstStyle/>
                    <a:p>
                      <a:pPr algn="l"/>
                      <a:r>
                        <a:rPr lang="en-US" sz="1700"/>
                        <a:t>Maintenance-free</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t>0</a:t>
                      </a:r>
                      <a:endParaRPr lang="en-US" sz="1700">
                        <a:latin typeface="Corbel" panose="020B0503020204020204" pitchFamily="34" charset="0"/>
                      </a:endParaRPr>
                    </a:p>
                  </a:txBody>
                  <a:tcPr anchor="ctr"/>
                </a:tc>
                <a:extLst>
                  <a:ext uri="{0D108BD9-81ED-4DB2-BD59-A6C34878D82A}">
                    <a16:rowId xmlns:a16="http://schemas.microsoft.com/office/drawing/2014/main" val="4195289823"/>
                  </a:ext>
                </a:extLst>
              </a:tr>
            </a:tbl>
          </a:graphicData>
        </a:graphic>
      </p:graphicFrame>
      <p:sp>
        <p:nvSpPr>
          <p:cNvPr id="3" name="Slide Number Placeholder 2">
            <a:extLst>
              <a:ext uri="{FF2B5EF4-FFF2-40B4-BE49-F238E27FC236}">
                <a16:creationId xmlns:a16="http://schemas.microsoft.com/office/drawing/2014/main" id="{711F3B0D-40B1-4372-F4CA-F6F4B5EF4132}"/>
              </a:ext>
            </a:extLst>
          </p:cNvPr>
          <p:cNvSpPr>
            <a:spLocks noGrp="1"/>
          </p:cNvSpPr>
          <p:nvPr>
            <p:ph type="sldNum" sz="quarter" idx="12"/>
          </p:nvPr>
        </p:nvSpPr>
        <p:spPr/>
        <p:txBody>
          <a:bodyPr/>
          <a:lstStyle/>
          <a:p>
            <a:fld id="{E4A7374E-1511-4CAC-B9ED-9034BB23A456}" type="slidenum">
              <a:rPr lang="en-US" smtClean="0"/>
              <a:t>80</a:t>
            </a:fld>
            <a:endParaRPr lang="en-US"/>
          </a:p>
        </p:txBody>
      </p:sp>
    </p:spTree>
    <p:extLst>
      <p:ext uri="{BB962C8B-B14F-4D97-AF65-F5344CB8AC3E}">
        <p14:creationId xmlns:p14="http://schemas.microsoft.com/office/powerpoint/2010/main" val="14257936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D2B2-8BE9-F75E-693F-178B0B04C489}"/>
              </a:ext>
            </a:extLst>
          </p:cNvPr>
          <p:cNvSpPr>
            <a:spLocks noGrp="1"/>
          </p:cNvSpPr>
          <p:nvPr>
            <p:ph type="title"/>
          </p:nvPr>
        </p:nvSpPr>
        <p:spPr/>
        <p:txBody>
          <a:bodyPr/>
          <a:lstStyle/>
          <a:p>
            <a:r>
              <a:rPr lang="en-US"/>
              <a:t>Step 4: Calculate Weighted Scores</a:t>
            </a:r>
          </a:p>
        </p:txBody>
      </p:sp>
      <p:graphicFrame>
        <p:nvGraphicFramePr>
          <p:cNvPr id="7" name="Content Placeholder 6">
            <a:extLst>
              <a:ext uri="{FF2B5EF4-FFF2-40B4-BE49-F238E27FC236}">
                <a16:creationId xmlns:a16="http://schemas.microsoft.com/office/drawing/2014/main" id="{5F57C6E8-4D09-E6BA-98A9-233789214CF4}"/>
              </a:ext>
            </a:extLst>
          </p:cNvPr>
          <p:cNvGraphicFramePr>
            <a:graphicFrameLocks noGrp="1"/>
          </p:cNvGraphicFramePr>
          <p:nvPr>
            <p:ph idx="1"/>
            <p:extLst>
              <p:ext uri="{D42A27DB-BD31-4B8C-83A1-F6EECF244321}">
                <p14:modId xmlns:p14="http://schemas.microsoft.com/office/powerpoint/2010/main" val="505403330"/>
              </p:ext>
            </p:extLst>
          </p:nvPr>
        </p:nvGraphicFramePr>
        <p:xfrm>
          <a:off x="838199" y="1825623"/>
          <a:ext cx="10515596" cy="4821669"/>
        </p:xfrm>
        <a:graphic>
          <a:graphicData uri="http://schemas.openxmlformats.org/drawingml/2006/table">
            <a:tbl>
              <a:tblPr firstRow="1" bandRow="1">
                <a:tableStyleId>{21E4AEA4-8DFA-4A89-87EB-49C32662AFE0}</a:tableStyleId>
              </a:tblPr>
              <a:tblGrid>
                <a:gridCol w="2800740">
                  <a:extLst>
                    <a:ext uri="{9D8B030D-6E8A-4147-A177-3AD203B41FA5}">
                      <a16:colId xmlns:a16="http://schemas.microsoft.com/office/drawing/2014/main" val="661650405"/>
                    </a:ext>
                  </a:extLst>
                </a:gridCol>
                <a:gridCol w="1316911">
                  <a:extLst>
                    <a:ext uri="{9D8B030D-6E8A-4147-A177-3AD203B41FA5}">
                      <a16:colId xmlns:a16="http://schemas.microsoft.com/office/drawing/2014/main" val="451722950"/>
                    </a:ext>
                  </a:extLst>
                </a:gridCol>
                <a:gridCol w="1279589">
                  <a:extLst>
                    <a:ext uri="{9D8B030D-6E8A-4147-A177-3AD203B41FA5}">
                      <a16:colId xmlns:a16="http://schemas.microsoft.com/office/drawing/2014/main" val="2809068077"/>
                    </a:ext>
                  </a:extLst>
                </a:gridCol>
                <a:gridCol w="1279589">
                  <a:extLst>
                    <a:ext uri="{9D8B030D-6E8A-4147-A177-3AD203B41FA5}">
                      <a16:colId xmlns:a16="http://schemas.microsoft.com/office/drawing/2014/main" val="4091147854"/>
                    </a:ext>
                  </a:extLst>
                </a:gridCol>
                <a:gridCol w="1279589">
                  <a:extLst>
                    <a:ext uri="{9D8B030D-6E8A-4147-A177-3AD203B41FA5}">
                      <a16:colId xmlns:a16="http://schemas.microsoft.com/office/drawing/2014/main" val="2196481055"/>
                    </a:ext>
                  </a:extLst>
                </a:gridCol>
                <a:gridCol w="1279589">
                  <a:extLst>
                    <a:ext uri="{9D8B030D-6E8A-4147-A177-3AD203B41FA5}">
                      <a16:colId xmlns:a16="http://schemas.microsoft.com/office/drawing/2014/main" val="1664169464"/>
                    </a:ext>
                  </a:extLst>
                </a:gridCol>
                <a:gridCol w="1279589">
                  <a:extLst>
                    <a:ext uri="{9D8B030D-6E8A-4147-A177-3AD203B41FA5}">
                      <a16:colId xmlns:a16="http://schemas.microsoft.com/office/drawing/2014/main" val="2178773648"/>
                    </a:ext>
                  </a:extLst>
                </a:gridCol>
              </a:tblGrid>
              <a:tr h="535741">
                <a:tc>
                  <a:txBody>
                    <a:bodyPr/>
                    <a:lstStyle/>
                    <a:p>
                      <a:pPr algn="l"/>
                      <a:r>
                        <a:rPr lang="en-US"/>
                        <a:t>Criteria</a:t>
                      </a:r>
                      <a:endParaRPr lang="en-US">
                        <a:latin typeface="Corbel" panose="020B0503020204020204" pitchFamily="34" charset="0"/>
                      </a:endParaRPr>
                    </a:p>
                  </a:txBody>
                  <a:tcPr anchor="ctr"/>
                </a:tc>
                <a:tc>
                  <a:txBody>
                    <a:bodyPr/>
                    <a:lstStyle/>
                    <a:p>
                      <a:pPr algn="l"/>
                      <a:r>
                        <a:rPr lang="en-US"/>
                        <a:t>Weight</a:t>
                      </a:r>
                      <a:endParaRPr lang="en-US">
                        <a:latin typeface="Corbel" panose="020B0503020204020204" pitchFamily="34" charset="0"/>
                      </a:endParaRPr>
                    </a:p>
                  </a:txBody>
                  <a:tcPr anchor="ctr"/>
                </a:tc>
                <a:tc>
                  <a:txBody>
                    <a:bodyPr/>
                    <a:lstStyle/>
                    <a:p>
                      <a:pPr algn="l"/>
                      <a:r>
                        <a:rPr lang="en-US"/>
                        <a:t>daily.co</a:t>
                      </a:r>
                      <a:endParaRPr lang="en-US">
                        <a:latin typeface="Corbel" panose="020B0503020204020204" pitchFamily="34" charset="0"/>
                      </a:endParaRPr>
                    </a:p>
                  </a:txBody>
                  <a:tcPr anchor="ctr"/>
                </a:tc>
                <a:tc>
                  <a:txBody>
                    <a:bodyPr/>
                    <a:lstStyle/>
                    <a:p>
                      <a:pPr algn="l"/>
                      <a:r>
                        <a:rPr lang="en-US"/>
                        <a:t>doxy.me</a:t>
                      </a:r>
                      <a:endParaRPr lang="en-US">
                        <a:latin typeface="Corbel" panose="020B0503020204020204" pitchFamily="34" charset="0"/>
                      </a:endParaRPr>
                    </a:p>
                  </a:txBody>
                  <a:tcPr anchor="ctr"/>
                </a:tc>
                <a:tc>
                  <a:txBody>
                    <a:bodyPr/>
                    <a:lstStyle/>
                    <a:p>
                      <a:pPr algn="l"/>
                      <a:r>
                        <a:rPr lang="en-US" err="1"/>
                        <a:t>twilio</a:t>
                      </a:r>
                      <a:endParaRPr lang="en-US">
                        <a:latin typeface="Corbel" panose="020B0503020204020204" pitchFamily="34" charset="0"/>
                      </a:endParaRPr>
                    </a:p>
                  </a:txBody>
                  <a:tcPr anchor="ctr"/>
                </a:tc>
                <a:tc>
                  <a:txBody>
                    <a:bodyPr/>
                    <a:lstStyle/>
                    <a:p>
                      <a:pPr algn="l"/>
                      <a:r>
                        <a:rPr lang="en-US"/>
                        <a:t>Infobip</a:t>
                      </a:r>
                      <a:endParaRPr lang="en-US">
                        <a:latin typeface="Corbel" panose="020B0503020204020204" pitchFamily="34" charset="0"/>
                      </a:endParaRPr>
                    </a:p>
                  </a:txBody>
                  <a:tcPr anchor="ctr"/>
                </a:tc>
                <a:tc>
                  <a:txBody>
                    <a:bodyPr/>
                    <a:lstStyle/>
                    <a:p>
                      <a:pPr algn="l"/>
                      <a:r>
                        <a:rPr lang="en-US" err="1"/>
                        <a:t>antmedia</a:t>
                      </a:r>
                      <a:endParaRPr lang="en-US">
                        <a:latin typeface="Corbel" panose="020B0503020204020204" pitchFamily="34" charset="0"/>
                      </a:endParaRPr>
                    </a:p>
                  </a:txBody>
                  <a:tcPr anchor="ctr"/>
                </a:tc>
                <a:extLst>
                  <a:ext uri="{0D108BD9-81ED-4DB2-BD59-A6C34878D82A}">
                    <a16:rowId xmlns:a16="http://schemas.microsoft.com/office/drawing/2014/main" val="1413524148"/>
                  </a:ext>
                </a:extLst>
              </a:tr>
              <a:tr h="535741">
                <a:tc>
                  <a:txBody>
                    <a:bodyPr/>
                    <a:lstStyle/>
                    <a:p>
                      <a:pPr algn="l"/>
                      <a:r>
                        <a:rPr lang="en-US" sz="1700"/>
                        <a:t>Web JavaScript SDK support</a:t>
                      </a:r>
                      <a:endParaRPr lang="en-US" sz="1700">
                        <a:latin typeface="Corbel" panose="020B0503020204020204" pitchFamily="34" charset="0"/>
                      </a:endParaRPr>
                    </a:p>
                  </a:txBody>
                  <a:tcPr anchor="ctr"/>
                </a:tc>
                <a:tc>
                  <a:txBody>
                    <a:bodyPr/>
                    <a:lstStyle/>
                    <a:p>
                      <a:pPr algn="l"/>
                      <a:r>
                        <a:rPr lang="en-US" sz="1700"/>
                        <a:t>20%</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5x20%=</a:t>
                      </a:r>
                      <a:r>
                        <a:rPr lang="en-US" sz="1700"/>
                        <a:t>1</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5x20%</a:t>
                      </a:r>
                      <a:r>
                        <a:rPr lang="en-US" sz="1700"/>
                        <a:t>=1</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5x20%</a:t>
                      </a:r>
                      <a:r>
                        <a:rPr lang="en-US" sz="1700"/>
                        <a:t>=1</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5x20%</a:t>
                      </a:r>
                      <a:r>
                        <a:rPr lang="en-US" sz="1700"/>
                        <a:t>=1</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5x20%</a:t>
                      </a:r>
                      <a:r>
                        <a:rPr lang="en-US" sz="1700"/>
                        <a:t>=1</a:t>
                      </a:r>
                      <a:endParaRPr lang="en-US" sz="1700">
                        <a:latin typeface="Corbel" panose="020B0503020204020204" pitchFamily="34" charset="0"/>
                      </a:endParaRPr>
                    </a:p>
                  </a:txBody>
                  <a:tcPr anchor="ctr"/>
                </a:tc>
                <a:extLst>
                  <a:ext uri="{0D108BD9-81ED-4DB2-BD59-A6C34878D82A}">
                    <a16:rowId xmlns:a16="http://schemas.microsoft.com/office/drawing/2014/main" val="1634616525"/>
                  </a:ext>
                </a:extLst>
              </a:tr>
              <a:tr h="535741">
                <a:tc>
                  <a:txBody>
                    <a:bodyPr/>
                    <a:lstStyle/>
                    <a:p>
                      <a:pPr algn="l"/>
                      <a:r>
                        <a:rPr lang="en-US" sz="1700"/>
                        <a:t>Native Android SDK Support</a:t>
                      </a:r>
                      <a:endParaRPr lang="en-US" sz="1700">
                        <a:latin typeface="Corbel" panose="020B0503020204020204" pitchFamily="34" charset="0"/>
                      </a:endParaRPr>
                    </a:p>
                  </a:txBody>
                  <a:tcPr anchor="ctr"/>
                </a:tc>
                <a:tc>
                  <a:txBody>
                    <a:bodyPr/>
                    <a:lstStyle/>
                    <a:p>
                      <a:pPr algn="l"/>
                      <a:r>
                        <a:rPr lang="en-US" sz="1700"/>
                        <a:t>20%</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5x20%=</a:t>
                      </a:r>
                      <a:r>
                        <a:rPr lang="en-US" sz="1700"/>
                        <a:t>1</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0x20%</a:t>
                      </a:r>
                      <a:r>
                        <a:rPr lang="en-US" sz="1700"/>
                        <a:t>=0</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5x20%</a:t>
                      </a:r>
                      <a:r>
                        <a:rPr lang="en-US" sz="1700"/>
                        <a:t>=1</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5x20%</a:t>
                      </a:r>
                      <a:r>
                        <a:rPr lang="en-US" sz="1700"/>
                        <a:t>=1</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5x20%</a:t>
                      </a:r>
                      <a:r>
                        <a:rPr lang="en-US" sz="1700"/>
                        <a:t>=1</a:t>
                      </a:r>
                      <a:endParaRPr lang="en-US" sz="1700">
                        <a:latin typeface="Corbel" panose="020B0503020204020204" pitchFamily="34" charset="0"/>
                      </a:endParaRPr>
                    </a:p>
                  </a:txBody>
                  <a:tcPr anchor="ctr"/>
                </a:tc>
                <a:extLst>
                  <a:ext uri="{0D108BD9-81ED-4DB2-BD59-A6C34878D82A}">
                    <a16:rowId xmlns:a16="http://schemas.microsoft.com/office/drawing/2014/main" val="195681819"/>
                  </a:ext>
                </a:extLst>
              </a:tr>
              <a:tr h="535741">
                <a:tc>
                  <a:txBody>
                    <a:bodyPr/>
                    <a:lstStyle/>
                    <a:p>
                      <a:pPr algn="l"/>
                      <a:r>
                        <a:rPr lang="en-US" sz="1700"/>
                        <a:t>Native iOS SDK Support</a:t>
                      </a:r>
                      <a:endParaRPr lang="en-US" sz="1700">
                        <a:latin typeface="Corbel" panose="020B0503020204020204" pitchFamily="34" charset="0"/>
                      </a:endParaRPr>
                    </a:p>
                  </a:txBody>
                  <a:tcPr anchor="ctr"/>
                </a:tc>
                <a:tc>
                  <a:txBody>
                    <a:bodyPr/>
                    <a:lstStyle/>
                    <a:p>
                      <a:pPr algn="l"/>
                      <a:r>
                        <a:rPr lang="en-US" sz="1700"/>
                        <a:t>20%</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5x20%=</a:t>
                      </a:r>
                      <a:r>
                        <a:rPr lang="en-US" sz="1700"/>
                        <a:t>1</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0x20%</a:t>
                      </a:r>
                      <a:r>
                        <a:rPr lang="en-US" sz="1700"/>
                        <a:t>=0</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5x20%</a:t>
                      </a:r>
                      <a:r>
                        <a:rPr lang="en-US" sz="1700"/>
                        <a:t>=1</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5x20%=</a:t>
                      </a:r>
                      <a:r>
                        <a:rPr lang="en-US" sz="1700"/>
                        <a:t>1</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5x20%=</a:t>
                      </a:r>
                      <a:r>
                        <a:rPr lang="en-US" sz="1700"/>
                        <a:t>1</a:t>
                      </a:r>
                      <a:endParaRPr lang="en-US" sz="1700">
                        <a:latin typeface="Corbel" panose="020B0503020204020204" pitchFamily="34" charset="0"/>
                      </a:endParaRPr>
                    </a:p>
                  </a:txBody>
                  <a:tcPr anchor="ctr"/>
                </a:tc>
                <a:extLst>
                  <a:ext uri="{0D108BD9-81ED-4DB2-BD59-A6C34878D82A}">
                    <a16:rowId xmlns:a16="http://schemas.microsoft.com/office/drawing/2014/main" val="2031102776"/>
                  </a:ext>
                </a:extLst>
              </a:tr>
              <a:tr h="535741">
                <a:tc>
                  <a:txBody>
                    <a:bodyPr/>
                    <a:lstStyle/>
                    <a:p>
                      <a:pPr algn="l"/>
                      <a:r>
                        <a:rPr lang="en-US" sz="1700"/>
                        <a:t>Cost-effectiveness</a:t>
                      </a:r>
                      <a:endParaRPr lang="en-US" sz="1700">
                        <a:latin typeface="Corbel" panose="020B0503020204020204" pitchFamily="34" charset="0"/>
                      </a:endParaRPr>
                    </a:p>
                  </a:txBody>
                  <a:tcPr anchor="ctr"/>
                </a:tc>
                <a:tc>
                  <a:txBody>
                    <a:bodyPr/>
                    <a:lstStyle/>
                    <a:p>
                      <a:pPr algn="l"/>
                      <a:r>
                        <a:rPr lang="en-US" sz="1700"/>
                        <a:t>10%</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3x10%=</a:t>
                      </a:r>
                      <a:r>
                        <a:rPr lang="en-US" sz="1700"/>
                        <a:t>0.3</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2x10%</a:t>
                      </a:r>
                      <a:r>
                        <a:rPr lang="en-US" sz="1700"/>
                        <a:t>=0.2</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4x10%</a:t>
                      </a:r>
                      <a:r>
                        <a:rPr lang="en-US" sz="1700"/>
                        <a:t>=0.4</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1x10%</a:t>
                      </a:r>
                      <a:r>
                        <a:rPr lang="en-US" sz="1700"/>
                        <a:t>=0.1</a:t>
                      </a:r>
                      <a:endParaRPr lang="en-US" sz="1700">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solidFill>
                            <a:schemeClr val="bg1">
                              <a:lumMod val="50000"/>
                            </a:schemeClr>
                          </a:solidFill>
                        </a:rPr>
                        <a:t>5x10%</a:t>
                      </a:r>
                      <a:r>
                        <a:rPr lang="en-US" sz="1700"/>
                        <a:t>=0.5</a:t>
                      </a:r>
                      <a:endParaRPr lang="en-US" sz="1700">
                        <a:latin typeface="Corbel" panose="020B0503020204020204" pitchFamily="34" charset="0"/>
                      </a:endParaRPr>
                    </a:p>
                  </a:txBody>
                  <a:tcPr anchor="ctr"/>
                </a:tc>
                <a:extLst>
                  <a:ext uri="{0D108BD9-81ED-4DB2-BD59-A6C34878D82A}">
                    <a16:rowId xmlns:a16="http://schemas.microsoft.com/office/drawing/2014/main" val="2416907421"/>
                  </a:ext>
                </a:extLst>
              </a:tr>
              <a:tr h="535741">
                <a:tc>
                  <a:txBody>
                    <a:bodyPr/>
                    <a:lstStyle/>
                    <a:p>
                      <a:pPr algn="l"/>
                      <a:r>
                        <a:rPr lang="en-US" sz="1700"/>
                        <a:t>HIPAA Compliant</a:t>
                      </a:r>
                      <a:endParaRPr lang="en-US" sz="1700">
                        <a:latin typeface="Corbel" panose="020B0503020204020204" pitchFamily="34" charset="0"/>
                      </a:endParaRPr>
                    </a:p>
                  </a:txBody>
                  <a:tcPr anchor="ctr"/>
                </a:tc>
                <a:tc>
                  <a:txBody>
                    <a:bodyPr/>
                    <a:lstStyle/>
                    <a:p>
                      <a:pPr algn="l"/>
                      <a:r>
                        <a:rPr lang="en-US" sz="1700"/>
                        <a:t>5%</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5x5%=</a:t>
                      </a:r>
                      <a:r>
                        <a:rPr lang="en-US" sz="1700"/>
                        <a:t>0.25</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5x5%</a:t>
                      </a:r>
                      <a:r>
                        <a:rPr lang="en-US" sz="1700"/>
                        <a:t>=0.25</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5x5%</a:t>
                      </a:r>
                      <a:r>
                        <a:rPr lang="en-US" sz="1700"/>
                        <a:t>=0.25</a:t>
                      </a:r>
                      <a:endParaRPr lang="en-US" sz="1700">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solidFill>
                            <a:schemeClr val="bg1">
                              <a:lumMod val="50000"/>
                            </a:schemeClr>
                          </a:solidFill>
                        </a:rPr>
                        <a:t>5x5%</a:t>
                      </a:r>
                      <a:r>
                        <a:rPr lang="en-US" sz="1700"/>
                        <a:t>=0.25</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1x5%</a:t>
                      </a:r>
                      <a:r>
                        <a:rPr lang="en-US" sz="1700"/>
                        <a:t>=0.05</a:t>
                      </a:r>
                      <a:endParaRPr lang="en-US" sz="1700">
                        <a:latin typeface="Corbel" panose="020B0503020204020204" pitchFamily="34" charset="0"/>
                      </a:endParaRPr>
                    </a:p>
                  </a:txBody>
                  <a:tcPr anchor="ctr"/>
                </a:tc>
                <a:extLst>
                  <a:ext uri="{0D108BD9-81ED-4DB2-BD59-A6C34878D82A}">
                    <a16:rowId xmlns:a16="http://schemas.microsoft.com/office/drawing/2014/main" val="90765615"/>
                  </a:ext>
                </a:extLst>
              </a:tr>
              <a:tr h="535741">
                <a:tc>
                  <a:txBody>
                    <a:bodyPr/>
                    <a:lstStyle/>
                    <a:p>
                      <a:pPr algn="l"/>
                      <a:r>
                        <a:rPr lang="en-US" sz="1700"/>
                        <a:t>Easy Integration</a:t>
                      </a:r>
                      <a:endParaRPr lang="en-US" sz="1700">
                        <a:latin typeface="Corbel" panose="020B0503020204020204" pitchFamily="34" charset="0"/>
                      </a:endParaRPr>
                    </a:p>
                  </a:txBody>
                  <a:tcPr anchor="ctr"/>
                </a:tc>
                <a:tc>
                  <a:txBody>
                    <a:bodyPr/>
                    <a:lstStyle/>
                    <a:p>
                      <a:pPr algn="l"/>
                      <a:r>
                        <a:rPr lang="en-US" sz="1700"/>
                        <a:t>10%</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5x10%=</a:t>
                      </a:r>
                      <a:r>
                        <a:rPr lang="en-US" sz="1700"/>
                        <a:t>0.5</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5x10%</a:t>
                      </a:r>
                      <a:r>
                        <a:rPr lang="en-US" sz="1700"/>
                        <a:t>=0.5</a:t>
                      </a:r>
                      <a:endParaRPr lang="en-US" sz="1700">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solidFill>
                            <a:schemeClr val="bg1">
                              <a:lumMod val="50000"/>
                            </a:schemeClr>
                          </a:solidFill>
                        </a:rPr>
                        <a:t>5x10%</a:t>
                      </a:r>
                      <a:r>
                        <a:rPr lang="en-US" sz="1700"/>
                        <a:t>=0.5</a:t>
                      </a:r>
                      <a:endParaRPr lang="en-US" sz="1700">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solidFill>
                            <a:schemeClr val="bg1">
                              <a:lumMod val="50000"/>
                            </a:schemeClr>
                          </a:solidFill>
                        </a:rPr>
                        <a:t>5x10%</a:t>
                      </a:r>
                      <a:r>
                        <a:rPr lang="en-US" sz="1700"/>
                        <a:t>=0.5</a:t>
                      </a:r>
                      <a:endParaRPr lang="en-US" sz="1700">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solidFill>
                            <a:schemeClr val="bg1">
                              <a:lumMod val="50000"/>
                            </a:schemeClr>
                          </a:solidFill>
                        </a:rPr>
                        <a:t>1x10%</a:t>
                      </a:r>
                      <a:r>
                        <a:rPr lang="en-US" sz="1700"/>
                        <a:t>=0.1</a:t>
                      </a:r>
                      <a:endParaRPr lang="en-US" sz="1700">
                        <a:latin typeface="Corbel" panose="020B0503020204020204" pitchFamily="34" charset="0"/>
                      </a:endParaRPr>
                    </a:p>
                  </a:txBody>
                  <a:tcPr anchor="ctr"/>
                </a:tc>
                <a:extLst>
                  <a:ext uri="{0D108BD9-81ED-4DB2-BD59-A6C34878D82A}">
                    <a16:rowId xmlns:a16="http://schemas.microsoft.com/office/drawing/2014/main" val="1529734412"/>
                  </a:ext>
                </a:extLst>
              </a:tr>
              <a:tr h="535741">
                <a:tc>
                  <a:txBody>
                    <a:bodyPr/>
                    <a:lstStyle/>
                    <a:p>
                      <a:pPr algn="l"/>
                      <a:r>
                        <a:rPr lang="en-US" sz="1700"/>
                        <a:t>Maintenance-free</a:t>
                      </a:r>
                      <a:endParaRPr lang="en-US" sz="1700">
                        <a:latin typeface="Corbel" panose="020B0503020204020204" pitchFamily="34" charset="0"/>
                      </a:endParaRPr>
                    </a:p>
                  </a:txBody>
                  <a:tcPr anchor="ctr"/>
                </a:tc>
                <a:tc>
                  <a:txBody>
                    <a:bodyPr/>
                    <a:lstStyle/>
                    <a:p>
                      <a:pPr algn="l"/>
                      <a:r>
                        <a:rPr lang="en-US" sz="1700"/>
                        <a:t>15%</a:t>
                      </a:r>
                      <a:endParaRPr lang="en-US" sz="1700">
                        <a:latin typeface="Corbel" panose="020B0503020204020204" pitchFamily="34" charset="0"/>
                      </a:endParaRPr>
                    </a:p>
                  </a:txBody>
                  <a:tcPr anchor="ctr"/>
                </a:tc>
                <a:tc>
                  <a:txBody>
                    <a:bodyPr/>
                    <a:lstStyle/>
                    <a:p>
                      <a:pPr algn="l"/>
                      <a:r>
                        <a:rPr lang="en-US" sz="1700">
                          <a:solidFill>
                            <a:schemeClr val="bg1">
                              <a:lumMod val="50000"/>
                            </a:schemeClr>
                          </a:solidFill>
                        </a:rPr>
                        <a:t>5x15%=</a:t>
                      </a:r>
                      <a:r>
                        <a:rPr lang="en-US" sz="1700"/>
                        <a:t>0.75</a:t>
                      </a:r>
                      <a:endParaRPr lang="en-US" sz="1700">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solidFill>
                            <a:schemeClr val="bg1">
                              <a:lumMod val="50000"/>
                            </a:schemeClr>
                          </a:solidFill>
                        </a:rPr>
                        <a:t>5x15%=</a:t>
                      </a:r>
                      <a:r>
                        <a:rPr lang="en-US" sz="1700"/>
                        <a:t>0.75</a:t>
                      </a:r>
                      <a:endParaRPr lang="en-US" sz="1700">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solidFill>
                            <a:schemeClr val="bg1">
                              <a:lumMod val="50000"/>
                            </a:schemeClr>
                          </a:solidFill>
                        </a:rPr>
                        <a:t>5x15%=</a:t>
                      </a:r>
                      <a:r>
                        <a:rPr lang="en-US" sz="1700"/>
                        <a:t>0.75</a:t>
                      </a:r>
                      <a:endParaRPr lang="en-US" sz="1700">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solidFill>
                            <a:schemeClr val="bg1">
                              <a:lumMod val="50000"/>
                            </a:schemeClr>
                          </a:solidFill>
                        </a:rPr>
                        <a:t>5x15%=</a:t>
                      </a:r>
                      <a:r>
                        <a:rPr lang="en-US" sz="1700"/>
                        <a:t>0.75</a:t>
                      </a:r>
                      <a:endParaRPr lang="en-US" sz="1700">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solidFill>
                            <a:schemeClr val="bg1">
                              <a:lumMod val="50000"/>
                            </a:schemeClr>
                          </a:solidFill>
                        </a:rPr>
                        <a:t>0x15%=</a:t>
                      </a:r>
                      <a:r>
                        <a:rPr lang="en-US" sz="1700"/>
                        <a:t>0</a:t>
                      </a:r>
                      <a:endParaRPr lang="en-US" sz="1700">
                        <a:latin typeface="Corbel" panose="020B0503020204020204" pitchFamily="34" charset="0"/>
                      </a:endParaRPr>
                    </a:p>
                  </a:txBody>
                  <a:tcPr anchor="ctr"/>
                </a:tc>
                <a:extLst>
                  <a:ext uri="{0D108BD9-81ED-4DB2-BD59-A6C34878D82A}">
                    <a16:rowId xmlns:a16="http://schemas.microsoft.com/office/drawing/2014/main" val="4195289823"/>
                  </a:ext>
                </a:extLst>
              </a:tr>
              <a:tr h="535741">
                <a:tc gridSpan="2">
                  <a:txBody>
                    <a:bodyPr/>
                    <a:lstStyle/>
                    <a:p>
                      <a:pPr algn="r"/>
                      <a:r>
                        <a:rPr lang="en-US" sz="1700"/>
                        <a:t>Total Score = </a:t>
                      </a:r>
                      <a:endParaRPr lang="en-US" sz="1700">
                        <a:latin typeface="Corbel" panose="020B0503020204020204" pitchFamily="34" charset="0"/>
                      </a:endParaRPr>
                    </a:p>
                  </a:txBody>
                  <a:tcPr anchor="ctr"/>
                </a:tc>
                <a:tc hMerge="1">
                  <a:txBody>
                    <a:bodyPr/>
                    <a:lstStyle/>
                    <a:p>
                      <a:pPr algn="l"/>
                      <a:endParaRPr lang="en-US" sz="1700"/>
                    </a:p>
                  </a:txBody>
                  <a:tcPr anchor="ctr"/>
                </a:tc>
                <a:tc>
                  <a:txBody>
                    <a:bodyPr/>
                    <a:lstStyle/>
                    <a:p>
                      <a:pPr algn="l"/>
                      <a:r>
                        <a:rPr lang="en-US" sz="1700"/>
                        <a:t>4.8</a:t>
                      </a:r>
                      <a:endParaRPr lang="en-US" sz="1700">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2.7</a:t>
                      </a:r>
                      <a:endParaRPr lang="en-US" sz="1700">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4.9</a:t>
                      </a:r>
                      <a:endParaRPr lang="en-US" sz="1700">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4.6</a:t>
                      </a:r>
                      <a:endParaRPr lang="en-US" sz="1700">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3.65</a:t>
                      </a:r>
                      <a:endParaRPr lang="en-US" sz="1700">
                        <a:latin typeface="Corbel" panose="020B0503020204020204" pitchFamily="34" charset="0"/>
                      </a:endParaRPr>
                    </a:p>
                  </a:txBody>
                  <a:tcPr anchor="ctr"/>
                </a:tc>
                <a:extLst>
                  <a:ext uri="{0D108BD9-81ED-4DB2-BD59-A6C34878D82A}">
                    <a16:rowId xmlns:a16="http://schemas.microsoft.com/office/drawing/2014/main" val="3180399419"/>
                  </a:ext>
                </a:extLst>
              </a:tr>
            </a:tbl>
          </a:graphicData>
        </a:graphic>
      </p:graphicFrame>
      <p:sp>
        <p:nvSpPr>
          <p:cNvPr id="3" name="Slide Number Placeholder 2">
            <a:extLst>
              <a:ext uri="{FF2B5EF4-FFF2-40B4-BE49-F238E27FC236}">
                <a16:creationId xmlns:a16="http://schemas.microsoft.com/office/drawing/2014/main" id="{94E46DC1-575F-4A4F-DCB4-A96786EFE6BD}"/>
              </a:ext>
            </a:extLst>
          </p:cNvPr>
          <p:cNvSpPr>
            <a:spLocks noGrp="1"/>
          </p:cNvSpPr>
          <p:nvPr>
            <p:ph type="sldNum" sz="quarter" idx="12"/>
          </p:nvPr>
        </p:nvSpPr>
        <p:spPr/>
        <p:txBody>
          <a:bodyPr/>
          <a:lstStyle/>
          <a:p>
            <a:fld id="{E4A7374E-1511-4CAC-B9ED-9034BB23A456}" type="slidenum">
              <a:rPr lang="en-US" smtClean="0"/>
              <a:t>81</a:t>
            </a:fld>
            <a:endParaRPr lang="en-US"/>
          </a:p>
        </p:txBody>
      </p:sp>
    </p:spTree>
    <p:extLst>
      <p:ext uri="{BB962C8B-B14F-4D97-AF65-F5344CB8AC3E}">
        <p14:creationId xmlns:p14="http://schemas.microsoft.com/office/powerpoint/2010/main" val="29846431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5511-C32C-6723-940C-F84E2395921E}"/>
              </a:ext>
            </a:extLst>
          </p:cNvPr>
          <p:cNvSpPr>
            <a:spLocks noGrp="1"/>
          </p:cNvSpPr>
          <p:nvPr>
            <p:ph type="title"/>
          </p:nvPr>
        </p:nvSpPr>
        <p:spPr/>
        <p:txBody>
          <a:bodyPr/>
          <a:lstStyle/>
          <a:p>
            <a:r>
              <a:rPr lang="en-US"/>
              <a:t>Step 5: Compare and Select the Best Option</a:t>
            </a:r>
          </a:p>
        </p:txBody>
      </p:sp>
      <p:graphicFrame>
        <p:nvGraphicFramePr>
          <p:cNvPr id="4" name="Content Placeholder 3">
            <a:extLst>
              <a:ext uri="{FF2B5EF4-FFF2-40B4-BE49-F238E27FC236}">
                <a16:creationId xmlns:a16="http://schemas.microsoft.com/office/drawing/2014/main" id="{07CC37E7-1305-AEC8-1ADE-AEBAB65050A3}"/>
              </a:ext>
            </a:extLst>
          </p:cNvPr>
          <p:cNvGraphicFramePr>
            <a:graphicFrameLocks noGrp="1"/>
          </p:cNvGraphicFramePr>
          <p:nvPr>
            <p:ph idx="1"/>
            <p:extLst>
              <p:ext uri="{D42A27DB-BD31-4B8C-83A1-F6EECF244321}">
                <p14:modId xmlns:p14="http://schemas.microsoft.com/office/powerpoint/2010/main" val="1957980980"/>
              </p:ext>
            </p:extLst>
          </p:nvPr>
        </p:nvGraphicFramePr>
        <p:xfrm>
          <a:off x="838200" y="1825625"/>
          <a:ext cx="10515600" cy="3236976"/>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3240744618"/>
                    </a:ext>
                  </a:extLst>
                </a:gridCol>
                <a:gridCol w="5257800">
                  <a:extLst>
                    <a:ext uri="{9D8B030D-6E8A-4147-A177-3AD203B41FA5}">
                      <a16:colId xmlns:a16="http://schemas.microsoft.com/office/drawing/2014/main" val="369183719"/>
                    </a:ext>
                  </a:extLst>
                </a:gridCol>
              </a:tblGrid>
              <a:tr h="539496">
                <a:tc>
                  <a:txBody>
                    <a:bodyPr/>
                    <a:lstStyle/>
                    <a:p>
                      <a:r>
                        <a:rPr lang="en-US"/>
                        <a:t>Option</a:t>
                      </a:r>
                      <a:endParaRPr lang="en-US">
                        <a:latin typeface="Corbel" panose="020B0503020204020204" pitchFamily="34" charset="0"/>
                      </a:endParaRPr>
                    </a:p>
                  </a:txBody>
                  <a:tcPr anchor="ctr"/>
                </a:tc>
                <a:tc>
                  <a:txBody>
                    <a:bodyPr/>
                    <a:lstStyle/>
                    <a:p>
                      <a:endParaRPr lang="en-US">
                        <a:latin typeface="Corbel" panose="020B0503020204020204" pitchFamily="34" charset="0"/>
                      </a:endParaRPr>
                    </a:p>
                  </a:txBody>
                  <a:tcPr anchor="ctr"/>
                </a:tc>
                <a:extLst>
                  <a:ext uri="{0D108BD9-81ED-4DB2-BD59-A6C34878D82A}">
                    <a16:rowId xmlns:a16="http://schemas.microsoft.com/office/drawing/2014/main" val="2098369429"/>
                  </a:ext>
                </a:extLst>
              </a:tr>
              <a:tr h="539496">
                <a:tc>
                  <a:txBody>
                    <a:bodyPr/>
                    <a:lstStyle/>
                    <a:p>
                      <a:r>
                        <a:rPr lang="en-US"/>
                        <a:t>daily.co</a:t>
                      </a:r>
                      <a:endParaRPr lang="en-US">
                        <a:latin typeface="Corbel" panose="020B0503020204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4.8</a:t>
                      </a:r>
                      <a:endParaRPr lang="en-US" sz="1800">
                        <a:latin typeface="Corbel" panose="020B0503020204020204" pitchFamily="34" charset="0"/>
                      </a:endParaRPr>
                    </a:p>
                  </a:txBody>
                  <a:tcPr anchor="ctr"/>
                </a:tc>
                <a:extLst>
                  <a:ext uri="{0D108BD9-81ED-4DB2-BD59-A6C34878D82A}">
                    <a16:rowId xmlns:a16="http://schemas.microsoft.com/office/drawing/2014/main" val="974309178"/>
                  </a:ext>
                </a:extLst>
              </a:tr>
              <a:tr h="539496">
                <a:tc>
                  <a:txBody>
                    <a:bodyPr/>
                    <a:lstStyle/>
                    <a:p>
                      <a:r>
                        <a:rPr lang="en-US"/>
                        <a:t>doxy.me</a:t>
                      </a:r>
                      <a:endParaRPr lang="en-US">
                        <a:latin typeface="Corbel" panose="020B0503020204020204" pitchFamily="34" charset="0"/>
                      </a:endParaRPr>
                    </a:p>
                  </a:txBody>
                  <a:tcPr anchor="ctr"/>
                </a:tc>
                <a:tc>
                  <a:txBody>
                    <a:bodyPr/>
                    <a:lstStyle/>
                    <a:p>
                      <a:r>
                        <a:rPr lang="en-US"/>
                        <a:t>2.7</a:t>
                      </a:r>
                      <a:endParaRPr lang="en-US">
                        <a:latin typeface="Corbel" panose="020B0503020204020204" pitchFamily="34" charset="0"/>
                      </a:endParaRPr>
                    </a:p>
                  </a:txBody>
                  <a:tcPr anchor="ctr"/>
                </a:tc>
                <a:extLst>
                  <a:ext uri="{0D108BD9-81ED-4DB2-BD59-A6C34878D82A}">
                    <a16:rowId xmlns:a16="http://schemas.microsoft.com/office/drawing/2014/main" val="4157950250"/>
                  </a:ext>
                </a:extLst>
              </a:tr>
              <a:tr h="539496">
                <a:tc>
                  <a:txBody>
                    <a:bodyPr/>
                    <a:lstStyle/>
                    <a:p>
                      <a:r>
                        <a:rPr lang="en-US" b="1" err="1">
                          <a:solidFill>
                            <a:schemeClr val="tx1"/>
                          </a:solidFill>
                        </a:rPr>
                        <a:t>twilio</a:t>
                      </a:r>
                      <a:endParaRPr lang="en-US" b="1">
                        <a:solidFill>
                          <a:schemeClr val="tx1"/>
                        </a:solidFill>
                        <a:latin typeface="Corbel" panose="020B0503020204020204" pitchFamily="34" charset="0"/>
                      </a:endParaRPr>
                    </a:p>
                  </a:txBody>
                  <a:tcPr anchor="ctr"/>
                </a:tc>
                <a:tc>
                  <a:txBody>
                    <a:bodyPr/>
                    <a:lstStyle/>
                    <a:p>
                      <a:r>
                        <a:rPr lang="en-US" b="1">
                          <a:solidFill>
                            <a:schemeClr val="tx1"/>
                          </a:solidFill>
                        </a:rPr>
                        <a:t>4.9</a:t>
                      </a:r>
                      <a:endParaRPr lang="en-US" b="1">
                        <a:solidFill>
                          <a:schemeClr val="tx1"/>
                        </a:solidFill>
                        <a:latin typeface="Corbel" panose="020B0503020204020204" pitchFamily="34" charset="0"/>
                      </a:endParaRPr>
                    </a:p>
                  </a:txBody>
                  <a:tcPr anchor="ctr"/>
                </a:tc>
                <a:extLst>
                  <a:ext uri="{0D108BD9-81ED-4DB2-BD59-A6C34878D82A}">
                    <a16:rowId xmlns:a16="http://schemas.microsoft.com/office/drawing/2014/main" val="326938381"/>
                  </a:ext>
                </a:extLst>
              </a:tr>
              <a:tr h="539496">
                <a:tc>
                  <a:txBody>
                    <a:bodyPr/>
                    <a:lstStyle/>
                    <a:p>
                      <a:r>
                        <a:rPr lang="en-US"/>
                        <a:t>Infobip</a:t>
                      </a:r>
                      <a:endParaRPr lang="en-US">
                        <a:latin typeface="Corbel" panose="020B0503020204020204" pitchFamily="34" charset="0"/>
                      </a:endParaRPr>
                    </a:p>
                  </a:txBody>
                  <a:tcPr anchor="ctr"/>
                </a:tc>
                <a:tc>
                  <a:txBody>
                    <a:bodyPr/>
                    <a:lstStyle/>
                    <a:p>
                      <a:r>
                        <a:rPr lang="en-US"/>
                        <a:t>4.6</a:t>
                      </a:r>
                      <a:endParaRPr lang="en-US">
                        <a:latin typeface="Corbel" panose="020B0503020204020204" pitchFamily="34" charset="0"/>
                      </a:endParaRPr>
                    </a:p>
                  </a:txBody>
                  <a:tcPr anchor="ctr"/>
                </a:tc>
                <a:extLst>
                  <a:ext uri="{0D108BD9-81ED-4DB2-BD59-A6C34878D82A}">
                    <a16:rowId xmlns:a16="http://schemas.microsoft.com/office/drawing/2014/main" val="301146954"/>
                  </a:ext>
                </a:extLst>
              </a:tr>
              <a:tr h="539496">
                <a:tc>
                  <a:txBody>
                    <a:bodyPr/>
                    <a:lstStyle/>
                    <a:p>
                      <a:r>
                        <a:rPr lang="en-US" err="1"/>
                        <a:t>antmedia</a:t>
                      </a:r>
                      <a:endParaRPr lang="en-US">
                        <a:latin typeface="Corbel" panose="020B0503020204020204" pitchFamily="34" charset="0"/>
                      </a:endParaRPr>
                    </a:p>
                  </a:txBody>
                  <a:tcPr anchor="ctr"/>
                </a:tc>
                <a:tc>
                  <a:txBody>
                    <a:bodyPr/>
                    <a:lstStyle/>
                    <a:p>
                      <a:r>
                        <a:rPr lang="en-US"/>
                        <a:t>3.65</a:t>
                      </a:r>
                      <a:endParaRPr lang="en-US">
                        <a:latin typeface="Corbel" panose="020B0503020204020204" pitchFamily="34" charset="0"/>
                      </a:endParaRPr>
                    </a:p>
                  </a:txBody>
                  <a:tcPr anchor="ctr"/>
                </a:tc>
                <a:extLst>
                  <a:ext uri="{0D108BD9-81ED-4DB2-BD59-A6C34878D82A}">
                    <a16:rowId xmlns:a16="http://schemas.microsoft.com/office/drawing/2014/main" val="3252287540"/>
                  </a:ext>
                </a:extLst>
              </a:tr>
            </a:tbl>
          </a:graphicData>
        </a:graphic>
      </p:graphicFrame>
      <p:sp>
        <p:nvSpPr>
          <p:cNvPr id="5" name="TextBox 4">
            <a:extLst>
              <a:ext uri="{FF2B5EF4-FFF2-40B4-BE49-F238E27FC236}">
                <a16:creationId xmlns:a16="http://schemas.microsoft.com/office/drawing/2014/main" id="{3C7D7484-A5F7-DD71-128A-F9C56A20217B}"/>
              </a:ext>
            </a:extLst>
          </p:cNvPr>
          <p:cNvSpPr txBox="1"/>
          <p:nvPr/>
        </p:nvSpPr>
        <p:spPr>
          <a:xfrm>
            <a:off x="838199" y="5467740"/>
            <a:ext cx="10515601" cy="646331"/>
          </a:xfrm>
          <a:prstGeom prst="rect">
            <a:avLst/>
          </a:prstGeom>
          <a:noFill/>
        </p:spPr>
        <p:txBody>
          <a:bodyPr wrap="square" rtlCol="0">
            <a:spAutoFit/>
          </a:bodyPr>
          <a:lstStyle/>
          <a:p>
            <a:r>
              <a:rPr lang="en-US" b="1" err="1">
                <a:latin typeface="Corbel" panose="020B0503020204020204" pitchFamily="34" charset="0"/>
              </a:rPr>
              <a:t>twilio</a:t>
            </a:r>
            <a:r>
              <a:rPr lang="en-US">
                <a:latin typeface="Corbel" panose="020B0503020204020204" pitchFamily="34" charset="0"/>
              </a:rPr>
              <a:t> got the highest total weighted score and would be considered the best choice based on the criteria and weights assigned.</a:t>
            </a:r>
          </a:p>
        </p:txBody>
      </p:sp>
      <p:sp>
        <p:nvSpPr>
          <p:cNvPr id="3" name="Slide Number Placeholder 2">
            <a:extLst>
              <a:ext uri="{FF2B5EF4-FFF2-40B4-BE49-F238E27FC236}">
                <a16:creationId xmlns:a16="http://schemas.microsoft.com/office/drawing/2014/main" id="{0DF3153A-AC8B-9FAF-9A65-D0BB27A15107}"/>
              </a:ext>
            </a:extLst>
          </p:cNvPr>
          <p:cNvSpPr>
            <a:spLocks noGrp="1"/>
          </p:cNvSpPr>
          <p:nvPr>
            <p:ph type="sldNum" sz="quarter" idx="12"/>
          </p:nvPr>
        </p:nvSpPr>
        <p:spPr/>
        <p:txBody>
          <a:bodyPr/>
          <a:lstStyle/>
          <a:p>
            <a:fld id="{E4A7374E-1511-4CAC-B9ED-9034BB23A456}" type="slidenum">
              <a:rPr lang="en-US" smtClean="0"/>
              <a:t>82</a:t>
            </a:fld>
            <a:endParaRPr lang="en-US"/>
          </a:p>
        </p:txBody>
      </p:sp>
    </p:spTree>
    <p:extLst>
      <p:ext uri="{BB962C8B-B14F-4D97-AF65-F5344CB8AC3E}">
        <p14:creationId xmlns:p14="http://schemas.microsoft.com/office/powerpoint/2010/main" val="3957221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5248-B955-854F-3D7D-6F2A0987ED2B}"/>
              </a:ext>
            </a:extLst>
          </p:cNvPr>
          <p:cNvSpPr>
            <a:spLocks noGrp="1"/>
          </p:cNvSpPr>
          <p:nvPr>
            <p:ph type="title"/>
          </p:nvPr>
        </p:nvSpPr>
        <p:spPr/>
        <p:txBody>
          <a:bodyPr/>
          <a:lstStyle/>
          <a:p>
            <a:r>
              <a:rPr lang="en-US"/>
              <a:t>Benefits of Weighted Scoring</a:t>
            </a:r>
          </a:p>
        </p:txBody>
      </p:sp>
      <p:sp>
        <p:nvSpPr>
          <p:cNvPr id="3" name="Content Placeholder 2">
            <a:extLst>
              <a:ext uri="{FF2B5EF4-FFF2-40B4-BE49-F238E27FC236}">
                <a16:creationId xmlns:a16="http://schemas.microsoft.com/office/drawing/2014/main" id="{DB56A39B-28F2-EB9F-0397-60959235BA22}"/>
              </a:ext>
            </a:extLst>
          </p:cNvPr>
          <p:cNvSpPr>
            <a:spLocks noGrp="1"/>
          </p:cNvSpPr>
          <p:nvPr>
            <p:ph idx="1"/>
          </p:nvPr>
        </p:nvSpPr>
        <p:spPr/>
        <p:txBody>
          <a:bodyPr>
            <a:normAutofit/>
          </a:bodyPr>
          <a:lstStyle/>
          <a:p>
            <a:pPr>
              <a:lnSpc>
                <a:spcPct val="100000"/>
              </a:lnSpc>
            </a:pPr>
            <a:r>
              <a:rPr lang="en-US" b="1"/>
              <a:t>Objective Decision-Making</a:t>
            </a:r>
          </a:p>
          <a:p>
            <a:pPr lvl="1">
              <a:lnSpc>
                <a:spcPct val="100000"/>
              </a:lnSpc>
              <a:buFont typeface="Corbel" panose="020B0503020204020204" pitchFamily="34" charset="0"/>
              <a:buChar char="›"/>
            </a:pPr>
            <a:r>
              <a:rPr lang="en-US"/>
              <a:t>Reduces bias by using quantifiable data.</a:t>
            </a:r>
          </a:p>
          <a:p>
            <a:pPr>
              <a:lnSpc>
                <a:spcPct val="100000"/>
              </a:lnSpc>
            </a:pPr>
            <a:r>
              <a:rPr lang="en-US" b="1"/>
              <a:t>Transparency</a:t>
            </a:r>
          </a:p>
          <a:p>
            <a:pPr lvl="1">
              <a:lnSpc>
                <a:spcPct val="100000"/>
              </a:lnSpc>
              <a:buFont typeface="Corbel" panose="020B0503020204020204" pitchFamily="34" charset="0"/>
              <a:buChar char="›"/>
            </a:pPr>
            <a:r>
              <a:rPr lang="en-US"/>
              <a:t>Makes it clear why a particular option was chosen.</a:t>
            </a:r>
          </a:p>
          <a:p>
            <a:pPr>
              <a:lnSpc>
                <a:spcPct val="100000"/>
              </a:lnSpc>
            </a:pPr>
            <a:r>
              <a:rPr lang="en-US" b="1"/>
              <a:t>Flexibility</a:t>
            </a:r>
          </a:p>
          <a:p>
            <a:pPr lvl="1">
              <a:lnSpc>
                <a:spcPct val="100000"/>
              </a:lnSpc>
              <a:buFont typeface="Corbel" panose="020B0503020204020204" pitchFamily="34" charset="0"/>
              <a:buChar char="›"/>
            </a:pPr>
            <a:r>
              <a:rPr lang="en-US"/>
              <a:t>Can adjust weights and criteria as needed to reflect changing priorities.</a:t>
            </a:r>
          </a:p>
          <a:p>
            <a:pPr>
              <a:lnSpc>
                <a:spcPct val="100000"/>
              </a:lnSpc>
            </a:pPr>
            <a:r>
              <a:rPr lang="en-US" b="1"/>
              <a:t>Stakeholder Buy-In</a:t>
            </a:r>
          </a:p>
          <a:p>
            <a:pPr lvl="1">
              <a:lnSpc>
                <a:spcPct val="100000"/>
              </a:lnSpc>
              <a:buFont typeface="Corbel" panose="020B0503020204020204" pitchFamily="34" charset="0"/>
              <a:buChar char="›"/>
            </a:pPr>
            <a:r>
              <a:rPr lang="en-US"/>
              <a:t>Facilitates discussions and consensus among stakeholders.</a:t>
            </a:r>
          </a:p>
        </p:txBody>
      </p:sp>
      <p:sp>
        <p:nvSpPr>
          <p:cNvPr id="4" name="Slide Number Placeholder 3">
            <a:extLst>
              <a:ext uri="{FF2B5EF4-FFF2-40B4-BE49-F238E27FC236}">
                <a16:creationId xmlns:a16="http://schemas.microsoft.com/office/drawing/2014/main" id="{1EE8D19F-973E-4A50-4D84-22C9A4B1F7F1}"/>
              </a:ext>
            </a:extLst>
          </p:cNvPr>
          <p:cNvSpPr>
            <a:spLocks noGrp="1"/>
          </p:cNvSpPr>
          <p:nvPr>
            <p:ph type="sldNum" sz="quarter" idx="12"/>
          </p:nvPr>
        </p:nvSpPr>
        <p:spPr/>
        <p:txBody>
          <a:bodyPr/>
          <a:lstStyle/>
          <a:p>
            <a:fld id="{E4A7374E-1511-4CAC-B9ED-9034BB23A456}" type="slidenum">
              <a:rPr lang="en-US" smtClean="0"/>
              <a:t>83</a:t>
            </a:fld>
            <a:endParaRPr lang="en-US"/>
          </a:p>
        </p:txBody>
      </p:sp>
    </p:spTree>
    <p:extLst>
      <p:ext uri="{BB962C8B-B14F-4D97-AF65-F5344CB8AC3E}">
        <p14:creationId xmlns:p14="http://schemas.microsoft.com/office/powerpoint/2010/main" val="596232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2EA37F-0A50-4301-3F80-1F9A9EFB09D9}"/>
              </a:ext>
            </a:extLst>
          </p:cNvPr>
          <p:cNvSpPr>
            <a:spLocks noGrp="1"/>
          </p:cNvSpPr>
          <p:nvPr>
            <p:ph type="title"/>
          </p:nvPr>
        </p:nvSpPr>
        <p:spPr/>
        <p:txBody>
          <a:bodyPr/>
          <a:lstStyle/>
          <a:p>
            <a:r>
              <a:rPr lang="en-US"/>
              <a:t>Data Modeling</a:t>
            </a:r>
          </a:p>
        </p:txBody>
      </p:sp>
      <p:sp>
        <p:nvSpPr>
          <p:cNvPr id="5" name="Text Placeholder 4">
            <a:extLst>
              <a:ext uri="{FF2B5EF4-FFF2-40B4-BE49-F238E27FC236}">
                <a16:creationId xmlns:a16="http://schemas.microsoft.com/office/drawing/2014/main" id="{E4394563-3003-8D21-F79F-289B00184A05}"/>
              </a:ext>
            </a:extLst>
          </p:cNvPr>
          <p:cNvSpPr>
            <a:spLocks noGrp="1"/>
          </p:cNvSpPr>
          <p:nvPr>
            <p:ph type="body" idx="1"/>
          </p:nvPr>
        </p:nvSpPr>
        <p:spPr/>
        <p:txBody>
          <a:bodyPr/>
          <a:lstStyle/>
          <a:p>
            <a:r>
              <a:rPr lang="en-US"/>
              <a:t>Creating a visual representation of a system's data and its relationships</a:t>
            </a:r>
          </a:p>
        </p:txBody>
      </p:sp>
      <p:sp>
        <p:nvSpPr>
          <p:cNvPr id="2" name="Slide Number Placeholder 1">
            <a:extLst>
              <a:ext uri="{FF2B5EF4-FFF2-40B4-BE49-F238E27FC236}">
                <a16:creationId xmlns:a16="http://schemas.microsoft.com/office/drawing/2014/main" id="{7D9B2BCB-F5DF-7B14-ED7D-17892DF08EA4}"/>
              </a:ext>
            </a:extLst>
          </p:cNvPr>
          <p:cNvSpPr>
            <a:spLocks noGrp="1"/>
          </p:cNvSpPr>
          <p:nvPr>
            <p:ph type="sldNum" sz="quarter" idx="12"/>
          </p:nvPr>
        </p:nvSpPr>
        <p:spPr/>
        <p:txBody>
          <a:bodyPr/>
          <a:lstStyle/>
          <a:p>
            <a:fld id="{E4A7374E-1511-4CAC-B9ED-9034BB23A456}" type="slidenum">
              <a:rPr lang="en-US" smtClean="0"/>
              <a:t>84</a:t>
            </a:fld>
            <a:endParaRPr lang="en-US"/>
          </a:p>
        </p:txBody>
      </p:sp>
    </p:spTree>
    <p:extLst>
      <p:ext uri="{BB962C8B-B14F-4D97-AF65-F5344CB8AC3E}">
        <p14:creationId xmlns:p14="http://schemas.microsoft.com/office/powerpoint/2010/main" val="19041815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330F8F-94C4-F060-A871-27707CA60E9C}"/>
              </a:ext>
            </a:extLst>
          </p:cNvPr>
          <p:cNvSpPr>
            <a:spLocks noGrp="1"/>
          </p:cNvSpPr>
          <p:nvPr>
            <p:ph type="title"/>
          </p:nvPr>
        </p:nvSpPr>
        <p:spPr/>
        <p:txBody>
          <a:bodyPr/>
          <a:lstStyle/>
          <a:p>
            <a:r>
              <a:rPr lang="en-US"/>
              <a:t>Key Concepts</a:t>
            </a:r>
          </a:p>
        </p:txBody>
      </p:sp>
      <p:sp>
        <p:nvSpPr>
          <p:cNvPr id="5" name="Content Placeholder 4">
            <a:extLst>
              <a:ext uri="{FF2B5EF4-FFF2-40B4-BE49-F238E27FC236}">
                <a16:creationId xmlns:a16="http://schemas.microsoft.com/office/drawing/2014/main" id="{7A3273CF-EC16-39D5-7016-986AE555A468}"/>
              </a:ext>
            </a:extLst>
          </p:cNvPr>
          <p:cNvSpPr>
            <a:spLocks noGrp="1"/>
          </p:cNvSpPr>
          <p:nvPr>
            <p:ph idx="1"/>
          </p:nvPr>
        </p:nvSpPr>
        <p:spPr/>
        <p:txBody>
          <a:bodyPr>
            <a:normAutofit lnSpcReduction="10000"/>
          </a:bodyPr>
          <a:lstStyle/>
          <a:p>
            <a:r>
              <a:rPr lang="en-US"/>
              <a:t>Entity</a:t>
            </a:r>
          </a:p>
          <a:p>
            <a:pPr lvl="1"/>
            <a:r>
              <a:rPr lang="en-US"/>
              <a:t>a real-world object</a:t>
            </a:r>
          </a:p>
          <a:p>
            <a:r>
              <a:rPr lang="en-US"/>
              <a:t>Attribute</a:t>
            </a:r>
          </a:p>
          <a:p>
            <a:pPr lvl="1"/>
            <a:r>
              <a:rPr lang="en-US"/>
              <a:t>property or characteristic of an entity</a:t>
            </a:r>
          </a:p>
          <a:p>
            <a:r>
              <a:rPr lang="en-US"/>
              <a:t>Relationship</a:t>
            </a:r>
          </a:p>
          <a:p>
            <a:pPr lvl="1"/>
            <a:r>
              <a:rPr lang="en-US"/>
              <a:t>how entities interact with each other</a:t>
            </a:r>
          </a:p>
          <a:p>
            <a:r>
              <a:rPr lang="en-US"/>
              <a:t>Primary Key (PK)</a:t>
            </a:r>
          </a:p>
          <a:p>
            <a:pPr lvl="1"/>
            <a:r>
              <a:rPr lang="en-US"/>
              <a:t>unique identifier for an entity</a:t>
            </a:r>
          </a:p>
          <a:p>
            <a:r>
              <a:rPr lang="en-US"/>
              <a:t>Foreign Key (FK)</a:t>
            </a:r>
          </a:p>
          <a:p>
            <a:pPr lvl="1"/>
            <a:r>
              <a:rPr lang="en-US"/>
              <a:t>creates a relationship between two tables</a:t>
            </a:r>
          </a:p>
        </p:txBody>
      </p:sp>
      <p:sp>
        <p:nvSpPr>
          <p:cNvPr id="2" name="Slide Number Placeholder 1">
            <a:extLst>
              <a:ext uri="{FF2B5EF4-FFF2-40B4-BE49-F238E27FC236}">
                <a16:creationId xmlns:a16="http://schemas.microsoft.com/office/drawing/2014/main" id="{D78E80FE-802B-9116-8860-3432226EFF17}"/>
              </a:ext>
            </a:extLst>
          </p:cNvPr>
          <p:cNvSpPr>
            <a:spLocks noGrp="1"/>
          </p:cNvSpPr>
          <p:nvPr>
            <p:ph type="sldNum" sz="quarter" idx="12"/>
          </p:nvPr>
        </p:nvSpPr>
        <p:spPr/>
        <p:txBody>
          <a:bodyPr/>
          <a:lstStyle/>
          <a:p>
            <a:fld id="{E4A7374E-1511-4CAC-B9ED-9034BB23A456}" type="slidenum">
              <a:rPr lang="en-US" smtClean="0"/>
              <a:t>85</a:t>
            </a:fld>
            <a:endParaRPr lang="en-US"/>
          </a:p>
        </p:txBody>
      </p:sp>
    </p:spTree>
    <p:extLst>
      <p:ext uri="{BB962C8B-B14F-4D97-AF65-F5344CB8AC3E}">
        <p14:creationId xmlns:p14="http://schemas.microsoft.com/office/powerpoint/2010/main" val="37222909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6925-1464-7E73-80BE-BB941198A374}"/>
              </a:ext>
            </a:extLst>
          </p:cNvPr>
          <p:cNvSpPr>
            <a:spLocks noGrp="1"/>
          </p:cNvSpPr>
          <p:nvPr>
            <p:ph type="title"/>
          </p:nvPr>
        </p:nvSpPr>
        <p:spPr/>
        <p:txBody>
          <a:bodyPr/>
          <a:lstStyle/>
          <a:p>
            <a:r>
              <a:rPr lang="en-US"/>
              <a:t>Three Modeling Levels</a:t>
            </a:r>
          </a:p>
        </p:txBody>
      </p:sp>
      <p:sp>
        <p:nvSpPr>
          <p:cNvPr id="3" name="Content Placeholder 2">
            <a:extLst>
              <a:ext uri="{FF2B5EF4-FFF2-40B4-BE49-F238E27FC236}">
                <a16:creationId xmlns:a16="http://schemas.microsoft.com/office/drawing/2014/main" id="{7EA04ADD-CB06-46ED-15AC-41632468D027}"/>
              </a:ext>
            </a:extLst>
          </p:cNvPr>
          <p:cNvSpPr>
            <a:spLocks noGrp="1"/>
          </p:cNvSpPr>
          <p:nvPr>
            <p:ph idx="1"/>
          </p:nvPr>
        </p:nvSpPr>
        <p:spPr/>
        <p:txBody>
          <a:bodyPr>
            <a:normAutofit fontScale="92500"/>
          </a:bodyPr>
          <a:lstStyle/>
          <a:p>
            <a:r>
              <a:rPr lang="en-US"/>
              <a:t>Conceptual</a:t>
            </a:r>
          </a:p>
          <a:p>
            <a:pPr lvl="1"/>
            <a:r>
              <a:rPr lang="en-US"/>
              <a:t>Purpose: High-level view of system. Focuses on identifying and relationships.</a:t>
            </a:r>
          </a:p>
          <a:p>
            <a:pPr lvl="1"/>
            <a:r>
              <a:rPr lang="en-US"/>
              <a:t>Components: Entities and Relationships</a:t>
            </a:r>
          </a:p>
          <a:p>
            <a:r>
              <a:rPr lang="en-US"/>
              <a:t>Logical</a:t>
            </a:r>
          </a:p>
          <a:p>
            <a:pPr lvl="1"/>
            <a:r>
              <a:rPr lang="en-US"/>
              <a:t>Purpose: Adds more detail to the conceptual model. Define attributes, primary keys and foreign keys</a:t>
            </a:r>
          </a:p>
          <a:p>
            <a:pPr lvl="1"/>
            <a:r>
              <a:rPr lang="en-US"/>
              <a:t>Components: Entities, attributes, primary keys, foreign keys and relationships.</a:t>
            </a:r>
          </a:p>
          <a:p>
            <a:r>
              <a:rPr lang="en-US"/>
              <a:t>Physical</a:t>
            </a:r>
          </a:p>
          <a:p>
            <a:pPr lvl="1"/>
            <a:r>
              <a:rPr lang="en-US"/>
              <a:t>Purpose: Actual Implementation</a:t>
            </a:r>
          </a:p>
          <a:p>
            <a:pPr lvl="1"/>
            <a:r>
              <a:rPr lang="en-US"/>
              <a:t>Components: Tables, columns, data types, primary keys, foreign keys, indexes, constraints.</a:t>
            </a:r>
          </a:p>
        </p:txBody>
      </p:sp>
      <p:sp>
        <p:nvSpPr>
          <p:cNvPr id="4" name="Slide Number Placeholder 3">
            <a:extLst>
              <a:ext uri="{FF2B5EF4-FFF2-40B4-BE49-F238E27FC236}">
                <a16:creationId xmlns:a16="http://schemas.microsoft.com/office/drawing/2014/main" id="{1AF8FF3A-7201-261F-639A-9D05B338137C}"/>
              </a:ext>
            </a:extLst>
          </p:cNvPr>
          <p:cNvSpPr>
            <a:spLocks noGrp="1"/>
          </p:cNvSpPr>
          <p:nvPr>
            <p:ph type="sldNum" sz="quarter" idx="12"/>
          </p:nvPr>
        </p:nvSpPr>
        <p:spPr/>
        <p:txBody>
          <a:bodyPr/>
          <a:lstStyle/>
          <a:p>
            <a:fld id="{E4A7374E-1511-4CAC-B9ED-9034BB23A456}" type="slidenum">
              <a:rPr lang="en-US" smtClean="0"/>
              <a:t>86</a:t>
            </a:fld>
            <a:endParaRPr lang="en-US"/>
          </a:p>
        </p:txBody>
      </p:sp>
    </p:spTree>
    <p:extLst>
      <p:ext uri="{BB962C8B-B14F-4D97-AF65-F5344CB8AC3E}">
        <p14:creationId xmlns:p14="http://schemas.microsoft.com/office/powerpoint/2010/main" val="8522655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2460-C57E-3AC4-8947-0AB784BF9DF6}"/>
              </a:ext>
            </a:extLst>
          </p:cNvPr>
          <p:cNvSpPr>
            <a:spLocks noGrp="1"/>
          </p:cNvSpPr>
          <p:nvPr>
            <p:ph type="title"/>
          </p:nvPr>
        </p:nvSpPr>
        <p:spPr/>
        <p:txBody>
          <a:bodyPr/>
          <a:lstStyle/>
          <a:p>
            <a:r>
              <a:rPr lang="en-US"/>
              <a:t>Implementation and Tools</a:t>
            </a:r>
          </a:p>
        </p:txBody>
      </p:sp>
      <p:sp>
        <p:nvSpPr>
          <p:cNvPr id="3" name="Content Placeholder 2">
            <a:extLst>
              <a:ext uri="{FF2B5EF4-FFF2-40B4-BE49-F238E27FC236}">
                <a16:creationId xmlns:a16="http://schemas.microsoft.com/office/drawing/2014/main" id="{90D35849-258F-6601-F59B-495717F9F141}"/>
              </a:ext>
            </a:extLst>
          </p:cNvPr>
          <p:cNvSpPr>
            <a:spLocks noGrp="1"/>
          </p:cNvSpPr>
          <p:nvPr>
            <p:ph idx="1"/>
          </p:nvPr>
        </p:nvSpPr>
        <p:spPr/>
        <p:txBody>
          <a:bodyPr/>
          <a:lstStyle/>
          <a:p>
            <a:r>
              <a:rPr lang="en-US" dirty="0"/>
              <a:t>Conceptual Modeling (Diagram)</a:t>
            </a:r>
          </a:p>
          <a:p>
            <a:pPr lvl="1"/>
            <a:r>
              <a:rPr lang="en-US" dirty="0"/>
              <a:t> </a:t>
            </a:r>
            <a:r>
              <a:rPr lang="en-US" dirty="0">
                <a:hlinkClick r:id="rId2"/>
              </a:rPr>
              <a:t>https://app.diagrams.net</a:t>
            </a:r>
            <a:r>
              <a:rPr lang="en-US" dirty="0"/>
              <a:t> </a:t>
            </a:r>
          </a:p>
          <a:p>
            <a:pPr lvl="1"/>
            <a:r>
              <a:rPr lang="en-US" dirty="0"/>
              <a:t>E.g.: </a:t>
            </a:r>
            <a:r>
              <a:rPr lang="en-US" dirty="0">
                <a:hlinkClick r:id="rId3"/>
              </a:rPr>
              <a:t>Job Portal Conceptual Model</a:t>
            </a:r>
            <a:endParaRPr lang="en-US" dirty="0"/>
          </a:p>
          <a:p>
            <a:r>
              <a:rPr lang="en-US" dirty="0"/>
              <a:t>Logical Modeling (DBML)</a:t>
            </a:r>
          </a:p>
          <a:p>
            <a:pPr lvl="1"/>
            <a:r>
              <a:rPr lang="en-US" dirty="0">
                <a:hlinkClick r:id="rId4"/>
              </a:rPr>
              <a:t>https://dbdiagram.io</a:t>
            </a:r>
            <a:endParaRPr lang="en-US" dirty="0"/>
          </a:p>
          <a:p>
            <a:pPr lvl="1"/>
            <a:r>
              <a:rPr lang="en-US" dirty="0"/>
              <a:t>E.g.: </a:t>
            </a:r>
            <a:r>
              <a:rPr lang="en-US" dirty="0">
                <a:hlinkClick r:id="rId5"/>
              </a:rPr>
              <a:t>Job Portal DBML Script</a:t>
            </a:r>
            <a:endParaRPr lang="en-US" dirty="0"/>
          </a:p>
          <a:p>
            <a:r>
              <a:rPr lang="en-US" dirty="0"/>
              <a:t>Physical Modeling</a:t>
            </a:r>
          </a:p>
          <a:p>
            <a:pPr lvl="1"/>
            <a:r>
              <a:rPr lang="en-US" dirty="0">
                <a:hlinkClick r:id="rId4"/>
              </a:rPr>
              <a:t>https://dbdiagram.io</a:t>
            </a:r>
            <a:endParaRPr lang="en-US" dirty="0"/>
          </a:p>
          <a:p>
            <a:pPr lvl="1"/>
            <a:r>
              <a:rPr lang="en-US" dirty="0"/>
              <a:t>Laravel Migrations &amp; Seeding</a:t>
            </a:r>
          </a:p>
          <a:p>
            <a:pPr lvl="1"/>
            <a:endParaRPr lang="en-US" dirty="0"/>
          </a:p>
          <a:p>
            <a:endParaRPr lang="en-US" dirty="0"/>
          </a:p>
        </p:txBody>
      </p:sp>
      <p:sp>
        <p:nvSpPr>
          <p:cNvPr id="4" name="Slide Number Placeholder 3">
            <a:extLst>
              <a:ext uri="{FF2B5EF4-FFF2-40B4-BE49-F238E27FC236}">
                <a16:creationId xmlns:a16="http://schemas.microsoft.com/office/drawing/2014/main" id="{9FE9E197-9ABA-8FAD-7875-3F5A7D940C98}"/>
              </a:ext>
            </a:extLst>
          </p:cNvPr>
          <p:cNvSpPr>
            <a:spLocks noGrp="1"/>
          </p:cNvSpPr>
          <p:nvPr>
            <p:ph type="sldNum" sz="quarter" idx="12"/>
          </p:nvPr>
        </p:nvSpPr>
        <p:spPr/>
        <p:txBody>
          <a:bodyPr/>
          <a:lstStyle/>
          <a:p>
            <a:fld id="{E4A7374E-1511-4CAC-B9ED-9034BB23A456}" type="slidenum">
              <a:rPr lang="en-US" smtClean="0"/>
              <a:t>87</a:t>
            </a:fld>
            <a:endParaRPr lang="en-US"/>
          </a:p>
        </p:txBody>
      </p:sp>
    </p:spTree>
    <p:extLst>
      <p:ext uri="{BB962C8B-B14F-4D97-AF65-F5344CB8AC3E}">
        <p14:creationId xmlns:p14="http://schemas.microsoft.com/office/powerpoint/2010/main" val="30412727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E4536E-755D-5E03-5F89-32C4139BC363}"/>
              </a:ext>
            </a:extLst>
          </p:cNvPr>
          <p:cNvSpPr>
            <a:spLocks noGrp="1"/>
          </p:cNvSpPr>
          <p:nvPr>
            <p:ph type="title"/>
          </p:nvPr>
        </p:nvSpPr>
        <p:spPr/>
        <p:txBody>
          <a:bodyPr/>
          <a:lstStyle/>
          <a:p>
            <a:r>
              <a:rPr lang="en-US"/>
              <a:t>API Fundamental</a:t>
            </a:r>
          </a:p>
        </p:txBody>
      </p:sp>
      <p:sp>
        <p:nvSpPr>
          <p:cNvPr id="5" name="Text Placeholder 4">
            <a:extLst>
              <a:ext uri="{FF2B5EF4-FFF2-40B4-BE49-F238E27FC236}">
                <a16:creationId xmlns:a16="http://schemas.microsoft.com/office/drawing/2014/main" id="{E5720BA5-5384-C8EB-7B04-8F1527100C53}"/>
              </a:ext>
            </a:extLst>
          </p:cNvPr>
          <p:cNvSpPr>
            <a:spLocks noGrp="1"/>
          </p:cNvSpPr>
          <p:nvPr>
            <p:ph type="body" idx="1"/>
          </p:nvPr>
        </p:nvSpPr>
        <p:spPr/>
        <p:txBody>
          <a:bodyPr/>
          <a:lstStyle/>
          <a:p>
            <a:r>
              <a:rPr lang="en-US" dirty="0"/>
              <a:t>Basics of Application Programming Interface</a:t>
            </a:r>
          </a:p>
        </p:txBody>
      </p:sp>
      <p:sp>
        <p:nvSpPr>
          <p:cNvPr id="2" name="Slide Number Placeholder 1">
            <a:extLst>
              <a:ext uri="{FF2B5EF4-FFF2-40B4-BE49-F238E27FC236}">
                <a16:creationId xmlns:a16="http://schemas.microsoft.com/office/drawing/2014/main" id="{F9ECB726-A0CE-C023-1FBE-AE83EEFF8FD9}"/>
              </a:ext>
            </a:extLst>
          </p:cNvPr>
          <p:cNvSpPr>
            <a:spLocks noGrp="1"/>
          </p:cNvSpPr>
          <p:nvPr>
            <p:ph type="sldNum" sz="quarter" idx="12"/>
          </p:nvPr>
        </p:nvSpPr>
        <p:spPr/>
        <p:txBody>
          <a:bodyPr/>
          <a:lstStyle/>
          <a:p>
            <a:fld id="{E4A7374E-1511-4CAC-B9ED-9034BB23A456}" type="slidenum">
              <a:rPr lang="en-US" smtClean="0"/>
              <a:t>88</a:t>
            </a:fld>
            <a:endParaRPr lang="en-US"/>
          </a:p>
        </p:txBody>
      </p:sp>
    </p:spTree>
    <p:extLst>
      <p:ext uri="{BB962C8B-B14F-4D97-AF65-F5344CB8AC3E}">
        <p14:creationId xmlns:p14="http://schemas.microsoft.com/office/powerpoint/2010/main" val="9589974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61D754-2FEA-7492-60BA-798C31705BDF}"/>
              </a:ext>
            </a:extLst>
          </p:cNvPr>
          <p:cNvSpPr>
            <a:spLocks noGrp="1"/>
          </p:cNvSpPr>
          <p:nvPr>
            <p:ph type="title"/>
          </p:nvPr>
        </p:nvSpPr>
        <p:spPr/>
        <p:txBody>
          <a:bodyPr/>
          <a:lstStyle/>
          <a:p>
            <a:r>
              <a:rPr lang="en-US" dirty="0"/>
              <a:t>Types of API</a:t>
            </a:r>
          </a:p>
        </p:txBody>
      </p:sp>
      <p:sp>
        <p:nvSpPr>
          <p:cNvPr id="5" name="Content Placeholder 4">
            <a:extLst>
              <a:ext uri="{FF2B5EF4-FFF2-40B4-BE49-F238E27FC236}">
                <a16:creationId xmlns:a16="http://schemas.microsoft.com/office/drawing/2014/main" id="{0B901020-5B88-3C22-F44A-9CE27B67E0E3}"/>
              </a:ext>
            </a:extLst>
          </p:cNvPr>
          <p:cNvSpPr>
            <a:spLocks noGrp="1"/>
          </p:cNvSpPr>
          <p:nvPr>
            <p:ph idx="1"/>
          </p:nvPr>
        </p:nvSpPr>
        <p:spPr/>
        <p:txBody>
          <a:bodyPr>
            <a:normAutofit fontScale="92500" lnSpcReduction="20000"/>
          </a:bodyPr>
          <a:lstStyle/>
          <a:p>
            <a:r>
              <a:rPr lang="en-US" b="1" dirty="0"/>
              <a:t>REST (Representational State Transfer)</a:t>
            </a:r>
          </a:p>
          <a:p>
            <a:pPr lvl="1"/>
            <a:r>
              <a:rPr lang="en-US" dirty="0"/>
              <a:t>Uses standard HTTP methods with multiple endpoints, focuses on resources and stateless communication.</a:t>
            </a:r>
          </a:p>
          <a:p>
            <a:r>
              <a:rPr lang="en-US" b="1" dirty="0" err="1"/>
              <a:t>GraphQL</a:t>
            </a:r>
            <a:endParaRPr lang="en-US" b="1" dirty="0"/>
          </a:p>
          <a:p>
            <a:pPr lvl="1"/>
            <a:r>
              <a:rPr lang="en-US" dirty="0"/>
              <a:t>Single endpoint with flexible queries, strong typing, and real-time capabilities.</a:t>
            </a:r>
          </a:p>
          <a:p>
            <a:r>
              <a:rPr lang="en-US" dirty="0"/>
              <a:t>SOAP (Simple Object Access Protocol)</a:t>
            </a:r>
          </a:p>
          <a:p>
            <a:pPr lvl="1"/>
            <a:r>
              <a:rPr lang="en-US" dirty="0"/>
              <a:t>Protocol using XML for structured information exchange with built-in security and error handling.</a:t>
            </a:r>
          </a:p>
          <a:p>
            <a:r>
              <a:rPr lang="en-US" dirty="0"/>
              <a:t>RPC (Remote Procedure Call)</a:t>
            </a:r>
          </a:p>
          <a:p>
            <a:pPr lvl="1"/>
            <a:r>
              <a:rPr lang="en-US" dirty="0"/>
              <a:t>Executes remote procedures using XML or JSON, simple to implement.</a:t>
            </a:r>
          </a:p>
          <a:p>
            <a:r>
              <a:rPr lang="en-US" dirty="0" err="1"/>
              <a:t>gRPC</a:t>
            </a:r>
            <a:endParaRPr lang="en-US" dirty="0"/>
          </a:p>
          <a:p>
            <a:pPr lvl="1"/>
            <a:r>
              <a:rPr lang="en-US" dirty="0"/>
              <a:t>High-performance framework using Protocol Buffers, supports multiple languages and bi-directional streaming</a:t>
            </a:r>
          </a:p>
          <a:p>
            <a:endParaRPr lang="en-US" dirty="0"/>
          </a:p>
        </p:txBody>
      </p:sp>
      <p:sp>
        <p:nvSpPr>
          <p:cNvPr id="2" name="Slide Number Placeholder 1">
            <a:extLst>
              <a:ext uri="{FF2B5EF4-FFF2-40B4-BE49-F238E27FC236}">
                <a16:creationId xmlns:a16="http://schemas.microsoft.com/office/drawing/2014/main" id="{6B9A0903-E367-4458-7B45-79DFC71EF99F}"/>
              </a:ext>
            </a:extLst>
          </p:cNvPr>
          <p:cNvSpPr>
            <a:spLocks noGrp="1"/>
          </p:cNvSpPr>
          <p:nvPr>
            <p:ph type="sldNum" sz="quarter" idx="12"/>
          </p:nvPr>
        </p:nvSpPr>
        <p:spPr/>
        <p:txBody>
          <a:bodyPr/>
          <a:lstStyle/>
          <a:p>
            <a:fld id="{E4A7374E-1511-4CAC-B9ED-9034BB23A456}" type="slidenum">
              <a:rPr lang="en-US" smtClean="0"/>
              <a:t>89</a:t>
            </a:fld>
            <a:endParaRPr lang="en-US"/>
          </a:p>
        </p:txBody>
      </p:sp>
    </p:spTree>
    <p:extLst>
      <p:ext uri="{BB962C8B-B14F-4D97-AF65-F5344CB8AC3E}">
        <p14:creationId xmlns:p14="http://schemas.microsoft.com/office/powerpoint/2010/main" val="188591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FD16EC-7BD6-42EC-0E58-D2AD78D75C85}"/>
              </a:ext>
            </a:extLst>
          </p:cNvPr>
          <p:cNvSpPr>
            <a:spLocks noGrp="1"/>
          </p:cNvSpPr>
          <p:nvPr>
            <p:ph type="title"/>
          </p:nvPr>
        </p:nvSpPr>
        <p:spPr/>
        <p:txBody>
          <a:bodyPr/>
          <a:lstStyle/>
          <a:p>
            <a:r>
              <a:rPr lang="en-US" dirty="0"/>
              <a:t>Business Domain</a:t>
            </a:r>
          </a:p>
        </p:txBody>
      </p:sp>
      <p:sp>
        <p:nvSpPr>
          <p:cNvPr id="5" name="Text Placeholder 4">
            <a:extLst>
              <a:ext uri="{FF2B5EF4-FFF2-40B4-BE49-F238E27FC236}">
                <a16:creationId xmlns:a16="http://schemas.microsoft.com/office/drawing/2014/main" id="{505C0EEE-18C9-440A-3E5D-77A8CBD9C5B0}"/>
              </a:ext>
            </a:extLst>
          </p:cNvPr>
          <p:cNvSpPr>
            <a:spLocks noGrp="1"/>
          </p:cNvSpPr>
          <p:nvPr>
            <p:ph type="body" idx="1"/>
          </p:nvPr>
        </p:nvSpPr>
        <p:spPr/>
        <p:txBody>
          <a:bodyPr/>
          <a:lstStyle/>
          <a:p>
            <a:r>
              <a:rPr lang="en-US" dirty="0"/>
              <a:t>Considerations, Roles and Responsibilities</a:t>
            </a:r>
          </a:p>
        </p:txBody>
      </p:sp>
      <p:sp>
        <p:nvSpPr>
          <p:cNvPr id="2" name="Slide Number Placeholder 1">
            <a:extLst>
              <a:ext uri="{FF2B5EF4-FFF2-40B4-BE49-F238E27FC236}">
                <a16:creationId xmlns:a16="http://schemas.microsoft.com/office/drawing/2014/main" id="{7E900655-778C-3C8D-8507-BF37867F2385}"/>
              </a:ext>
            </a:extLst>
          </p:cNvPr>
          <p:cNvSpPr>
            <a:spLocks noGrp="1"/>
          </p:cNvSpPr>
          <p:nvPr>
            <p:ph type="sldNum" sz="quarter" idx="12"/>
          </p:nvPr>
        </p:nvSpPr>
        <p:spPr/>
        <p:txBody>
          <a:bodyPr/>
          <a:lstStyle/>
          <a:p>
            <a:fld id="{E4A7374E-1511-4CAC-B9ED-9034BB23A456}" type="slidenum">
              <a:rPr lang="en-US" smtClean="0"/>
              <a:t>9</a:t>
            </a:fld>
            <a:endParaRPr lang="en-US"/>
          </a:p>
        </p:txBody>
      </p:sp>
    </p:spTree>
    <p:extLst>
      <p:ext uri="{BB962C8B-B14F-4D97-AF65-F5344CB8AC3E}">
        <p14:creationId xmlns:p14="http://schemas.microsoft.com/office/powerpoint/2010/main" val="12664418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2EA37F-0A50-4301-3F80-1F9A9EFB09D9}"/>
              </a:ext>
            </a:extLst>
          </p:cNvPr>
          <p:cNvSpPr>
            <a:spLocks noGrp="1"/>
          </p:cNvSpPr>
          <p:nvPr>
            <p:ph type="title"/>
          </p:nvPr>
        </p:nvSpPr>
        <p:spPr/>
        <p:txBody>
          <a:bodyPr/>
          <a:lstStyle/>
          <a:p>
            <a:r>
              <a:rPr lang="en-US"/>
              <a:t>Open API Specification</a:t>
            </a:r>
          </a:p>
        </p:txBody>
      </p:sp>
      <p:sp>
        <p:nvSpPr>
          <p:cNvPr id="5" name="Text Placeholder 4">
            <a:extLst>
              <a:ext uri="{FF2B5EF4-FFF2-40B4-BE49-F238E27FC236}">
                <a16:creationId xmlns:a16="http://schemas.microsoft.com/office/drawing/2014/main" id="{E4394563-3003-8D21-F79F-289B00184A05}"/>
              </a:ext>
            </a:extLst>
          </p:cNvPr>
          <p:cNvSpPr>
            <a:spLocks noGrp="1"/>
          </p:cNvSpPr>
          <p:nvPr>
            <p:ph type="body" idx="1"/>
          </p:nvPr>
        </p:nvSpPr>
        <p:spPr/>
        <p:txBody>
          <a:bodyPr/>
          <a:lstStyle/>
          <a:p>
            <a:r>
              <a:rPr lang="en-US"/>
              <a:t>API Definition</a:t>
            </a:r>
          </a:p>
        </p:txBody>
      </p:sp>
      <p:sp>
        <p:nvSpPr>
          <p:cNvPr id="2" name="Slide Number Placeholder 1">
            <a:extLst>
              <a:ext uri="{FF2B5EF4-FFF2-40B4-BE49-F238E27FC236}">
                <a16:creationId xmlns:a16="http://schemas.microsoft.com/office/drawing/2014/main" id="{C307B71C-9AB4-47FE-7936-047AA63BC835}"/>
              </a:ext>
            </a:extLst>
          </p:cNvPr>
          <p:cNvSpPr>
            <a:spLocks noGrp="1"/>
          </p:cNvSpPr>
          <p:nvPr>
            <p:ph type="sldNum" sz="quarter" idx="12"/>
          </p:nvPr>
        </p:nvSpPr>
        <p:spPr/>
        <p:txBody>
          <a:bodyPr/>
          <a:lstStyle/>
          <a:p>
            <a:fld id="{E4A7374E-1511-4CAC-B9ED-9034BB23A456}" type="slidenum">
              <a:rPr lang="en-US" smtClean="0"/>
              <a:t>90</a:t>
            </a:fld>
            <a:endParaRPr lang="en-US"/>
          </a:p>
        </p:txBody>
      </p:sp>
    </p:spTree>
    <p:extLst>
      <p:ext uri="{BB962C8B-B14F-4D97-AF65-F5344CB8AC3E}">
        <p14:creationId xmlns:p14="http://schemas.microsoft.com/office/powerpoint/2010/main" val="25979758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00F3-A46C-6A4D-9642-26C16D298DE5}"/>
              </a:ext>
            </a:extLst>
          </p:cNvPr>
          <p:cNvSpPr>
            <a:spLocks noGrp="1"/>
          </p:cNvSpPr>
          <p:nvPr>
            <p:ph type="title"/>
          </p:nvPr>
        </p:nvSpPr>
        <p:spPr/>
        <p:txBody>
          <a:bodyPr/>
          <a:lstStyle/>
          <a:p>
            <a:r>
              <a:rPr lang="en-US"/>
              <a:t>Basis</a:t>
            </a:r>
          </a:p>
        </p:txBody>
      </p:sp>
      <p:sp>
        <p:nvSpPr>
          <p:cNvPr id="3" name="Content Placeholder 2">
            <a:extLst>
              <a:ext uri="{FF2B5EF4-FFF2-40B4-BE49-F238E27FC236}">
                <a16:creationId xmlns:a16="http://schemas.microsoft.com/office/drawing/2014/main" id="{9C2C3854-0205-71B6-13FD-378EFB2C8FFF}"/>
              </a:ext>
            </a:extLst>
          </p:cNvPr>
          <p:cNvSpPr>
            <a:spLocks noGrp="1"/>
          </p:cNvSpPr>
          <p:nvPr>
            <p:ph idx="1"/>
          </p:nvPr>
        </p:nvSpPr>
        <p:spPr/>
        <p:txBody>
          <a:bodyPr/>
          <a:lstStyle/>
          <a:p>
            <a:r>
              <a:rPr lang="en-US" dirty="0"/>
              <a:t>A specification for building APIs.</a:t>
            </a:r>
          </a:p>
          <a:p>
            <a:r>
              <a:rPr lang="en-US" dirty="0"/>
              <a:t>It offers a standardized way to describe RESTful APIs.</a:t>
            </a:r>
          </a:p>
          <a:p>
            <a:r>
              <a:rPr lang="en-US" dirty="0"/>
              <a:t>Current version 3.x.x</a:t>
            </a:r>
          </a:p>
          <a:p>
            <a:r>
              <a:rPr lang="en-US" dirty="0"/>
              <a:t>Defined using YAML or JSON</a:t>
            </a:r>
          </a:p>
          <a:p>
            <a:r>
              <a:rPr lang="en-US" dirty="0"/>
              <a:t>Describes endpoints, methods, parameters, request bodies, responses, and authentication.</a:t>
            </a:r>
          </a:p>
        </p:txBody>
      </p:sp>
      <p:sp>
        <p:nvSpPr>
          <p:cNvPr id="4" name="Slide Number Placeholder 3">
            <a:extLst>
              <a:ext uri="{FF2B5EF4-FFF2-40B4-BE49-F238E27FC236}">
                <a16:creationId xmlns:a16="http://schemas.microsoft.com/office/drawing/2014/main" id="{B991AF6A-FDC1-95B3-249A-7FE90D8F463C}"/>
              </a:ext>
            </a:extLst>
          </p:cNvPr>
          <p:cNvSpPr>
            <a:spLocks noGrp="1"/>
          </p:cNvSpPr>
          <p:nvPr>
            <p:ph type="sldNum" sz="quarter" idx="12"/>
          </p:nvPr>
        </p:nvSpPr>
        <p:spPr/>
        <p:txBody>
          <a:bodyPr/>
          <a:lstStyle/>
          <a:p>
            <a:fld id="{E4A7374E-1511-4CAC-B9ED-9034BB23A456}" type="slidenum">
              <a:rPr lang="en-US" smtClean="0"/>
              <a:t>91</a:t>
            </a:fld>
            <a:endParaRPr lang="en-US"/>
          </a:p>
        </p:txBody>
      </p:sp>
    </p:spTree>
    <p:extLst>
      <p:ext uri="{BB962C8B-B14F-4D97-AF65-F5344CB8AC3E}">
        <p14:creationId xmlns:p14="http://schemas.microsoft.com/office/powerpoint/2010/main" val="27063954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5F48-8C12-FE18-DD4C-C22FDE234619}"/>
              </a:ext>
            </a:extLst>
          </p:cNvPr>
          <p:cNvSpPr>
            <a:spLocks noGrp="1"/>
          </p:cNvSpPr>
          <p:nvPr>
            <p:ph type="title"/>
          </p:nvPr>
        </p:nvSpPr>
        <p:spPr/>
        <p:txBody>
          <a:bodyPr/>
          <a:lstStyle/>
          <a:p>
            <a:r>
              <a:rPr lang="en-US" dirty="0"/>
              <a:t>Composition</a:t>
            </a:r>
          </a:p>
        </p:txBody>
      </p:sp>
      <p:sp>
        <p:nvSpPr>
          <p:cNvPr id="3" name="Content Placeholder 2">
            <a:extLst>
              <a:ext uri="{FF2B5EF4-FFF2-40B4-BE49-F238E27FC236}">
                <a16:creationId xmlns:a16="http://schemas.microsoft.com/office/drawing/2014/main" id="{69AD1FBC-0231-764D-CF22-7C5E037EA5D2}"/>
              </a:ext>
            </a:extLst>
          </p:cNvPr>
          <p:cNvSpPr>
            <a:spLocks noGrp="1"/>
          </p:cNvSpPr>
          <p:nvPr>
            <p:ph idx="1"/>
          </p:nvPr>
        </p:nvSpPr>
        <p:spPr>
          <a:solidFill>
            <a:srgbClr val="282C34"/>
          </a:solidFill>
        </p:spPr>
        <p:style>
          <a:lnRef idx="2">
            <a:schemeClr val="dk1">
              <a:shade val="15000"/>
            </a:schemeClr>
          </a:lnRef>
          <a:fillRef idx="1">
            <a:schemeClr val="dk1"/>
          </a:fillRef>
          <a:effectRef idx="0">
            <a:schemeClr val="dk1"/>
          </a:effectRef>
          <a:fontRef idx="minor">
            <a:schemeClr val="lt1"/>
          </a:fontRef>
        </p:style>
        <p:txBody>
          <a:bodyPr>
            <a:normAutofit lnSpcReduction="10000"/>
          </a:bodyPr>
          <a:lstStyle/>
          <a:p>
            <a:pPr marL="0" indent="0">
              <a:buNone/>
            </a:pPr>
            <a:r>
              <a:rPr lang="en-US" dirty="0" err="1">
                <a:solidFill>
                  <a:srgbClr val="D0D0E3"/>
                </a:solidFill>
                <a:effectLst/>
                <a:latin typeface="Consolas" panose="020B0609020204030204" pitchFamily="49" charset="0"/>
              </a:rPr>
              <a:t>openapi</a:t>
            </a:r>
            <a:r>
              <a:rPr lang="en-US" dirty="0">
                <a:solidFill>
                  <a:srgbClr val="F44747"/>
                </a:solidFill>
                <a:effectLst/>
                <a:latin typeface="Consolas" panose="020B0609020204030204" pitchFamily="49" charset="0"/>
              </a:rPr>
              <a:t>:</a:t>
            </a:r>
            <a:r>
              <a:rPr lang="en-US" dirty="0">
                <a:solidFill>
                  <a:srgbClr val="ABB2BF"/>
                </a:solidFill>
                <a:effectLst/>
                <a:latin typeface="Consolas" panose="020B0609020204030204" pitchFamily="49" charset="0"/>
              </a:rPr>
              <a:t> </a:t>
            </a:r>
            <a:r>
              <a:rPr lang="en-US" dirty="0">
                <a:solidFill>
                  <a:srgbClr val="F44747"/>
                </a:solidFill>
                <a:effectLst/>
                <a:latin typeface="Consolas" panose="020B0609020204030204" pitchFamily="49" charset="0"/>
              </a:rPr>
              <a:t>3.1.0</a:t>
            </a:r>
            <a:endParaRPr lang="en-US" dirty="0">
              <a:solidFill>
                <a:srgbClr val="ABB2BF"/>
              </a:solidFill>
              <a:effectLst/>
              <a:latin typeface="Consolas" panose="020B0609020204030204" pitchFamily="49" charset="0"/>
            </a:endParaRPr>
          </a:p>
          <a:p>
            <a:pPr marL="0" indent="0">
              <a:buNone/>
            </a:pPr>
            <a:r>
              <a:rPr lang="en-US" dirty="0">
                <a:solidFill>
                  <a:srgbClr val="D0D0E3"/>
                </a:solidFill>
                <a:effectLst/>
                <a:latin typeface="Consolas" panose="020B0609020204030204" pitchFamily="49" charset="0"/>
              </a:rPr>
              <a:t>info</a:t>
            </a:r>
            <a:r>
              <a:rPr lang="en-US" dirty="0">
                <a:solidFill>
                  <a:srgbClr val="F44747"/>
                </a:solidFill>
                <a:effectLst/>
                <a:latin typeface="Consolas" panose="020B0609020204030204" pitchFamily="49" charset="0"/>
              </a:rPr>
              <a:t>:</a:t>
            </a:r>
            <a:endParaRPr lang="en-US" dirty="0">
              <a:solidFill>
                <a:srgbClr val="ABB2BF"/>
              </a:solidFill>
              <a:effectLst/>
              <a:latin typeface="Consolas" panose="020B0609020204030204" pitchFamily="49" charset="0"/>
            </a:endParaRPr>
          </a:p>
          <a:p>
            <a:pPr marL="0" indent="0">
              <a:buNone/>
            </a:pPr>
            <a:r>
              <a:rPr lang="en-US" dirty="0">
                <a:solidFill>
                  <a:srgbClr val="D0D0E3"/>
                </a:solidFill>
                <a:effectLst/>
                <a:latin typeface="Consolas" panose="020B0609020204030204" pitchFamily="49" charset="0"/>
              </a:rPr>
              <a:t>tags</a:t>
            </a:r>
            <a:r>
              <a:rPr lang="en-US" dirty="0">
                <a:solidFill>
                  <a:srgbClr val="F44747"/>
                </a:solidFill>
                <a:effectLst/>
                <a:latin typeface="Consolas" panose="020B0609020204030204" pitchFamily="49" charset="0"/>
              </a:rPr>
              <a:t>:</a:t>
            </a:r>
            <a:endParaRPr lang="en-US" dirty="0">
              <a:solidFill>
                <a:srgbClr val="ABB2BF"/>
              </a:solidFill>
              <a:effectLst/>
              <a:latin typeface="Consolas" panose="020B0609020204030204" pitchFamily="49" charset="0"/>
            </a:endParaRPr>
          </a:p>
          <a:p>
            <a:pPr marL="0" indent="0">
              <a:buNone/>
            </a:pPr>
            <a:r>
              <a:rPr lang="en-US" dirty="0">
                <a:solidFill>
                  <a:srgbClr val="D0D0E3"/>
                </a:solidFill>
                <a:effectLst/>
                <a:latin typeface="Consolas" panose="020B0609020204030204" pitchFamily="49" charset="0"/>
              </a:rPr>
              <a:t>paths</a:t>
            </a:r>
            <a:r>
              <a:rPr lang="en-US" dirty="0">
                <a:solidFill>
                  <a:srgbClr val="F44747"/>
                </a:solidFill>
                <a:effectLst/>
                <a:latin typeface="Consolas" panose="020B0609020204030204" pitchFamily="49" charset="0"/>
              </a:rPr>
              <a:t>:</a:t>
            </a:r>
            <a:endParaRPr lang="en-US" dirty="0">
              <a:solidFill>
                <a:srgbClr val="ABB2BF"/>
              </a:solidFill>
              <a:effectLst/>
              <a:latin typeface="Consolas" panose="020B0609020204030204" pitchFamily="49" charset="0"/>
            </a:endParaRPr>
          </a:p>
          <a:p>
            <a:pPr marL="0" indent="0">
              <a:buNone/>
            </a:pPr>
            <a:r>
              <a:rPr lang="en-US" dirty="0">
                <a:solidFill>
                  <a:srgbClr val="D0D0E3"/>
                </a:solidFill>
                <a:effectLst/>
                <a:latin typeface="Consolas" panose="020B0609020204030204" pitchFamily="49" charset="0"/>
              </a:rPr>
              <a:t>components</a:t>
            </a:r>
            <a:r>
              <a:rPr lang="en-US" dirty="0">
                <a:solidFill>
                  <a:srgbClr val="F44747"/>
                </a:solidFill>
                <a:effectLst/>
                <a:latin typeface="Consolas" panose="020B0609020204030204" pitchFamily="49" charset="0"/>
              </a:rPr>
              <a:t>:</a:t>
            </a:r>
            <a:endParaRPr lang="en-US" dirty="0">
              <a:solidFill>
                <a:srgbClr val="ABB2BF"/>
              </a:solidFill>
              <a:effectLst/>
              <a:latin typeface="Consolas" panose="020B0609020204030204" pitchFamily="49" charset="0"/>
            </a:endParaRPr>
          </a:p>
          <a:p>
            <a:pPr marL="0" indent="0">
              <a:buNone/>
            </a:pPr>
            <a:r>
              <a:rPr lang="en-US" dirty="0">
                <a:solidFill>
                  <a:srgbClr val="ABB2BF"/>
                </a:solidFill>
                <a:effectLst/>
                <a:latin typeface="Consolas" panose="020B0609020204030204" pitchFamily="49" charset="0"/>
              </a:rPr>
              <a:t>	</a:t>
            </a:r>
            <a:r>
              <a:rPr lang="en-US" dirty="0">
                <a:solidFill>
                  <a:srgbClr val="CECA84"/>
                </a:solidFill>
                <a:effectLst/>
                <a:latin typeface="Consolas" panose="020B0609020204030204" pitchFamily="49" charset="0"/>
              </a:rPr>
              <a:t>schemas</a:t>
            </a:r>
            <a:r>
              <a:rPr lang="en-US" dirty="0">
                <a:solidFill>
                  <a:srgbClr val="F44747"/>
                </a:solidFill>
                <a:effectLst/>
                <a:latin typeface="Consolas" panose="020B0609020204030204" pitchFamily="49" charset="0"/>
              </a:rPr>
              <a:t>:</a:t>
            </a:r>
            <a:endParaRPr lang="en-US" dirty="0">
              <a:solidFill>
                <a:srgbClr val="ABB2BF"/>
              </a:solidFill>
              <a:effectLst/>
              <a:latin typeface="Consolas" panose="020B0609020204030204" pitchFamily="49" charset="0"/>
            </a:endParaRPr>
          </a:p>
          <a:p>
            <a:pPr marL="0" indent="0">
              <a:buNone/>
            </a:pPr>
            <a:r>
              <a:rPr lang="en-US" dirty="0">
                <a:solidFill>
                  <a:srgbClr val="ABB2BF"/>
                </a:solidFill>
                <a:effectLst/>
                <a:latin typeface="Consolas" panose="020B0609020204030204" pitchFamily="49" charset="0"/>
              </a:rPr>
              <a:t>	</a:t>
            </a:r>
            <a:r>
              <a:rPr lang="en-US" dirty="0">
                <a:solidFill>
                  <a:srgbClr val="CECA84"/>
                </a:solidFill>
                <a:effectLst/>
                <a:latin typeface="Consolas" panose="020B0609020204030204" pitchFamily="49" charset="0"/>
              </a:rPr>
              <a:t>examples</a:t>
            </a:r>
            <a:r>
              <a:rPr lang="en-US" dirty="0">
                <a:solidFill>
                  <a:srgbClr val="F44747"/>
                </a:solidFill>
                <a:effectLst/>
                <a:latin typeface="Consolas" panose="020B0609020204030204" pitchFamily="49" charset="0"/>
              </a:rPr>
              <a:t>:</a:t>
            </a:r>
            <a:endParaRPr lang="en-US" dirty="0">
              <a:solidFill>
                <a:srgbClr val="ABB2BF"/>
              </a:solidFill>
              <a:effectLst/>
              <a:latin typeface="Consolas" panose="020B0609020204030204" pitchFamily="49" charset="0"/>
            </a:endParaRPr>
          </a:p>
          <a:p>
            <a:pPr marL="0" indent="0">
              <a:buNone/>
            </a:pPr>
            <a:r>
              <a:rPr lang="en-US" dirty="0">
                <a:solidFill>
                  <a:srgbClr val="ABB2BF"/>
                </a:solidFill>
                <a:effectLst/>
                <a:latin typeface="Consolas" panose="020B0609020204030204" pitchFamily="49" charset="0"/>
              </a:rPr>
              <a:t>	</a:t>
            </a:r>
            <a:r>
              <a:rPr lang="en-US" dirty="0">
                <a:solidFill>
                  <a:srgbClr val="CECA84"/>
                </a:solidFill>
                <a:effectLst/>
                <a:latin typeface="Consolas" panose="020B0609020204030204" pitchFamily="49" charset="0"/>
              </a:rPr>
              <a:t>responses</a:t>
            </a:r>
            <a:r>
              <a:rPr lang="en-US" dirty="0">
                <a:solidFill>
                  <a:srgbClr val="F44747"/>
                </a:solidFill>
                <a:effectLst/>
                <a:latin typeface="Consolas" panose="020B0609020204030204" pitchFamily="49" charset="0"/>
              </a:rPr>
              <a:t>:</a:t>
            </a:r>
            <a:endParaRPr lang="en-US" dirty="0">
              <a:solidFill>
                <a:srgbClr val="ABB2BF"/>
              </a:solidFill>
              <a:effectLst/>
              <a:latin typeface="Consolas" panose="020B0609020204030204" pitchFamily="49" charset="0"/>
            </a:endParaRPr>
          </a:p>
          <a:p>
            <a:pPr marL="0" indent="0">
              <a:buNone/>
            </a:pPr>
            <a:r>
              <a:rPr lang="en-US" dirty="0">
                <a:solidFill>
                  <a:srgbClr val="ABB2BF"/>
                </a:solidFill>
                <a:effectLst/>
                <a:latin typeface="Consolas" panose="020B0609020204030204" pitchFamily="49" charset="0"/>
              </a:rPr>
              <a:t>	</a:t>
            </a:r>
            <a:r>
              <a:rPr lang="en-US" dirty="0" err="1">
                <a:solidFill>
                  <a:srgbClr val="CECA84"/>
                </a:solidFill>
                <a:effectLst/>
                <a:latin typeface="Consolas" panose="020B0609020204030204" pitchFamily="49" charset="0"/>
              </a:rPr>
              <a:t>securitySchemes</a:t>
            </a:r>
            <a:r>
              <a:rPr lang="en-US" dirty="0">
                <a:solidFill>
                  <a:srgbClr val="F44747"/>
                </a:solidFill>
                <a:effectLst/>
                <a:latin typeface="Consolas" panose="020B0609020204030204" pitchFamily="49" charset="0"/>
              </a:rPr>
              <a:t>:</a:t>
            </a:r>
            <a:endParaRPr lang="en-US" dirty="0">
              <a:solidFill>
                <a:srgbClr val="ABB2BF"/>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77A4AA98-AE9F-36D1-2C72-1BDF156F7839}"/>
              </a:ext>
            </a:extLst>
          </p:cNvPr>
          <p:cNvSpPr>
            <a:spLocks noGrp="1"/>
          </p:cNvSpPr>
          <p:nvPr>
            <p:ph type="sldNum" sz="quarter" idx="12"/>
          </p:nvPr>
        </p:nvSpPr>
        <p:spPr/>
        <p:txBody>
          <a:bodyPr/>
          <a:lstStyle/>
          <a:p>
            <a:fld id="{E4A7374E-1511-4CAC-B9ED-9034BB23A456}" type="slidenum">
              <a:rPr lang="en-US" smtClean="0"/>
              <a:t>92</a:t>
            </a:fld>
            <a:endParaRPr lang="en-US"/>
          </a:p>
        </p:txBody>
      </p:sp>
    </p:spTree>
    <p:extLst>
      <p:ext uri="{BB962C8B-B14F-4D97-AF65-F5344CB8AC3E}">
        <p14:creationId xmlns:p14="http://schemas.microsoft.com/office/powerpoint/2010/main" val="7261610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5BCB-5BF5-35E9-BA21-25BCAFDA6403}"/>
              </a:ext>
            </a:extLst>
          </p:cNvPr>
          <p:cNvSpPr>
            <a:spLocks noGrp="1"/>
          </p:cNvSpPr>
          <p:nvPr>
            <p:ph type="title"/>
          </p:nvPr>
        </p:nvSpPr>
        <p:spPr/>
        <p:txBody>
          <a:bodyPr/>
          <a:lstStyle/>
          <a:p>
            <a:r>
              <a:rPr lang="en-US" dirty="0"/>
              <a:t>Tools &amp; Example</a:t>
            </a:r>
          </a:p>
        </p:txBody>
      </p:sp>
      <p:sp>
        <p:nvSpPr>
          <p:cNvPr id="3" name="Content Placeholder 2">
            <a:extLst>
              <a:ext uri="{FF2B5EF4-FFF2-40B4-BE49-F238E27FC236}">
                <a16:creationId xmlns:a16="http://schemas.microsoft.com/office/drawing/2014/main" id="{2C928845-A7BD-6F38-A3B6-52A83D03FF5B}"/>
              </a:ext>
            </a:extLst>
          </p:cNvPr>
          <p:cNvSpPr>
            <a:spLocks noGrp="1"/>
          </p:cNvSpPr>
          <p:nvPr>
            <p:ph idx="1"/>
          </p:nvPr>
        </p:nvSpPr>
        <p:spPr>
          <a:xfrm>
            <a:off x="838200" y="1825625"/>
            <a:ext cx="10515600" cy="3631278"/>
          </a:xfrm>
        </p:spPr>
        <p:txBody>
          <a:bodyPr>
            <a:normAutofit fontScale="85000" lnSpcReduction="20000"/>
          </a:bodyPr>
          <a:lstStyle/>
          <a:p>
            <a:pPr>
              <a:lnSpc>
                <a:spcPct val="120000"/>
              </a:lnSpc>
              <a:buFont typeface="Arial" panose="020B0604020202020204" pitchFamily="34" charset="0"/>
              <a:buChar char="•"/>
            </a:pPr>
            <a:r>
              <a:rPr lang="en-US" b="1" dirty="0"/>
              <a:t>Swagger UI</a:t>
            </a:r>
          </a:p>
          <a:p>
            <a:pPr lvl="1">
              <a:lnSpc>
                <a:spcPct val="120000"/>
              </a:lnSpc>
            </a:pPr>
            <a:r>
              <a:rPr lang="en-US" dirty="0"/>
              <a:t>Visualization tool that renders API documentation from an </a:t>
            </a:r>
            <a:r>
              <a:rPr lang="en-US" dirty="0" err="1"/>
              <a:t>OpenAPI</a:t>
            </a:r>
            <a:r>
              <a:rPr lang="en-US" dirty="0"/>
              <a:t> definition.</a:t>
            </a:r>
          </a:p>
          <a:p>
            <a:pPr>
              <a:lnSpc>
                <a:spcPct val="120000"/>
              </a:lnSpc>
              <a:buFont typeface="Arial" panose="020B0604020202020204" pitchFamily="34" charset="0"/>
              <a:buChar char="•"/>
            </a:pPr>
            <a:r>
              <a:rPr lang="en-US" b="1" dirty="0"/>
              <a:t>Swagger Editor</a:t>
            </a:r>
          </a:p>
          <a:p>
            <a:pPr lvl="1">
              <a:lnSpc>
                <a:spcPct val="120000"/>
              </a:lnSpc>
            </a:pPr>
            <a:r>
              <a:rPr lang="en-US" dirty="0"/>
              <a:t>Helps write and validate </a:t>
            </a:r>
            <a:r>
              <a:rPr lang="en-US" dirty="0" err="1"/>
              <a:t>OpenAPI</a:t>
            </a:r>
            <a:r>
              <a:rPr lang="en-US" dirty="0"/>
              <a:t> definitions.</a:t>
            </a:r>
          </a:p>
          <a:p>
            <a:pPr>
              <a:lnSpc>
                <a:spcPct val="120000"/>
              </a:lnSpc>
              <a:buFont typeface="Arial" panose="020B0604020202020204" pitchFamily="34" charset="0"/>
              <a:buChar char="•"/>
            </a:pPr>
            <a:r>
              <a:rPr lang="en-US" b="1" dirty="0" err="1"/>
              <a:t>PostMan</a:t>
            </a:r>
            <a:endParaRPr lang="en-US" b="1" dirty="0"/>
          </a:p>
          <a:p>
            <a:pPr lvl="1">
              <a:lnSpc>
                <a:spcPct val="120000"/>
              </a:lnSpc>
            </a:pPr>
            <a:r>
              <a:rPr lang="en-US" dirty="0"/>
              <a:t>Define, Test, Create Documentation, convert postman collection to </a:t>
            </a:r>
            <a:r>
              <a:rPr lang="en-US" dirty="0" err="1"/>
              <a:t>OpenAPI</a:t>
            </a:r>
            <a:r>
              <a:rPr lang="en-US" dirty="0"/>
              <a:t> format</a:t>
            </a:r>
          </a:p>
          <a:p>
            <a:pPr>
              <a:lnSpc>
                <a:spcPct val="120000"/>
              </a:lnSpc>
            </a:pPr>
            <a:r>
              <a:rPr lang="en-US" b="1" dirty="0" err="1"/>
              <a:t>APIGit</a:t>
            </a:r>
            <a:endParaRPr lang="en-US" b="1" dirty="0"/>
          </a:p>
          <a:p>
            <a:pPr lvl="1">
              <a:lnSpc>
                <a:spcPct val="120000"/>
              </a:lnSpc>
            </a:pPr>
            <a:r>
              <a:rPr lang="en-US" dirty="0"/>
              <a:t>UI Designer, Documentation, SaaS platform.</a:t>
            </a:r>
            <a:endParaRPr lang="en-US" b="1" dirty="0"/>
          </a:p>
        </p:txBody>
      </p:sp>
      <p:sp>
        <p:nvSpPr>
          <p:cNvPr id="9" name="TextBox 8">
            <a:extLst>
              <a:ext uri="{FF2B5EF4-FFF2-40B4-BE49-F238E27FC236}">
                <a16:creationId xmlns:a16="http://schemas.microsoft.com/office/drawing/2014/main" id="{7976AFDB-F0ED-46B2-D3E0-102644C7A96C}"/>
              </a:ext>
            </a:extLst>
          </p:cNvPr>
          <p:cNvSpPr txBox="1"/>
          <p:nvPr/>
        </p:nvSpPr>
        <p:spPr>
          <a:xfrm>
            <a:off x="838200" y="5456903"/>
            <a:ext cx="10515599" cy="923330"/>
          </a:xfrm>
          <a:prstGeom prst="rect">
            <a:avLst/>
          </a:prstGeom>
          <a:noFill/>
        </p:spPr>
        <p:txBody>
          <a:bodyPr wrap="square">
            <a:spAutoFit/>
          </a:bodyPr>
          <a:lstStyle/>
          <a:p>
            <a:pPr marL="0" indent="0">
              <a:buNone/>
            </a:pPr>
            <a:r>
              <a:rPr lang="en-US" dirty="0">
                <a:latin typeface="Corbel" panose="020B0503020204020204" pitchFamily="34" charset="0"/>
              </a:rPr>
              <a:t>Example:</a:t>
            </a:r>
          </a:p>
          <a:p>
            <a:pPr marL="0" indent="0">
              <a:buNone/>
            </a:pPr>
            <a:r>
              <a:rPr lang="en-US" dirty="0">
                <a:latin typeface="Corbel" panose="020B0503020204020204" pitchFamily="34" charset="0"/>
                <a:hlinkClick r:id="rId2"/>
              </a:rPr>
              <a:t>https://app.swaggerhub.com/apis/aungkyawminn.me/Standard_Backend_API_Definition/1.0.0</a:t>
            </a:r>
            <a:endParaRPr lang="en-US" dirty="0">
              <a:latin typeface="Corbel" panose="020B0503020204020204" pitchFamily="34" charset="0"/>
            </a:endParaRPr>
          </a:p>
          <a:p>
            <a:endParaRPr lang="en-US" dirty="0">
              <a:latin typeface="Corbel" panose="020B0503020204020204" pitchFamily="34" charset="0"/>
            </a:endParaRPr>
          </a:p>
        </p:txBody>
      </p:sp>
      <p:sp>
        <p:nvSpPr>
          <p:cNvPr id="4" name="Slide Number Placeholder 3">
            <a:extLst>
              <a:ext uri="{FF2B5EF4-FFF2-40B4-BE49-F238E27FC236}">
                <a16:creationId xmlns:a16="http://schemas.microsoft.com/office/drawing/2014/main" id="{46618EB7-D67C-81F0-E70E-5C3E8DC7A8D5}"/>
              </a:ext>
            </a:extLst>
          </p:cNvPr>
          <p:cNvSpPr>
            <a:spLocks noGrp="1"/>
          </p:cNvSpPr>
          <p:nvPr>
            <p:ph type="sldNum" sz="quarter" idx="12"/>
          </p:nvPr>
        </p:nvSpPr>
        <p:spPr/>
        <p:txBody>
          <a:bodyPr/>
          <a:lstStyle/>
          <a:p>
            <a:fld id="{E4A7374E-1511-4CAC-B9ED-9034BB23A456}" type="slidenum">
              <a:rPr lang="en-US" smtClean="0"/>
              <a:t>93</a:t>
            </a:fld>
            <a:endParaRPr lang="en-US"/>
          </a:p>
        </p:txBody>
      </p:sp>
    </p:spTree>
    <p:extLst>
      <p:ext uri="{BB962C8B-B14F-4D97-AF65-F5344CB8AC3E}">
        <p14:creationId xmlns:p14="http://schemas.microsoft.com/office/powerpoint/2010/main" val="7691029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D135-59F0-6A8B-CA1A-C4AAEBFB1208}"/>
              </a:ext>
            </a:extLst>
          </p:cNvPr>
          <p:cNvSpPr>
            <a:spLocks noGrp="1"/>
          </p:cNvSpPr>
          <p:nvPr>
            <p:ph type="title"/>
          </p:nvPr>
        </p:nvSpPr>
        <p:spPr/>
        <p:txBody>
          <a:bodyPr/>
          <a:lstStyle/>
          <a:p>
            <a:r>
              <a:rPr lang="en-US" dirty="0"/>
              <a:t>API Lifecycle</a:t>
            </a:r>
          </a:p>
        </p:txBody>
      </p:sp>
      <p:sp>
        <p:nvSpPr>
          <p:cNvPr id="4" name="Slide Number Placeholder 3">
            <a:extLst>
              <a:ext uri="{FF2B5EF4-FFF2-40B4-BE49-F238E27FC236}">
                <a16:creationId xmlns:a16="http://schemas.microsoft.com/office/drawing/2014/main" id="{954AC276-8F72-ABE0-400C-1F1063893CD6}"/>
              </a:ext>
            </a:extLst>
          </p:cNvPr>
          <p:cNvSpPr>
            <a:spLocks noGrp="1"/>
          </p:cNvSpPr>
          <p:nvPr>
            <p:ph type="sldNum" sz="quarter" idx="12"/>
          </p:nvPr>
        </p:nvSpPr>
        <p:spPr/>
        <p:txBody>
          <a:bodyPr/>
          <a:lstStyle/>
          <a:p>
            <a:fld id="{E4A7374E-1511-4CAC-B9ED-9034BB23A456}" type="slidenum">
              <a:rPr lang="en-US" smtClean="0"/>
              <a:t>94</a:t>
            </a:fld>
            <a:endParaRPr lang="en-US"/>
          </a:p>
        </p:txBody>
      </p:sp>
      <p:grpSp>
        <p:nvGrpSpPr>
          <p:cNvPr id="18" name="Group 17">
            <a:extLst>
              <a:ext uri="{FF2B5EF4-FFF2-40B4-BE49-F238E27FC236}">
                <a16:creationId xmlns:a16="http://schemas.microsoft.com/office/drawing/2014/main" id="{57B9B481-7F48-1E74-2397-016406AF692C}"/>
              </a:ext>
            </a:extLst>
          </p:cNvPr>
          <p:cNvGrpSpPr/>
          <p:nvPr/>
        </p:nvGrpSpPr>
        <p:grpSpPr>
          <a:xfrm>
            <a:off x="847443" y="2427175"/>
            <a:ext cx="10506357" cy="3192687"/>
            <a:chOff x="842821" y="3163663"/>
            <a:chExt cx="10506357" cy="3192687"/>
          </a:xfrm>
        </p:grpSpPr>
        <p:sp>
          <p:nvSpPr>
            <p:cNvPr id="7" name="Freeform: Shape 6">
              <a:extLst>
                <a:ext uri="{FF2B5EF4-FFF2-40B4-BE49-F238E27FC236}">
                  <a16:creationId xmlns:a16="http://schemas.microsoft.com/office/drawing/2014/main" id="{B6BF61A8-DD69-9E87-2D20-F56D859D2BC3}"/>
                </a:ext>
              </a:extLst>
            </p:cNvPr>
            <p:cNvSpPr/>
            <p:nvPr/>
          </p:nvSpPr>
          <p:spPr>
            <a:xfrm>
              <a:off x="842821" y="3163663"/>
              <a:ext cx="2020453" cy="1212272"/>
            </a:xfrm>
            <a:custGeom>
              <a:avLst/>
              <a:gdLst>
                <a:gd name="connsiteX0" fmla="*/ 0 w 2020453"/>
                <a:gd name="connsiteY0" fmla="*/ 121227 h 1212272"/>
                <a:gd name="connsiteX1" fmla="*/ 121227 w 2020453"/>
                <a:gd name="connsiteY1" fmla="*/ 0 h 1212272"/>
                <a:gd name="connsiteX2" fmla="*/ 1899226 w 2020453"/>
                <a:gd name="connsiteY2" fmla="*/ 0 h 1212272"/>
                <a:gd name="connsiteX3" fmla="*/ 2020453 w 2020453"/>
                <a:gd name="connsiteY3" fmla="*/ 121227 h 1212272"/>
                <a:gd name="connsiteX4" fmla="*/ 2020453 w 2020453"/>
                <a:gd name="connsiteY4" fmla="*/ 1091045 h 1212272"/>
                <a:gd name="connsiteX5" fmla="*/ 1899226 w 2020453"/>
                <a:gd name="connsiteY5" fmla="*/ 1212272 h 1212272"/>
                <a:gd name="connsiteX6" fmla="*/ 121227 w 2020453"/>
                <a:gd name="connsiteY6" fmla="*/ 1212272 h 1212272"/>
                <a:gd name="connsiteX7" fmla="*/ 0 w 2020453"/>
                <a:gd name="connsiteY7" fmla="*/ 1091045 h 1212272"/>
                <a:gd name="connsiteX8" fmla="*/ 0 w 2020453"/>
                <a:gd name="connsiteY8" fmla="*/ 121227 h 121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453" h="1212272">
                  <a:moveTo>
                    <a:pt x="0" y="121227"/>
                  </a:moveTo>
                  <a:cubicBezTo>
                    <a:pt x="0" y="54275"/>
                    <a:pt x="54275" y="0"/>
                    <a:pt x="121227" y="0"/>
                  </a:cubicBezTo>
                  <a:lnTo>
                    <a:pt x="1899226" y="0"/>
                  </a:lnTo>
                  <a:cubicBezTo>
                    <a:pt x="1966178" y="0"/>
                    <a:pt x="2020453" y="54275"/>
                    <a:pt x="2020453" y="121227"/>
                  </a:cubicBezTo>
                  <a:lnTo>
                    <a:pt x="2020453" y="1091045"/>
                  </a:lnTo>
                  <a:cubicBezTo>
                    <a:pt x="2020453" y="1157997"/>
                    <a:pt x="1966178" y="1212272"/>
                    <a:pt x="1899226" y="1212272"/>
                  </a:cubicBezTo>
                  <a:lnTo>
                    <a:pt x="121227" y="1212272"/>
                  </a:lnTo>
                  <a:cubicBezTo>
                    <a:pt x="54275" y="1212272"/>
                    <a:pt x="0" y="1157997"/>
                    <a:pt x="0" y="1091045"/>
                  </a:cubicBezTo>
                  <a:lnTo>
                    <a:pt x="0" y="121227"/>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186" tIns="142186" rIns="142186" bIns="142186" numCol="1" spcCol="1270" anchor="ctr" anchorCtr="0">
              <a:noAutofit/>
            </a:bodyPr>
            <a:lstStyle/>
            <a:p>
              <a:pPr marL="0" lvl="0" indent="0" algn="ctr" defTabSz="1244600">
                <a:lnSpc>
                  <a:spcPct val="90000"/>
                </a:lnSpc>
                <a:spcBef>
                  <a:spcPct val="0"/>
                </a:spcBef>
                <a:spcAft>
                  <a:spcPct val="35000"/>
                </a:spcAft>
                <a:buNone/>
              </a:pPr>
              <a:r>
                <a:rPr lang="en-US" sz="2800" kern="1200" dirty="0"/>
                <a:t>Created</a:t>
              </a:r>
            </a:p>
          </p:txBody>
        </p:sp>
        <p:sp>
          <p:nvSpPr>
            <p:cNvPr id="8" name="Freeform: Shape 7">
              <a:extLst>
                <a:ext uri="{FF2B5EF4-FFF2-40B4-BE49-F238E27FC236}">
                  <a16:creationId xmlns:a16="http://schemas.microsoft.com/office/drawing/2014/main" id="{E03219F6-29F6-1F2D-8DE3-37BFED826FFC}"/>
                </a:ext>
              </a:extLst>
            </p:cNvPr>
            <p:cNvSpPr/>
            <p:nvPr/>
          </p:nvSpPr>
          <p:spPr>
            <a:xfrm>
              <a:off x="3065319" y="3519263"/>
              <a:ext cx="428336" cy="501072"/>
            </a:xfrm>
            <a:custGeom>
              <a:avLst/>
              <a:gdLst>
                <a:gd name="connsiteX0" fmla="*/ 0 w 428336"/>
                <a:gd name="connsiteY0" fmla="*/ 100214 h 501072"/>
                <a:gd name="connsiteX1" fmla="*/ 214168 w 428336"/>
                <a:gd name="connsiteY1" fmla="*/ 100214 h 501072"/>
                <a:gd name="connsiteX2" fmla="*/ 214168 w 428336"/>
                <a:gd name="connsiteY2" fmla="*/ 0 h 501072"/>
                <a:gd name="connsiteX3" fmla="*/ 428336 w 428336"/>
                <a:gd name="connsiteY3" fmla="*/ 250536 h 501072"/>
                <a:gd name="connsiteX4" fmla="*/ 214168 w 428336"/>
                <a:gd name="connsiteY4" fmla="*/ 501072 h 501072"/>
                <a:gd name="connsiteX5" fmla="*/ 214168 w 428336"/>
                <a:gd name="connsiteY5" fmla="*/ 400858 h 501072"/>
                <a:gd name="connsiteX6" fmla="*/ 0 w 428336"/>
                <a:gd name="connsiteY6" fmla="*/ 400858 h 501072"/>
                <a:gd name="connsiteX7" fmla="*/ 0 w 428336"/>
                <a:gd name="connsiteY7" fmla="*/ 100214 h 5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336" h="501072">
                  <a:moveTo>
                    <a:pt x="0" y="100214"/>
                  </a:moveTo>
                  <a:lnTo>
                    <a:pt x="214168" y="100214"/>
                  </a:lnTo>
                  <a:lnTo>
                    <a:pt x="214168" y="0"/>
                  </a:lnTo>
                  <a:lnTo>
                    <a:pt x="428336" y="250536"/>
                  </a:lnTo>
                  <a:lnTo>
                    <a:pt x="214168" y="501072"/>
                  </a:lnTo>
                  <a:lnTo>
                    <a:pt x="214168" y="400858"/>
                  </a:lnTo>
                  <a:lnTo>
                    <a:pt x="0" y="400858"/>
                  </a:lnTo>
                  <a:lnTo>
                    <a:pt x="0" y="100214"/>
                  </a:lnTo>
                  <a:close/>
                </a:path>
              </a:pathLst>
            </a:cu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100214" rIns="128501" bIns="100214" numCol="1" spcCol="1270" anchor="ctr" anchorCtr="0">
              <a:noAutofit/>
            </a:bodyPr>
            <a:lstStyle/>
            <a:p>
              <a:pPr marL="0" lvl="0" indent="0" algn="ctr" defTabSz="933450">
                <a:lnSpc>
                  <a:spcPct val="90000"/>
                </a:lnSpc>
                <a:spcBef>
                  <a:spcPct val="0"/>
                </a:spcBef>
                <a:spcAft>
                  <a:spcPct val="35000"/>
                </a:spcAft>
                <a:buNone/>
              </a:pPr>
              <a:endParaRPr lang="en-US" sz="2100" kern="1200"/>
            </a:p>
          </p:txBody>
        </p:sp>
        <p:sp>
          <p:nvSpPr>
            <p:cNvPr id="9" name="Freeform: Shape 8">
              <a:extLst>
                <a:ext uri="{FF2B5EF4-FFF2-40B4-BE49-F238E27FC236}">
                  <a16:creationId xmlns:a16="http://schemas.microsoft.com/office/drawing/2014/main" id="{D86EE525-0F2D-60E8-EC85-29D923B5DED4}"/>
                </a:ext>
              </a:extLst>
            </p:cNvPr>
            <p:cNvSpPr/>
            <p:nvPr/>
          </p:nvSpPr>
          <p:spPr>
            <a:xfrm>
              <a:off x="3671455" y="3163663"/>
              <a:ext cx="2020453" cy="1212272"/>
            </a:xfrm>
            <a:custGeom>
              <a:avLst/>
              <a:gdLst>
                <a:gd name="connsiteX0" fmla="*/ 0 w 2020453"/>
                <a:gd name="connsiteY0" fmla="*/ 121227 h 1212272"/>
                <a:gd name="connsiteX1" fmla="*/ 121227 w 2020453"/>
                <a:gd name="connsiteY1" fmla="*/ 0 h 1212272"/>
                <a:gd name="connsiteX2" fmla="*/ 1899226 w 2020453"/>
                <a:gd name="connsiteY2" fmla="*/ 0 h 1212272"/>
                <a:gd name="connsiteX3" fmla="*/ 2020453 w 2020453"/>
                <a:gd name="connsiteY3" fmla="*/ 121227 h 1212272"/>
                <a:gd name="connsiteX4" fmla="*/ 2020453 w 2020453"/>
                <a:gd name="connsiteY4" fmla="*/ 1091045 h 1212272"/>
                <a:gd name="connsiteX5" fmla="*/ 1899226 w 2020453"/>
                <a:gd name="connsiteY5" fmla="*/ 1212272 h 1212272"/>
                <a:gd name="connsiteX6" fmla="*/ 121227 w 2020453"/>
                <a:gd name="connsiteY6" fmla="*/ 1212272 h 1212272"/>
                <a:gd name="connsiteX7" fmla="*/ 0 w 2020453"/>
                <a:gd name="connsiteY7" fmla="*/ 1091045 h 1212272"/>
                <a:gd name="connsiteX8" fmla="*/ 0 w 2020453"/>
                <a:gd name="connsiteY8" fmla="*/ 121227 h 121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453" h="1212272">
                  <a:moveTo>
                    <a:pt x="0" y="121227"/>
                  </a:moveTo>
                  <a:cubicBezTo>
                    <a:pt x="0" y="54275"/>
                    <a:pt x="54275" y="0"/>
                    <a:pt x="121227" y="0"/>
                  </a:cubicBezTo>
                  <a:lnTo>
                    <a:pt x="1899226" y="0"/>
                  </a:lnTo>
                  <a:cubicBezTo>
                    <a:pt x="1966178" y="0"/>
                    <a:pt x="2020453" y="54275"/>
                    <a:pt x="2020453" y="121227"/>
                  </a:cubicBezTo>
                  <a:lnTo>
                    <a:pt x="2020453" y="1091045"/>
                  </a:lnTo>
                  <a:cubicBezTo>
                    <a:pt x="2020453" y="1157997"/>
                    <a:pt x="1966178" y="1212272"/>
                    <a:pt x="1899226" y="1212272"/>
                  </a:cubicBezTo>
                  <a:lnTo>
                    <a:pt x="121227" y="1212272"/>
                  </a:lnTo>
                  <a:cubicBezTo>
                    <a:pt x="54275" y="1212272"/>
                    <a:pt x="0" y="1157997"/>
                    <a:pt x="0" y="1091045"/>
                  </a:cubicBezTo>
                  <a:lnTo>
                    <a:pt x="0" y="121227"/>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2186" tIns="142186" rIns="142186" bIns="142186" numCol="1" spcCol="1270" anchor="ctr" anchorCtr="0">
              <a:noAutofit/>
            </a:bodyPr>
            <a:lstStyle/>
            <a:p>
              <a:pPr marL="0" lvl="0" indent="0" algn="ctr" defTabSz="1244600">
                <a:lnSpc>
                  <a:spcPct val="90000"/>
                </a:lnSpc>
                <a:spcBef>
                  <a:spcPct val="0"/>
                </a:spcBef>
                <a:spcAft>
                  <a:spcPct val="35000"/>
                </a:spcAft>
                <a:buNone/>
              </a:pPr>
              <a:r>
                <a:rPr lang="en-US" sz="2800" kern="1200" dirty="0"/>
                <a:t>Published</a:t>
              </a:r>
            </a:p>
          </p:txBody>
        </p:sp>
        <p:sp>
          <p:nvSpPr>
            <p:cNvPr id="10" name="Freeform: Shape 9">
              <a:extLst>
                <a:ext uri="{FF2B5EF4-FFF2-40B4-BE49-F238E27FC236}">
                  <a16:creationId xmlns:a16="http://schemas.microsoft.com/office/drawing/2014/main" id="{F6036C46-5BFF-8312-7F67-499E50CCBC71}"/>
                </a:ext>
              </a:extLst>
            </p:cNvPr>
            <p:cNvSpPr/>
            <p:nvPr/>
          </p:nvSpPr>
          <p:spPr>
            <a:xfrm>
              <a:off x="5893954" y="3519263"/>
              <a:ext cx="428336" cy="501072"/>
            </a:xfrm>
            <a:custGeom>
              <a:avLst/>
              <a:gdLst>
                <a:gd name="connsiteX0" fmla="*/ 0 w 428336"/>
                <a:gd name="connsiteY0" fmla="*/ 100214 h 501072"/>
                <a:gd name="connsiteX1" fmla="*/ 214168 w 428336"/>
                <a:gd name="connsiteY1" fmla="*/ 100214 h 501072"/>
                <a:gd name="connsiteX2" fmla="*/ 214168 w 428336"/>
                <a:gd name="connsiteY2" fmla="*/ 0 h 501072"/>
                <a:gd name="connsiteX3" fmla="*/ 428336 w 428336"/>
                <a:gd name="connsiteY3" fmla="*/ 250536 h 501072"/>
                <a:gd name="connsiteX4" fmla="*/ 214168 w 428336"/>
                <a:gd name="connsiteY4" fmla="*/ 501072 h 501072"/>
                <a:gd name="connsiteX5" fmla="*/ 214168 w 428336"/>
                <a:gd name="connsiteY5" fmla="*/ 400858 h 501072"/>
                <a:gd name="connsiteX6" fmla="*/ 0 w 428336"/>
                <a:gd name="connsiteY6" fmla="*/ 400858 h 501072"/>
                <a:gd name="connsiteX7" fmla="*/ 0 w 428336"/>
                <a:gd name="connsiteY7" fmla="*/ 100214 h 5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336" h="501072">
                  <a:moveTo>
                    <a:pt x="0" y="100214"/>
                  </a:moveTo>
                  <a:lnTo>
                    <a:pt x="214168" y="100214"/>
                  </a:lnTo>
                  <a:lnTo>
                    <a:pt x="214168" y="0"/>
                  </a:lnTo>
                  <a:lnTo>
                    <a:pt x="428336" y="250536"/>
                  </a:lnTo>
                  <a:lnTo>
                    <a:pt x="214168" y="501072"/>
                  </a:lnTo>
                  <a:lnTo>
                    <a:pt x="214168" y="400858"/>
                  </a:lnTo>
                  <a:lnTo>
                    <a:pt x="0" y="400858"/>
                  </a:lnTo>
                  <a:lnTo>
                    <a:pt x="0" y="100214"/>
                  </a:lnTo>
                  <a:close/>
                </a:path>
              </a:pathLst>
            </a:cu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0" tIns="100214" rIns="128501" bIns="100214" numCol="1" spcCol="1270" anchor="ctr" anchorCtr="0">
              <a:noAutofit/>
            </a:bodyPr>
            <a:lstStyle/>
            <a:p>
              <a:pPr marL="0" lvl="0" indent="0" algn="ctr" defTabSz="933450">
                <a:lnSpc>
                  <a:spcPct val="90000"/>
                </a:lnSpc>
                <a:spcBef>
                  <a:spcPct val="0"/>
                </a:spcBef>
                <a:spcAft>
                  <a:spcPct val="35000"/>
                </a:spcAft>
                <a:buNone/>
              </a:pPr>
              <a:endParaRPr lang="en-US" sz="2100" kern="1200"/>
            </a:p>
          </p:txBody>
        </p:sp>
        <p:sp>
          <p:nvSpPr>
            <p:cNvPr id="11" name="Freeform: Shape 10">
              <a:extLst>
                <a:ext uri="{FF2B5EF4-FFF2-40B4-BE49-F238E27FC236}">
                  <a16:creationId xmlns:a16="http://schemas.microsoft.com/office/drawing/2014/main" id="{45092C53-6766-71B7-58AF-B75B7EB75959}"/>
                </a:ext>
              </a:extLst>
            </p:cNvPr>
            <p:cNvSpPr/>
            <p:nvPr/>
          </p:nvSpPr>
          <p:spPr>
            <a:xfrm>
              <a:off x="6500090" y="3163663"/>
              <a:ext cx="2020453" cy="1212272"/>
            </a:xfrm>
            <a:custGeom>
              <a:avLst/>
              <a:gdLst>
                <a:gd name="connsiteX0" fmla="*/ 0 w 2020453"/>
                <a:gd name="connsiteY0" fmla="*/ 121227 h 1212272"/>
                <a:gd name="connsiteX1" fmla="*/ 121227 w 2020453"/>
                <a:gd name="connsiteY1" fmla="*/ 0 h 1212272"/>
                <a:gd name="connsiteX2" fmla="*/ 1899226 w 2020453"/>
                <a:gd name="connsiteY2" fmla="*/ 0 h 1212272"/>
                <a:gd name="connsiteX3" fmla="*/ 2020453 w 2020453"/>
                <a:gd name="connsiteY3" fmla="*/ 121227 h 1212272"/>
                <a:gd name="connsiteX4" fmla="*/ 2020453 w 2020453"/>
                <a:gd name="connsiteY4" fmla="*/ 1091045 h 1212272"/>
                <a:gd name="connsiteX5" fmla="*/ 1899226 w 2020453"/>
                <a:gd name="connsiteY5" fmla="*/ 1212272 h 1212272"/>
                <a:gd name="connsiteX6" fmla="*/ 121227 w 2020453"/>
                <a:gd name="connsiteY6" fmla="*/ 1212272 h 1212272"/>
                <a:gd name="connsiteX7" fmla="*/ 0 w 2020453"/>
                <a:gd name="connsiteY7" fmla="*/ 1091045 h 1212272"/>
                <a:gd name="connsiteX8" fmla="*/ 0 w 2020453"/>
                <a:gd name="connsiteY8" fmla="*/ 121227 h 121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453" h="1212272">
                  <a:moveTo>
                    <a:pt x="0" y="121227"/>
                  </a:moveTo>
                  <a:cubicBezTo>
                    <a:pt x="0" y="54275"/>
                    <a:pt x="54275" y="0"/>
                    <a:pt x="121227" y="0"/>
                  </a:cubicBezTo>
                  <a:lnTo>
                    <a:pt x="1899226" y="0"/>
                  </a:lnTo>
                  <a:cubicBezTo>
                    <a:pt x="1966178" y="0"/>
                    <a:pt x="2020453" y="54275"/>
                    <a:pt x="2020453" y="121227"/>
                  </a:cubicBezTo>
                  <a:lnTo>
                    <a:pt x="2020453" y="1091045"/>
                  </a:lnTo>
                  <a:cubicBezTo>
                    <a:pt x="2020453" y="1157997"/>
                    <a:pt x="1966178" y="1212272"/>
                    <a:pt x="1899226" y="1212272"/>
                  </a:cubicBezTo>
                  <a:lnTo>
                    <a:pt x="121227" y="1212272"/>
                  </a:lnTo>
                  <a:cubicBezTo>
                    <a:pt x="54275" y="1212272"/>
                    <a:pt x="0" y="1157997"/>
                    <a:pt x="0" y="1091045"/>
                  </a:cubicBezTo>
                  <a:lnTo>
                    <a:pt x="0" y="121227"/>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42186" tIns="142186" rIns="142186" bIns="142186" numCol="1" spcCol="1270" anchor="ctr" anchorCtr="0">
              <a:noAutofit/>
            </a:bodyPr>
            <a:lstStyle/>
            <a:p>
              <a:pPr marL="0" lvl="0" indent="0" algn="ctr" defTabSz="1244600">
                <a:lnSpc>
                  <a:spcPct val="90000"/>
                </a:lnSpc>
                <a:spcBef>
                  <a:spcPct val="0"/>
                </a:spcBef>
                <a:spcAft>
                  <a:spcPct val="35000"/>
                </a:spcAft>
                <a:buNone/>
              </a:pPr>
              <a:r>
                <a:rPr lang="en-US" sz="2800" kern="1200" dirty="0"/>
                <a:t>Deprecated</a:t>
              </a:r>
            </a:p>
          </p:txBody>
        </p:sp>
        <p:sp>
          <p:nvSpPr>
            <p:cNvPr id="12" name="Freeform: Shape 11">
              <a:extLst>
                <a:ext uri="{FF2B5EF4-FFF2-40B4-BE49-F238E27FC236}">
                  <a16:creationId xmlns:a16="http://schemas.microsoft.com/office/drawing/2014/main" id="{A2727774-C970-7CAA-FCA6-A4C53691F04F}"/>
                </a:ext>
              </a:extLst>
            </p:cNvPr>
            <p:cNvSpPr/>
            <p:nvPr/>
          </p:nvSpPr>
          <p:spPr>
            <a:xfrm>
              <a:off x="8722589" y="3519263"/>
              <a:ext cx="428336" cy="501072"/>
            </a:xfrm>
            <a:custGeom>
              <a:avLst/>
              <a:gdLst>
                <a:gd name="connsiteX0" fmla="*/ 0 w 428336"/>
                <a:gd name="connsiteY0" fmla="*/ 100214 h 501072"/>
                <a:gd name="connsiteX1" fmla="*/ 214168 w 428336"/>
                <a:gd name="connsiteY1" fmla="*/ 100214 h 501072"/>
                <a:gd name="connsiteX2" fmla="*/ 214168 w 428336"/>
                <a:gd name="connsiteY2" fmla="*/ 0 h 501072"/>
                <a:gd name="connsiteX3" fmla="*/ 428336 w 428336"/>
                <a:gd name="connsiteY3" fmla="*/ 250536 h 501072"/>
                <a:gd name="connsiteX4" fmla="*/ 214168 w 428336"/>
                <a:gd name="connsiteY4" fmla="*/ 501072 h 501072"/>
                <a:gd name="connsiteX5" fmla="*/ 214168 w 428336"/>
                <a:gd name="connsiteY5" fmla="*/ 400858 h 501072"/>
                <a:gd name="connsiteX6" fmla="*/ 0 w 428336"/>
                <a:gd name="connsiteY6" fmla="*/ 400858 h 501072"/>
                <a:gd name="connsiteX7" fmla="*/ 0 w 428336"/>
                <a:gd name="connsiteY7" fmla="*/ 100214 h 5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336" h="501072">
                  <a:moveTo>
                    <a:pt x="0" y="100214"/>
                  </a:moveTo>
                  <a:lnTo>
                    <a:pt x="214168" y="100214"/>
                  </a:lnTo>
                  <a:lnTo>
                    <a:pt x="214168" y="0"/>
                  </a:lnTo>
                  <a:lnTo>
                    <a:pt x="428336" y="250536"/>
                  </a:lnTo>
                  <a:lnTo>
                    <a:pt x="214168" y="501072"/>
                  </a:lnTo>
                  <a:lnTo>
                    <a:pt x="214168" y="400858"/>
                  </a:lnTo>
                  <a:lnTo>
                    <a:pt x="0" y="400858"/>
                  </a:lnTo>
                  <a:lnTo>
                    <a:pt x="0" y="100214"/>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0" tIns="100214" rIns="128501" bIns="100214" numCol="1" spcCol="1270" anchor="ctr" anchorCtr="0">
              <a:noAutofit/>
            </a:bodyPr>
            <a:lstStyle/>
            <a:p>
              <a:pPr marL="0" lvl="0" indent="0" algn="ctr" defTabSz="933450">
                <a:lnSpc>
                  <a:spcPct val="90000"/>
                </a:lnSpc>
                <a:spcBef>
                  <a:spcPct val="0"/>
                </a:spcBef>
                <a:spcAft>
                  <a:spcPct val="35000"/>
                </a:spcAft>
                <a:buNone/>
              </a:pPr>
              <a:endParaRPr lang="en-US" sz="2100" kern="1200"/>
            </a:p>
          </p:txBody>
        </p:sp>
        <p:sp>
          <p:nvSpPr>
            <p:cNvPr id="13" name="Freeform: Shape 12">
              <a:extLst>
                <a:ext uri="{FF2B5EF4-FFF2-40B4-BE49-F238E27FC236}">
                  <a16:creationId xmlns:a16="http://schemas.microsoft.com/office/drawing/2014/main" id="{00EA7582-542E-F651-A0E0-CCCFDAD025E1}"/>
                </a:ext>
              </a:extLst>
            </p:cNvPr>
            <p:cNvSpPr/>
            <p:nvPr/>
          </p:nvSpPr>
          <p:spPr>
            <a:xfrm>
              <a:off x="9328725" y="3163663"/>
              <a:ext cx="2020453" cy="1212272"/>
            </a:xfrm>
            <a:custGeom>
              <a:avLst/>
              <a:gdLst>
                <a:gd name="connsiteX0" fmla="*/ 0 w 2020453"/>
                <a:gd name="connsiteY0" fmla="*/ 121227 h 1212272"/>
                <a:gd name="connsiteX1" fmla="*/ 121227 w 2020453"/>
                <a:gd name="connsiteY1" fmla="*/ 0 h 1212272"/>
                <a:gd name="connsiteX2" fmla="*/ 1899226 w 2020453"/>
                <a:gd name="connsiteY2" fmla="*/ 0 h 1212272"/>
                <a:gd name="connsiteX3" fmla="*/ 2020453 w 2020453"/>
                <a:gd name="connsiteY3" fmla="*/ 121227 h 1212272"/>
                <a:gd name="connsiteX4" fmla="*/ 2020453 w 2020453"/>
                <a:gd name="connsiteY4" fmla="*/ 1091045 h 1212272"/>
                <a:gd name="connsiteX5" fmla="*/ 1899226 w 2020453"/>
                <a:gd name="connsiteY5" fmla="*/ 1212272 h 1212272"/>
                <a:gd name="connsiteX6" fmla="*/ 121227 w 2020453"/>
                <a:gd name="connsiteY6" fmla="*/ 1212272 h 1212272"/>
                <a:gd name="connsiteX7" fmla="*/ 0 w 2020453"/>
                <a:gd name="connsiteY7" fmla="*/ 1091045 h 1212272"/>
                <a:gd name="connsiteX8" fmla="*/ 0 w 2020453"/>
                <a:gd name="connsiteY8" fmla="*/ 121227 h 121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453" h="1212272">
                  <a:moveTo>
                    <a:pt x="0" y="121227"/>
                  </a:moveTo>
                  <a:cubicBezTo>
                    <a:pt x="0" y="54275"/>
                    <a:pt x="54275" y="0"/>
                    <a:pt x="121227" y="0"/>
                  </a:cubicBezTo>
                  <a:lnTo>
                    <a:pt x="1899226" y="0"/>
                  </a:lnTo>
                  <a:cubicBezTo>
                    <a:pt x="1966178" y="0"/>
                    <a:pt x="2020453" y="54275"/>
                    <a:pt x="2020453" y="121227"/>
                  </a:cubicBezTo>
                  <a:lnTo>
                    <a:pt x="2020453" y="1091045"/>
                  </a:lnTo>
                  <a:cubicBezTo>
                    <a:pt x="2020453" y="1157997"/>
                    <a:pt x="1966178" y="1212272"/>
                    <a:pt x="1899226" y="1212272"/>
                  </a:cubicBezTo>
                  <a:lnTo>
                    <a:pt x="121227" y="1212272"/>
                  </a:lnTo>
                  <a:cubicBezTo>
                    <a:pt x="54275" y="1212272"/>
                    <a:pt x="0" y="1157997"/>
                    <a:pt x="0" y="1091045"/>
                  </a:cubicBezTo>
                  <a:lnTo>
                    <a:pt x="0" y="12122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42186" tIns="142186" rIns="142186" bIns="142186" numCol="1" spcCol="1270" anchor="ctr" anchorCtr="0">
              <a:noAutofit/>
            </a:bodyPr>
            <a:lstStyle/>
            <a:p>
              <a:pPr marL="0" lvl="0" indent="0" algn="ctr" defTabSz="1244600">
                <a:lnSpc>
                  <a:spcPct val="90000"/>
                </a:lnSpc>
                <a:spcBef>
                  <a:spcPct val="0"/>
                </a:spcBef>
                <a:spcAft>
                  <a:spcPct val="35000"/>
                </a:spcAft>
                <a:buNone/>
              </a:pPr>
              <a:r>
                <a:rPr lang="en-US" sz="2800" kern="1200" dirty="0"/>
                <a:t>Retired</a:t>
              </a:r>
            </a:p>
          </p:txBody>
        </p:sp>
        <p:sp>
          <p:nvSpPr>
            <p:cNvPr id="14" name="Freeform: Shape 13">
              <a:extLst>
                <a:ext uri="{FF2B5EF4-FFF2-40B4-BE49-F238E27FC236}">
                  <a16:creationId xmlns:a16="http://schemas.microsoft.com/office/drawing/2014/main" id="{A1E2DA64-B7F7-DC5D-6A66-F18F18BD22A4}"/>
                </a:ext>
              </a:extLst>
            </p:cNvPr>
            <p:cNvSpPr/>
            <p:nvPr/>
          </p:nvSpPr>
          <p:spPr>
            <a:xfrm>
              <a:off x="6528995" y="5144078"/>
              <a:ext cx="2020453" cy="1212272"/>
            </a:xfrm>
            <a:custGeom>
              <a:avLst/>
              <a:gdLst>
                <a:gd name="connsiteX0" fmla="*/ 0 w 2020453"/>
                <a:gd name="connsiteY0" fmla="*/ 121227 h 1212272"/>
                <a:gd name="connsiteX1" fmla="*/ 121227 w 2020453"/>
                <a:gd name="connsiteY1" fmla="*/ 0 h 1212272"/>
                <a:gd name="connsiteX2" fmla="*/ 1899226 w 2020453"/>
                <a:gd name="connsiteY2" fmla="*/ 0 h 1212272"/>
                <a:gd name="connsiteX3" fmla="*/ 2020453 w 2020453"/>
                <a:gd name="connsiteY3" fmla="*/ 121227 h 1212272"/>
                <a:gd name="connsiteX4" fmla="*/ 2020453 w 2020453"/>
                <a:gd name="connsiteY4" fmla="*/ 1091045 h 1212272"/>
                <a:gd name="connsiteX5" fmla="*/ 1899226 w 2020453"/>
                <a:gd name="connsiteY5" fmla="*/ 1212272 h 1212272"/>
                <a:gd name="connsiteX6" fmla="*/ 121227 w 2020453"/>
                <a:gd name="connsiteY6" fmla="*/ 1212272 h 1212272"/>
                <a:gd name="connsiteX7" fmla="*/ 0 w 2020453"/>
                <a:gd name="connsiteY7" fmla="*/ 1091045 h 1212272"/>
                <a:gd name="connsiteX8" fmla="*/ 0 w 2020453"/>
                <a:gd name="connsiteY8" fmla="*/ 121227 h 121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453" h="1212272">
                  <a:moveTo>
                    <a:pt x="0" y="121227"/>
                  </a:moveTo>
                  <a:cubicBezTo>
                    <a:pt x="0" y="54275"/>
                    <a:pt x="54275" y="0"/>
                    <a:pt x="121227" y="0"/>
                  </a:cubicBezTo>
                  <a:lnTo>
                    <a:pt x="1899226" y="0"/>
                  </a:lnTo>
                  <a:cubicBezTo>
                    <a:pt x="1966178" y="0"/>
                    <a:pt x="2020453" y="54275"/>
                    <a:pt x="2020453" y="121227"/>
                  </a:cubicBezTo>
                  <a:lnTo>
                    <a:pt x="2020453" y="1091045"/>
                  </a:lnTo>
                  <a:cubicBezTo>
                    <a:pt x="2020453" y="1157997"/>
                    <a:pt x="1966178" y="1212272"/>
                    <a:pt x="1899226" y="1212272"/>
                  </a:cubicBezTo>
                  <a:lnTo>
                    <a:pt x="121227" y="1212272"/>
                  </a:lnTo>
                  <a:cubicBezTo>
                    <a:pt x="54275" y="1212272"/>
                    <a:pt x="0" y="1157997"/>
                    <a:pt x="0" y="1091045"/>
                  </a:cubicBezTo>
                  <a:lnTo>
                    <a:pt x="0" y="121227"/>
                  </a:lnTo>
                  <a:close/>
                </a:path>
              </a:pathLst>
            </a:custGeom>
          </p:spPr>
          <p:style>
            <a:lnRef idx="1">
              <a:schemeClr val="accent1"/>
            </a:lnRef>
            <a:fillRef idx="3">
              <a:schemeClr val="accent1"/>
            </a:fillRef>
            <a:effectRef idx="2">
              <a:schemeClr val="accent1"/>
            </a:effectRef>
            <a:fontRef idx="minor">
              <a:schemeClr val="lt1"/>
            </a:fontRef>
          </p:style>
          <p:txBody>
            <a:bodyPr spcFirstLastPara="0" vert="horz" wrap="square" lIns="142186" tIns="142186" rIns="142186" bIns="142186" numCol="1" spcCol="1270" anchor="ctr" anchorCtr="0">
              <a:noAutofit/>
            </a:bodyPr>
            <a:lstStyle/>
            <a:p>
              <a:pPr marL="0" lvl="0" indent="0" algn="ctr" defTabSz="1244600">
                <a:lnSpc>
                  <a:spcPct val="90000"/>
                </a:lnSpc>
                <a:spcBef>
                  <a:spcPct val="0"/>
                </a:spcBef>
                <a:spcAft>
                  <a:spcPct val="35000"/>
                </a:spcAft>
                <a:buNone/>
              </a:pPr>
              <a:r>
                <a:rPr lang="en-US" sz="2800" kern="1200" dirty="0"/>
                <a:t>Blocked</a:t>
              </a:r>
            </a:p>
          </p:txBody>
        </p:sp>
        <p:sp>
          <p:nvSpPr>
            <p:cNvPr id="16" name="Freeform: Shape 15">
              <a:extLst>
                <a:ext uri="{FF2B5EF4-FFF2-40B4-BE49-F238E27FC236}">
                  <a16:creationId xmlns:a16="http://schemas.microsoft.com/office/drawing/2014/main" id="{2D2C26CD-85DD-85CD-D3EB-2DC01A535B71}"/>
                </a:ext>
              </a:extLst>
            </p:cNvPr>
            <p:cNvSpPr/>
            <p:nvPr/>
          </p:nvSpPr>
          <p:spPr>
            <a:xfrm rot="2700000">
              <a:off x="5957326" y="4564946"/>
              <a:ext cx="428336" cy="501072"/>
            </a:xfrm>
            <a:custGeom>
              <a:avLst/>
              <a:gdLst>
                <a:gd name="connsiteX0" fmla="*/ 0 w 428336"/>
                <a:gd name="connsiteY0" fmla="*/ 100214 h 501072"/>
                <a:gd name="connsiteX1" fmla="*/ 214168 w 428336"/>
                <a:gd name="connsiteY1" fmla="*/ 100214 h 501072"/>
                <a:gd name="connsiteX2" fmla="*/ 214168 w 428336"/>
                <a:gd name="connsiteY2" fmla="*/ 0 h 501072"/>
                <a:gd name="connsiteX3" fmla="*/ 428336 w 428336"/>
                <a:gd name="connsiteY3" fmla="*/ 250536 h 501072"/>
                <a:gd name="connsiteX4" fmla="*/ 214168 w 428336"/>
                <a:gd name="connsiteY4" fmla="*/ 501072 h 501072"/>
                <a:gd name="connsiteX5" fmla="*/ 214168 w 428336"/>
                <a:gd name="connsiteY5" fmla="*/ 400858 h 501072"/>
                <a:gd name="connsiteX6" fmla="*/ 0 w 428336"/>
                <a:gd name="connsiteY6" fmla="*/ 400858 h 501072"/>
                <a:gd name="connsiteX7" fmla="*/ 0 w 428336"/>
                <a:gd name="connsiteY7" fmla="*/ 100214 h 5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336" h="501072">
                  <a:moveTo>
                    <a:pt x="0" y="100214"/>
                  </a:moveTo>
                  <a:lnTo>
                    <a:pt x="214168" y="100214"/>
                  </a:lnTo>
                  <a:lnTo>
                    <a:pt x="214168" y="0"/>
                  </a:lnTo>
                  <a:lnTo>
                    <a:pt x="428336" y="250536"/>
                  </a:lnTo>
                  <a:lnTo>
                    <a:pt x="214168" y="501072"/>
                  </a:lnTo>
                  <a:lnTo>
                    <a:pt x="214168" y="400858"/>
                  </a:lnTo>
                  <a:lnTo>
                    <a:pt x="0" y="400858"/>
                  </a:lnTo>
                  <a:lnTo>
                    <a:pt x="0" y="100214"/>
                  </a:lnTo>
                  <a:close/>
                </a:path>
              </a:pathLst>
            </a:cu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0" tIns="100214" rIns="128501" bIns="100214" numCol="1" spcCol="1270" anchor="ctr" anchorCtr="0">
              <a:noAutofit/>
            </a:bodyPr>
            <a:lstStyle/>
            <a:p>
              <a:pPr marL="0" lvl="0" indent="0" algn="ctr" defTabSz="933450">
                <a:lnSpc>
                  <a:spcPct val="90000"/>
                </a:lnSpc>
                <a:spcBef>
                  <a:spcPct val="0"/>
                </a:spcBef>
                <a:spcAft>
                  <a:spcPct val="35000"/>
                </a:spcAft>
                <a:buNone/>
              </a:pPr>
              <a:endParaRPr lang="en-US" sz="2100" kern="1200"/>
            </a:p>
          </p:txBody>
        </p:sp>
        <p:sp>
          <p:nvSpPr>
            <p:cNvPr id="17" name="Freeform: Shape 16">
              <a:extLst>
                <a:ext uri="{FF2B5EF4-FFF2-40B4-BE49-F238E27FC236}">
                  <a16:creationId xmlns:a16="http://schemas.microsoft.com/office/drawing/2014/main" id="{D50F5BE0-F390-2F02-AF26-D368222CB882}"/>
                </a:ext>
              </a:extLst>
            </p:cNvPr>
            <p:cNvSpPr/>
            <p:nvPr/>
          </p:nvSpPr>
          <p:spPr>
            <a:xfrm rot="16200000">
              <a:off x="7325053" y="4509470"/>
              <a:ext cx="428336" cy="501072"/>
            </a:xfrm>
            <a:custGeom>
              <a:avLst/>
              <a:gdLst>
                <a:gd name="connsiteX0" fmla="*/ 0 w 428336"/>
                <a:gd name="connsiteY0" fmla="*/ 100214 h 501072"/>
                <a:gd name="connsiteX1" fmla="*/ 214168 w 428336"/>
                <a:gd name="connsiteY1" fmla="*/ 100214 h 501072"/>
                <a:gd name="connsiteX2" fmla="*/ 214168 w 428336"/>
                <a:gd name="connsiteY2" fmla="*/ 0 h 501072"/>
                <a:gd name="connsiteX3" fmla="*/ 428336 w 428336"/>
                <a:gd name="connsiteY3" fmla="*/ 250536 h 501072"/>
                <a:gd name="connsiteX4" fmla="*/ 214168 w 428336"/>
                <a:gd name="connsiteY4" fmla="*/ 501072 h 501072"/>
                <a:gd name="connsiteX5" fmla="*/ 214168 w 428336"/>
                <a:gd name="connsiteY5" fmla="*/ 400858 h 501072"/>
                <a:gd name="connsiteX6" fmla="*/ 0 w 428336"/>
                <a:gd name="connsiteY6" fmla="*/ 400858 h 501072"/>
                <a:gd name="connsiteX7" fmla="*/ 0 w 428336"/>
                <a:gd name="connsiteY7" fmla="*/ 100214 h 5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336" h="501072">
                  <a:moveTo>
                    <a:pt x="0" y="100214"/>
                  </a:moveTo>
                  <a:lnTo>
                    <a:pt x="214168" y="100214"/>
                  </a:lnTo>
                  <a:lnTo>
                    <a:pt x="214168" y="0"/>
                  </a:lnTo>
                  <a:lnTo>
                    <a:pt x="428336" y="250536"/>
                  </a:lnTo>
                  <a:lnTo>
                    <a:pt x="214168" y="501072"/>
                  </a:lnTo>
                  <a:lnTo>
                    <a:pt x="214168" y="400858"/>
                  </a:lnTo>
                  <a:lnTo>
                    <a:pt x="0" y="400858"/>
                  </a:lnTo>
                  <a:lnTo>
                    <a:pt x="0" y="100214"/>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0" tIns="100214" rIns="128501" bIns="100214" numCol="1" spcCol="1270" anchor="ctr" anchorCtr="0">
              <a:noAutofit/>
            </a:bodyPr>
            <a:lstStyle/>
            <a:p>
              <a:pPr marL="0" lvl="0" indent="0" algn="ctr" defTabSz="933450">
                <a:lnSpc>
                  <a:spcPct val="90000"/>
                </a:lnSpc>
                <a:spcBef>
                  <a:spcPct val="0"/>
                </a:spcBef>
                <a:spcAft>
                  <a:spcPct val="35000"/>
                </a:spcAft>
                <a:buNone/>
              </a:pPr>
              <a:endParaRPr lang="en-US" sz="2100" kern="1200"/>
            </a:p>
          </p:txBody>
        </p:sp>
      </p:grpSp>
    </p:spTree>
    <p:extLst>
      <p:ext uri="{BB962C8B-B14F-4D97-AF65-F5344CB8AC3E}">
        <p14:creationId xmlns:p14="http://schemas.microsoft.com/office/powerpoint/2010/main" val="24558778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61D41263-9FA1-13B7-70BE-F42F00EFB5A7}"/>
              </a:ext>
            </a:extLst>
          </p:cNvPr>
          <p:cNvSpPr>
            <a:spLocks noGrp="1"/>
          </p:cNvSpPr>
          <p:nvPr>
            <p:ph type="ctrTitle"/>
          </p:nvPr>
        </p:nvSpPr>
        <p:spPr>
          <a:xfrm>
            <a:off x="1524000" y="1293338"/>
            <a:ext cx="9144000" cy="3274592"/>
          </a:xfrm>
        </p:spPr>
        <p:txBody>
          <a:bodyPr anchor="ctr">
            <a:normAutofit/>
          </a:bodyPr>
          <a:lstStyle/>
          <a:p>
            <a:r>
              <a:rPr lang="en-US" sz="7200" dirty="0"/>
              <a:t>Thanks</a:t>
            </a:r>
          </a:p>
        </p:txBody>
      </p:sp>
      <p:sp>
        <p:nvSpPr>
          <p:cNvPr id="9" name="Subtitle 8">
            <a:extLst>
              <a:ext uri="{FF2B5EF4-FFF2-40B4-BE49-F238E27FC236}">
                <a16:creationId xmlns:a16="http://schemas.microsoft.com/office/drawing/2014/main" id="{3472431C-3C7F-7BA8-31C7-4D1AD8C3F491}"/>
              </a:ext>
            </a:extLst>
          </p:cNvPr>
          <p:cNvSpPr>
            <a:spLocks noGrp="1"/>
          </p:cNvSpPr>
          <p:nvPr>
            <p:ph type="subTitle" idx="1"/>
          </p:nvPr>
        </p:nvSpPr>
        <p:spPr>
          <a:xfrm>
            <a:off x="1524000" y="5514052"/>
            <a:ext cx="9144000" cy="651910"/>
          </a:xfrm>
        </p:spPr>
        <p:txBody>
          <a:bodyPr anchor="ctr">
            <a:normAutofit fontScale="77500" lnSpcReduction="20000"/>
          </a:bodyPr>
          <a:lstStyle/>
          <a:p>
            <a:r>
              <a:rPr lang="en-US" dirty="0"/>
              <a:t>End of only beginning. There’s so much to learn out there …</a:t>
            </a:r>
          </a:p>
          <a:p>
            <a:r>
              <a:rPr lang="en-US" i="1" dirty="0">
                <a:hlinkClick r:id="rId3"/>
              </a:rPr>
              <a:t>Aung Kyaw Minn</a:t>
            </a:r>
            <a:endParaRPr lang="en-US" i="1" dirty="0"/>
          </a:p>
        </p:txBody>
      </p:sp>
      <p:cxnSp>
        <p:nvCxnSpPr>
          <p:cNvPr id="27" name="Straight Connector 26">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7CA852D-52A6-DAE8-628B-E620138D3FE7}"/>
              </a:ext>
            </a:extLst>
          </p:cNvPr>
          <p:cNvSpPr>
            <a:spLocks noGrp="1"/>
          </p:cNvSpPr>
          <p:nvPr>
            <p:ph type="sldNum" sz="quarter" idx="12"/>
          </p:nvPr>
        </p:nvSpPr>
        <p:spPr/>
        <p:txBody>
          <a:bodyPr/>
          <a:lstStyle/>
          <a:p>
            <a:fld id="{E4A7374E-1511-4CAC-B9ED-9034BB23A456}" type="slidenum">
              <a:rPr lang="en-US" smtClean="0"/>
              <a:t>95</a:t>
            </a:fld>
            <a:endParaRPr lang="en-US"/>
          </a:p>
        </p:txBody>
      </p:sp>
    </p:spTree>
    <p:extLst>
      <p:ext uri="{BB962C8B-B14F-4D97-AF65-F5344CB8AC3E}">
        <p14:creationId xmlns:p14="http://schemas.microsoft.com/office/powerpoint/2010/main" val="3536599007"/>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219674a-6ca6-4c94-849e-d93f0cb3815f">
      <Terms xmlns="http://schemas.microsoft.com/office/infopath/2007/PartnerControls"/>
    </lcf76f155ced4ddcb4097134ff3c332f>
    <TaxCatchAll xmlns="55038115-2fcb-4738-88d4-b4d0ca68acb3" xsi:nil="true"/>
    <SharedWithUsers xmlns="55038115-2fcb-4738-88d4-b4d0ca68acb3">
      <UserInfo>
        <DisplayName>Su Maw Hnin</DisplayName>
        <AccountId>175</AccountId>
        <AccountType/>
      </UserInfo>
      <UserInfo>
        <DisplayName>Khin Htet Htet Thin</DisplayName>
        <AccountId>168</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50BE631BC526C4288404A25F517136C" ma:contentTypeVersion="13" ma:contentTypeDescription="Create a new document." ma:contentTypeScope="" ma:versionID="ee56d4af4b9fa19f94b64fba873354e9">
  <xsd:schema xmlns:xsd="http://www.w3.org/2001/XMLSchema" xmlns:xs="http://www.w3.org/2001/XMLSchema" xmlns:p="http://schemas.microsoft.com/office/2006/metadata/properties" xmlns:ns2="c219674a-6ca6-4c94-849e-d93f0cb3815f" xmlns:ns3="55038115-2fcb-4738-88d4-b4d0ca68acb3" targetNamespace="http://schemas.microsoft.com/office/2006/metadata/properties" ma:root="true" ma:fieldsID="64f41c65dcffb66fbb5f053d8b7e64eb" ns2:_="" ns3:_="">
    <xsd:import namespace="c219674a-6ca6-4c94-849e-d93f0cb3815f"/>
    <xsd:import namespace="55038115-2fcb-4738-88d4-b4d0ca68acb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19674a-6ca6-4c94-849e-d93f0cb381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3f6d42c-1ab7-4c21-b78e-469191ea619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5038115-2fcb-4738-88d4-b4d0ca68acb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175e9368-be1e-4b14-b59a-e397c35bac8c}" ma:internalName="TaxCatchAll" ma:showField="CatchAllData" ma:web="55038115-2fcb-4738-88d4-b4d0ca68acb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FBAF4B-D9AE-45F7-8A43-3881C0B86E4E}">
  <ds:schemaRefs>
    <ds:schemaRef ds:uri="55038115-2fcb-4738-88d4-b4d0ca68acb3"/>
    <ds:schemaRef ds:uri="c219674a-6ca6-4c94-849e-d93f0cb3815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DDD4AEA-AF35-4C5F-B926-4E0D81D11D9B}">
  <ds:schemaRefs>
    <ds:schemaRef ds:uri="55038115-2fcb-4738-88d4-b4d0ca68acb3"/>
    <ds:schemaRef ds:uri="c219674a-6ca6-4c94-849e-d93f0cb381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83B045A-0C1A-48D8-8F91-C68348A8C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383</TotalTime>
  <Words>5783</Words>
  <Application>Microsoft Office PowerPoint</Application>
  <PresentationFormat>Widescreen</PresentationFormat>
  <Paragraphs>1063</Paragraphs>
  <Slides>95</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95</vt:i4>
      </vt:variant>
    </vt:vector>
  </HeadingPairs>
  <TitlesOfParts>
    <vt:vector size="101" baseType="lpstr">
      <vt:lpstr>Arial</vt:lpstr>
      <vt:lpstr>Calibri</vt:lpstr>
      <vt:lpstr>Consolas</vt:lpstr>
      <vt:lpstr>Corbel</vt:lpstr>
      <vt:lpstr>Wingdings</vt:lpstr>
      <vt:lpstr>Office Theme</vt:lpstr>
      <vt:lpstr>Solution Architecture Training Notes</vt:lpstr>
      <vt:lpstr>License Information</vt:lpstr>
      <vt:lpstr>Preface</vt:lpstr>
      <vt:lpstr>Goal &amp; Objectives</vt:lpstr>
      <vt:lpstr>Expected Outcomes</vt:lpstr>
      <vt:lpstr>List of Contents</vt:lpstr>
      <vt:lpstr>Architecture Domains</vt:lpstr>
      <vt:lpstr>BDAT</vt:lpstr>
      <vt:lpstr>Business Domain</vt:lpstr>
      <vt:lpstr>Considerations</vt:lpstr>
      <vt:lpstr>Roles</vt:lpstr>
      <vt:lpstr>Responsibilities</vt:lpstr>
      <vt:lpstr>Deliverables</vt:lpstr>
      <vt:lpstr>Data Domain</vt:lpstr>
      <vt:lpstr>Considerations</vt:lpstr>
      <vt:lpstr>Roles</vt:lpstr>
      <vt:lpstr>Responsibilities</vt:lpstr>
      <vt:lpstr>Deliverables</vt:lpstr>
      <vt:lpstr>Application Domain</vt:lpstr>
      <vt:lpstr>Considerations</vt:lpstr>
      <vt:lpstr>Roles</vt:lpstr>
      <vt:lpstr>Responsibilities</vt:lpstr>
      <vt:lpstr>Deliverables</vt:lpstr>
      <vt:lpstr>Technology Domain</vt:lpstr>
      <vt:lpstr>Considerations</vt:lpstr>
      <vt:lpstr>Roles</vt:lpstr>
      <vt:lpstr>Responsibilities</vt:lpstr>
      <vt:lpstr>Deliverables</vt:lpstr>
      <vt:lpstr>Software Delivery</vt:lpstr>
      <vt:lpstr>Domains and Process</vt:lpstr>
      <vt:lpstr>Domains and Roles</vt:lpstr>
      <vt:lpstr>Workflow and SDLC</vt:lpstr>
      <vt:lpstr>Software Development Activities</vt:lpstr>
      <vt:lpstr>Development Process  Order of activities might be adjusted according to the situation. That’s about your Wisdom.  How wise are you? </vt:lpstr>
      <vt:lpstr>Solution Architect</vt:lpstr>
      <vt:lpstr>What’re the works</vt:lpstr>
      <vt:lpstr>Business Domain – CRPM</vt:lpstr>
      <vt:lpstr>Business Domain – CRPM Example</vt:lpstr>
      <vt:lpstr>Data Domain – SMFSG</vt:lpstr>
      <vt:lpstr>Data Domain – SMFSG Example</vt:lpstr>
      <vt:lpstr>Application Domain – ACILI</vt:lpstr>
      <vt:lpstr>Application Domain – ACILI Example</vt:lpstr>
      <vt:lpstr>Technology Domain – DIDSP</vt:lpstr>
      <vt:lpstr>Technology Domain – DIDSP Example</vt:lpstr>
      <vt:lpstr>Responsibilities</vt:lpstr>
      <vt:lpstr>Architecture</vt:lpstr>
      <vt:lpstr>Architecture Patterns</vt:lpstr>
      <vt:lpstr>Architecture Principles</vt:lpstr>
      <vt:lpstr>Architecture Quality Attributes</vt:lpstr>
      <vt:lpstr>Architecture Views – Diagrams</vt:lpstr>
      <vt:lpstr>Solution</vt:lpstr>
      <vt:lpstr>Problem solving in short</vt:lpstr>
      <vt:lpstr>Problem</vt:lpstr>
      <vt:lpstr>Problem: There are 3 Types</vt:lpstr>
      <vt:lpstr>Known Known</vt:lpstr>
      <vt:lpstr>Known Unknown</vt:lpstr>
      <vt:lpstr>Big Unknowns</vt:lpstr>
      <vt:lpstr>Learn more there about problem solving</vt:lpstr>
      <vt:lpstr>5 Whys – Causes and Solution Example</vt:lpstr>
      <vt:lpstr>Change Perspective, Change Mind</vt:lpstr>
      <vt:lpstr>Solution Journey</vt:lpstr>
      <vt:lpstr>Solution Concept</vt:lpstr>
      <vt:lpstr>Solution Experiment</vt:lpstr>
      <vt:lpstr>Solution POC (Proof of Concept)</vt:lpstr>
      <vt:lpstr>Solution Implementation</vt:lpstr>
      <vt:lpstr>Solution Journey – Example</vt:lpstr>
      <vt:lpstr>Solution Concept</vt:lpstr>
      <vt:lpstr>Solution Experiment</vt:lpstr>
      <vt:lpstr>Solution POC</vt:lpstr>
      <vt:lpstr>Solution Implementation</vt:lpstr>
      <vt:lpstr>Business-Technology Gap</vt:lpstr>
      <vt:lpstr>Data-Application Gap</vt:lpstr>
      <vt:lpstr>Application-Technology Gap</vt:lpstr>
      <vt:lpstr>Business-Application Gap</vt:lpstr>
      <vt:lpstr>Making Technical Decision</vt:lpstr>
      <vt:lpstr>Steps for Using Weighted Scoring</vt:lpstr>
      <vt:lpstr>Selecting Video Streaming Service for HEAL</vt:lpstr>
      <vt:lpstr>Step 1: Identify Evaluation Criteria</vt:lpstr>
      <vt:lpstr>Step 2: Assign Weights to Criteria</vt:lpstr>
      <vt:lpstr>Step 3: Rate Each Option (1 to 5)</vt:lpstr>
      <vt:lpstr>Step 4: Calculate Weighted Scores</vt:lpstr>
      <vt:lpstr>Step 5: Compare and Select the Best Option</vt:lpstr>
      <vt:lpstr>Benefits of Weighted Scoring</vt:lpstr>
      <vt:lpstr>Data Modeling</vt:lpstr>
      <vt:lpstr>Key Concepts</vt:lpstr>
      <vt:lpstr>Three Modeling Levels</vt:lpstr>
      <vt:lpstr>Implementation and Tools</vt:lpstr>
      <vt:lpstr>API Fundamental</vt:lpstr>
      <vt:lpstr>Types of API</vt:lpstr>
      <vt:lpstr>Open API Specification</vt:lpstr>
      <vt:lpstr>Basis</vt:lpstr>
      <vt:lpstr>Composition</vt:lpstr>
      <vt:lpstr>Tools &amp; Example</vt:lpstr>
      <vt:lpstr>API Lifecycle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dc:title>
  <dc:creator>Aung Kyaw Minn</dc:creator>
  <cp:lastModifiedBy>Aung Kyaw Minn</cp:lastModifiedBy>
  <cp:revision>42</cp:revision>
  <dcterms:created xsi:type="dcterms:W3CDTF">2023-11-02T06:59:39Z</dcterms:created>
  <dcterms:modified xsi:type="dcterms:W3CDTF">2024-08-17T09:26:55Z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0x010100E50BE631BC526C4288404A25F517136C</vt:lpwstr>
  </property>
  <property fmtid="{D5CDD505-2E9C-101B-9397-08002B2CF9AE}" pid="3" name="MediaServiceImageTags">
    <vt:lpwstr/>
  </property>
</Properties>
</file>