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AF2FB8-9CF3-4760-A593-F017F6E53ED6}" v="2" dt="2024-09-25T06:34:23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22" y="7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Yibin" userId="f14d5d61-1758-4a77-8dfc-752ca5594c2d" providerId="ADAL" clId="{D1AF2FB8-9CF3-4760-A593-F017F6E53ED6}"/>
    <pc:docChg chg="undo custSel addSld modSld sldOrd">
      <pc:chgData name="Liu Yibin" userId="f14d5d61-1758-4a77-8dfc-752ca5594c2d" providerId="ADAL" clId="{D1AF2FB8-9CF3-4760-A593-F017F6E53ED6}" dt="2024-09-25T06:42:08.462" v="638" actId="20577"/>
      <pc:docMkLst>
        <pc:docMk/>
      </pc:docMkLst>
      <pc:sldChg chg="addSp delSp modSp new mod">
        <pc:chgData name="Liu Yibin" userId="f14d5d61-1758-4a77-8dfc-752ca5594c2d" providerId="ADAL" clId="{D1AF2FB8-9CF3-4760-A593-F017F6E53ED6}" dt="2024-09-25T06:31:00.280" v="6" actId="1076"/>
        <pc:sldMkLst>
          <pc:docMk/>
          <pc:sldMk cId="2384788007" sldId="256"/>
        </pc:sldMkLst>
        <pc:spChg chg="del">
          <ac:chgData name="Liu Yibin" userId="f14d5d61-1758-4a77-8dfc-752ca5594c2d" providerId="ADAL" clId="{D1AF2FB8-9CF3-4760-A593-F017F6E53ED6}" dt="2024-09-25T06:20:59.514" v="1" actId="478"/>
          <ac:spMkLst>
            <pc:docMk/>
            <pc:sldMk cId="2384788007" sldId="256"/>
            <ac:spMk id="2" creationId="{28FBAA62-2BC8-97E4-60FD-2B050B85E013}"/>
          </ac:spMkLst>
        </pc:spChg>
        <pc:spChg chg="del">
          <ac:chgData name="Liu Yibin" userId="f14d5d61-1758-4a77-8dfc-752ca5594c2d" providerId="ADAL" clId="{D1AF2FB8-9CF3-4760-A593-F017F6E53ED6}" dt="2024-09-25T06:20:59.514" v="1" actId="478"/>
          <ac:spMkLst>
            <pc:docMk/>
            <pc:sldMk cId="2384788007" sldId="256"/>
            <ac:spMk id="3" creationId="{68442360-0A65-0452-B9AE-B9EE0360E857}"/>
          </ac:spMkLst>
        </pc:spChg>
        <pc:picChg chg="add mod">
          <ac:chgData name="Liu Yibin" userId="f14d5d61-1758-4a77-8dfc-752ca5594c2d" providerId="ADAL" clId="{D1AF2FB8-9CF3-4760-A593-F017F6E53ED6}" dt="2024-09-25T06:31:00.280" v="6" actId="1076"/>
          <ac:picMkLst>
            <pc:docMk/>
            <pc:sldMk cId="2384788007" sldId="256"/>
            <ac:picMk id="5" creationId="{B612BC0E-7E70-F0DD-6002-003C1162832A}"/>
          </ac:picMkLst>
        </pc:picChg>
      </pc:sldChg>
      <pc:sldChg chg="addSp delSp new mod ord">
        <pc:chgData name="Liu Yibin" userId="f14d5d61-1758-4a77-8dfc-752ca5594c2d" providerId="ADAL" clId="{D1AF2FB8-9CF3-4760-A593-F017F6E53ED6}" dt="2024-09-25T06:32:43.824" v="13"/>
        <pc:sldMkLst>
          <pc:docMk/>
          <pc:sldMk cId="1949780930" sldId="257"/>
        </pc:sldMkLst>
        <pc:spChg chg="del">
          <ac:chgData name="Liu Yibin" userId="f14d5d61-1758-4a77-8dfc-752ca5594c2d" providerId="ADAL" clId="{D1AF2FB8-9CF3-4760-A593-F017F6E53ED6}" dt="2024-09-25T06:21:10.850" v="3" actId="478"/>
          <ac:spMkLst>
            <pc:docMk/>
            <pc:sldMk cId="1949780930" sldId="257"/>
            <ac:spMk id="2" creationId="{93BEE015-E27C-81F7-BC3D-98CF0AD6C4B7}"/>
          </ac:spMkLst>
        </pc:spChg>
        <pc:spChg chg="del">
          <ac:chgData name="Liu Yibin" userId="f14d5d61-1758-4a77-8dfc-752ca5594c2d" providerId="ADAL" clId="{D1AF2FB8-9CF3-4760-A593-F017F6E53ED6}" dt="2024-09-25T06:21:10.850" v="3" actId="478"/>
          <ac:spMkLst>
            <pc:docMk/>
            <pc:sldMk cId="1949780930" sldId="257"/>
            <ac:spMk id="3" creationId="{EEDB0275-C383-567F-1927-77A661356BE8}"/>
          </ac:spMkLst>
        </pc:spChg>
        <pc:picChg chg="add">
          <ac:chgData name="Liu Yibin" userId="f14d5d61-1758-4a77-8dfc-752ca5594c2d" providerId="ADAL" clId="{D1AF2FB8-9CF3-4760-A593-F017F6E53ED6}" dt="2024-09-25T06:21:11.816" v="4" actId="22"/>
          <ac:picMkLst>
            <pc:docMk/>
            <pc:sldMk cId="1949780930" sldId="257"/>
            <ac:picMk id="5" creationId="{580C0CF1-E716-54E5-F98D-A0F47DA58AE7}"/>
          </ac:picMkLst>
        </pc:picChg>
      </pc:sldChg>
      <pc:sldChg chg="addSp delSp new mod">
        <pc:chgData name="Liu Yibin" userId="f14d5d61-1758-4a77-8dfc-752ca5594c2d" providerId="ADAL" clId="{D1AF2FB8-9CF3-4760-A593-F017F6E53ED6}" dt="2024-09-25T06:32:50.469" v="14" actId="22"/>
        <pc:sldMkLst>
          <pc:docMk/>
          <pc:sldMk cId="3003208458" sldId="258"/>
        </pc:sldMkLst>
        <pc:spChg chg="del">
          <ac:chgData name="Liu Yibin" userId="f14d5d61-1758-4a77-8dfc-752ca5594c2d" providerId="ADAL" clId="{D1AF2FB8-9CF3-4760-A593-F017F6E53ED6}" dt="2024-09-25T06:31:10.282" v="8" actId="478"/>
          <ac:spMkLst>
            <pc:docMk/>
            <pc:sldMk cId="3003208458" sldId="258"/>
            <ac:spMk id="2" creationId="{27AFD1C2-5D4D-FF65-A75D-7323ACCD4B8B}"/>
          </ac:spMkLst>
        </pc:spChg>
        <pc:spChg chg="del">
          <ac:chgData name="Liu Yibin" userId="f14d5d61-1758-4a77-8dfc-752ca5594c2d" providerId="ADAL" clId="{D1AF2FB8-9CF3-4760-A593-F017F6E53ED6}" dt="2024-09-25T06:31:10.282" v="8" actId="478"/>
          <ac:spMkLst>
            <pc:docMk/>
            <pc:sldMk cId="3003208458" sldId="258"/>
            <ac:spMk id="3" creationId="{1546ADD0-D529-728F-B795-21EA67DAF7EF}"/>
          </ac:spMkLst>
        </pc:spChg>
        <pc:picChg chg="add">
          <ac:chgData name="Liu Yibin" userId="f14d5d61-1758-4a77-8dfc-752ca5594c2d" providerId="ADAL" clId="{D1AF2FB8-9CF3-4760-A593-F017F6E53ED6}" dt="2024-09-25T06:32:50.469" v="14" actId="22"/>
          <ac:picMkLst>
            <pc:docMk/>
            <pc:sldMk cId="3003208458" sldId="258"/>
            <ac:picMk id="5" creationId="{C8F5EBF8-3258-8040-64D9-B549E360C25E}"/>
          </ac:picMkLst>
        </pc:picChg>
      </pc:sldChg>
      <pc:sldChg chg="addSp delSp new mod">
        <pc:chgData name="Liu Yibin" userId="f14d5d61-1758-4a77-8dfc-752ca5594c2d" providerId="ADAL" clId="{D1AF2FB8-9CF3-4760-A593-F017F6E53ED6}" dt="2024-09-25T06:32:40.393" v="11" actId="22"/>
        <pc:sldMkLst>
          <pc:docMk/>
          <pc:sldMk cId="946466638" sldId="259"/>
        </pc:sldMkLst>
        <pc:spChg chg="del">
          <ac:chgData name="Liu Yibin" userId="f14d5d61-1758-4a77-8dfc-752ca5594c2d" providerId="ADAL" clId="{D1AF2FB8-9CF3-4760-A593-F017F6E53ED6}" dt="2024-09-25T06:31:14.578" v="10" actId="478"/>
          <ac:spMkLst>
            <pc:docMk/>
            <pc:sldMk cId="946466638" sldId="259"/>
            <ac:spMk id="2" creationId="{963C074E-AFB6-1B41-6EC1-E8BBE6F6966D}"/>
          </ac:spMkLst>
        </pc:spChg>
        <pc:spChg chg="del">
          <ac:chgData name="Liu Yibin" userId="f14d5d61-1758-4a77-8dfc-752ca5594c2d" providerId="ADAL" clId="{D1AF2FB8-9CF3-4760-A593-F017F6E53ED6}" dt="2024-09-25T06:31:14.578" v="10" actId="478"/>
          <ac:spMkLst>
            <pc:docMk/>
            <pc:sldMk cId="946466638" sldId="259"/>
            <ac:spMk id="3" creationId="{33D96E39-CFBE-A52E-2BCB-BDA9B24B99F7}"/>
          </ac:spMkLst>
        </pc:spChg>
        <pc:picChg chg="add">
          <ac:chgData name="Liu Yibin" userId="f14d5d61-1758-4a77-8dfc-752ca5594c2d" providerId="ADAL" clId="{D1AF2FB8-9CF3-4760-A593-F017F6E53ED6}" dt="2024-09-25T06:32:40.393" v="11" actId="22"/>
          <ac:picMkLst>
            <pc:docMk/>
            <pc:sldMk cId="946466638" sldId="259"/>
            <ac:picMk id="5" creationId="{61FDB1F0-B0C8-1836-BC61-6BF84054585A}"/>
          </ac:picMkLst>
        </pc:picChg>
      </pc:sldChg>
      <pc:sldChg chg="addSp delSp modSp new mod">
        <pc:chgData name="Liu Yibin" userId="f14d5d61-1758-4a77-8dfc-752ca5594c2d" providerId="ADAL" clId="{D1AF2FB8-9CF3-4760-A593-F017F6E53ED6}" dt="2024-09-25T06:42:08.462" v="638" actId="20577"/>
        <pc:sldMkLst>
          <pc:docMk/>
          <pc:sldMk cId="2150627356" sldId="260"/>
        </pc:sldMkLst>
        <pc:spChg chg="del">
          <ac:chgData name="Liu Yibin" userId="f14d5d61-1758-4a77-8dfc-752ca5594c2d" providerId="ADAL" clId="{D1AF2FB8-9CF3-4760-A593-F017F6E53ED6}" dt="2024-09-25T06:33:18.300" v="16" actId="478"/>
          <ac:spMkLst>
            <pc:docMk/>
            <pc:sldMk cId="2150627356" sldId="260"/>
            <ac:spMk id="2" creationId="{D5DDF9EC-A0DC-1CF1-AC1E-A0D046FD5C17}"/>
          </ac:spMkLst>
        </pc:spChg>
        <pc:spChg chg="del">
          <ac:chgData name="Liu Yibin" userId="f14d5d61-1758-4a77-8dfc-752ca5594c2d" providerId="ADAL" clId="{D1AF2FB8-9CF3-4760-A593-F017F6E53ED6}" dt="2024-09-25T06:33:18.300" v="16" actId="478"/>
          <ac:spMkLst>
            <pc:docMk/>
            <pc:sldMk cId="2150627356" sldId="260"/>
            <ac:spMk id="3" creationId="{9465A976-38D5-B8FA-024C-B1480845A30D}"/>
          </ac:spMkLst>
        </pc:spChg>
        <pc:spChg chg="add mod">
          <ac:chgData name="Liu Yibin" userId="f14d5d61-1758-4a77-8dfc-752ca5594c2d" providerId="ADAL" clId="{D1AF2FB8-9CF3-4760-A593-F017F6E53ED6}" dt="2024-09-25T06:33:47.931" v="84" actId="1076"/>
          <ac:spMkLst>
            <pc:docMk/>
            <pc:sldMk cId="2150627356" sldId="260"/>
            <ac:spMk id="4" creationId="{C8581990-730C-93CF-EE25-CA62A4E67168}"/>
          </ac:spMkLst>
        </pc:spChg>
        <pc:spChg chg="add mod">
          <ac:chgData name="Liu Yibin" userId="f14d5d61-1758-4a77-8dfc-752ca5594c2d" providerId="ADAL" clId="{D1AF2FB8-9CF3-4760-A593-F017F6E53ED6}" dt="2024-09-25T06:42:08.462" v="638" actId="20577"/>
          <ac:spMkLst>
            <pc:docMk/>
            <pc:sldMk cId="2150627356" sldId="260"/>
            <ac:spMk id="5" creationId="{72AD4F53-0DD8-EABF-96B9-D68848555E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8577-BD31-7ED1-6774-B5E002E58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CA28EF-3868-24FF-FF77-0661F12F4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80A5F-BA47-FD77-A379-D50016D4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53A-AE86-4324-937F-654840619C8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06689-155D-3E56-5D9A-D8F45229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A0F08-892C-9D35-0DC3-78AF385D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BFFA-B798-42EE-A497-58FA465F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6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64F90-7FCC-7EAA-CC7D-60B36599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4ABA1B-F5C9-FB30-810D-67316AA72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9E1F4-B769-2A9D-3E8B-8884DE2F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53A-AE86-4324-937F-654840619C8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BF58F-454A-BFA9-5020-B5773A63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3C33F-D0DA-48E1-0365-00932236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BFFA-B798-42EE-A497-58FA465F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5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53E422-0D7B-4366-D015-BBE36E779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7A2C6-4F19-4E3F-7B60-725B7A6F9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8FDFA-88C3-BC29-DB02-E771DAC5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53A-AE86-4324-937F-654840619C8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C66AD-6312-5F05-B658-6FA7B1B0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7852E-EBC2-598E-B874-C5AAA968C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BFFA-B798-42EE-A497-58FA465F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2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343B0-DBE1-8F11-BD15-092DE4CC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8082C-78B8-EC5A-D99C-06E024FF2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AD4EC-A80D-26D6-6B98-C37F3EDE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53A-AE86-4324-937F-654840619C8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C79B8-B80F-00C0-58B4-043D7243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B0C50-8B56-F081-33E8-63E3E995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BFFA-B798-42EE-A497-58FA465F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8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24B21-574D-2C33-F364-408F82ED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F4E9C7-0E9F-7955-733D-0C887006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B7217-6BE9-FB54-0617-6D11B22E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53A-AE86-4324-937F-654840619C8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37E67-F65C-AE25-69D2-A0C3DB72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D043B-2AB4-AF11-00E7-40A78A7F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BFFA-B798-42EE-A497-58FA465F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A4DA1-3A98-E4F3-8E16-33A1838E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B3601-A51B-397D-A07F-1C040C3E1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EA77EC-93C8-F4F7-1102-BCDDDB035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BAB2A1-4F74-F5D1-AE80-793FFB39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53A-AE86-4324-937F-654840619C8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2DEC7-38D0-2DFF-78B6-C32CB8DB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B8C69-F609-15C2-E64A-E5AC60F0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BFFA-B798-42EE-A497-58FA465F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8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B1146-3995-8595-27D8-1785491A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22A193-35F0-95AF-943E-EDA75BDE8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94E31E-A1EA-D35E-2474-B7DC14EF2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C31957-215A-DA2B-BFAA-670BF1F6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490E219-8D8F-8CB2-6102-4CA92A5AB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22B434-E3D2-E61B-4381-EA6FD46B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53A-AE86-4324-937F-654840619C8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1F9857-6022-CEAF-E557-BDEA2111C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956C10-3351-C2C7-7EFD-2D41553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BFFA-B798-42EE-A497-58FA465F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9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002F1-E761-D113-7C5D-4D663E0B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AC4CE5-D38D-854D-A1C5-CE124486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53A-AE86-4324-937F-654840619C8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9E536A-C18B-65B0-B648-85ECE4CD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BEF511-9F8C-9565-2336-81E1B0C2C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BFFA-B798-42EE-A497-58FA465F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20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5C3BBF-E119-0185-3B7C-43587AE0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53A-AE86-4324-937F-654840619C8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F40BBE-B9F5-CF5B-F8B4-9B3C9B5F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039853-9354-63D9-8FB5-566EDEEE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BFFA-B798-42EE-A497-58FA465F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45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454FF-0A40-D253-B544-ACB00B04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93380-AF75-22CB-4F71-8B403B12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19679-039D-F8F0-1A25-3E7AF084D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0E1977-8043-0AF2-0A79-571B0564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53A-AE86-4324-937F-654840619C8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EEEF5-19D4-34F8-1574-79604988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69FE34-74E5-C447-D3D7-FE586914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BFFA-B798-42EE-A497-58FA465F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27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071BB-9909-6AF7-D8B2-4C7C7A00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2E383C-A67B-B224-5AC6-88612706E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A67C04-A741-CF6F-9426-A0E33E74F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D81684-111D-6524-1689-977EF6E9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0453A-AE86-4324-937F-654840619C8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B8597-2B96-EADB-B95D-B6E2381D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78D58-7A0C-B7DB-0C70-053B8232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BFFA-B798-42EE-A497-58FA465F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74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AF6FD6-A56F-6A9E-372B-4361681F5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3152F2-08A0-E33E-1F02-A6011AA05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D59B44-5335-84A0-BD73-B7329F745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0453A-AE86-4324-937F-654840619C8D}" type="datetimeFigureOut">
              <a:rPr lang="zh-CN" altLang="en-US" smtClean="0"/>
              <a:t>2024/9/27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F94DB5-EDCA-D4CA-7383-181E21BF7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53BA2-E85E-749E-084B-B399B4C04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7BFFA-B798-42EE-A497-58FA465FB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2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12BC0E-7E70-F0DD-6002-003C1162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095" y="696555"/>
            <a:ext cx="8723809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8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1FDB1F0-B0C8-1836-BC61-6BF84054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38" y="390905"/>
            <a:ext cx="7809524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6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8F5EBF8-3258-8040-64D9-B549E360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38" y="390905"/>
            <a:ext cx="7809524" cy="6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0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80C0CF1-E716-54E5-F98D-A0F47DA5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14" y="386143"/>
            <a:ext cx="7828571" cy="6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8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8581990-730C-93CF-EE25-CA62A4E67168}"/>
              </a:ext>
            </a:extLst>
          </p:cNvPr>
          <p:cNvSpPr txBox="1"/>
          <p:nvPr/>
        </p:nvSpPr>
        <p:spPr>
          <a:xfrm>
            <a:off x="369651" y="311285"/>
            <a:ext cx="560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Flowchart of multi-time point Lu-177 SPECT dosimetry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AD4F53-0DD8-EABF-96B9-D68848555EF8}"/>
              </a:ext>
            </a:extLst>
          </p:cNvPr>
          <p:cNvSpPr txBox="1"/>
          <p:nvPr/>
        </p:nvSpPr>
        <p:spPr>
          <a:xfrm>
            <a:off x="369651" y="758758"/>
            <a:ext cx="108560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Data input</a:t>
            </a:r>
          </a:p>
          <a:p>
            <a:pPr lvl="1"/>
            <a:r>
              <a:rPr lang="en-US" altLang="zh-CN" dirty="0"/>
              <a:t>Multiple SPECT scans (scan time, calibration factor) and corresponding CT scans</a:t>
            </a:r>
          </a:p>
          <a:p>
            <a:pPr marL="342900" indent="-342900">
              <a:buAutoNum type="arabicPeriod" startAt="2"/>
            </a:pPr>
            <a:r>
              <a:rPr lang="en-US" altLang="zh-CN" dirty="0"/>
              <a:t>SPECT/CT Registration</a:t>
            </a:r>
          </a:p>
          <a:p>
            <a:pPr lvl="1"/>
            <a:r>
              <a:rPr lang="en-US" altLang="zh-CN" dirty="0"/>
              <a:t>In the same time point, SPECT and CT registration</a:t>
            </a:r>
          </a:p>
          <a:p>
            <a:pPr lvl="1"/>
            <a:r>
              <a:rPr lang="en-US" altLang="zh-CN" dirty="0"/>
              <a:t>In the different time point, multiple SPECTs or CTs registration</a:t>
            </a:r>
          </a:p>
          <a:p>
            <a:pPr marL="342900" indent="-342900">
              <a:buAutoNum type="arabicPeriod" startAt="3"/>
            </a:pPr>
            <a:r>
              <a:rPr lang="en-US" altLang="zh-CN" dirty="0"/>
              <a:t>Organ based dosimetry</a:t>
            </a:r>
          </a:p>
          <a:p>
            <a:r>
              <a:rPr lang="en-US" altLang="zh-CN" dirty="0"/>
              <a:t>      Organ/tumor map</a:t>
            </a:r>
          </a:p>
          <a:p>
            <a:r>
              <a:rPr lang="en-US" altLang="zh-CN" dirty="0"/>
              <a:t>      Curve fitting</a:t>
            </a:r>
          </a:p>
          <a:p>
            <a:r>
              <a:rPr lang="en-US" altLang="zh-CN" dirty="0"/>
              <a:t>      Dose conversion</a:t>
            </a:r>
          </a:p>
          <a:p>
            <a:pPr marL="342900" indent="-342900">
              <a:buAutoNum type="arabicPeriod" startAt="4"/>
            </a:pPr>
            <a:r>
              <a:rPr lang="en-US" altLang="zh-CN" dirty="0"/>
              <a:t>Voxel based dosimetry</a:t>
            </a:r>
          </a:p>
          <a:p>
            <a:r>
              <a:rPr lang="en-US" altLang="zh-CN" dirty="0"/>
              <a:t>     Voxel S value kernel convolution</a:t>
            </a:r>
          </a:p>
          <a:p>
            <a:r>
              <a:rPr lang="en-US" altLang="zh-CN" dirty="0"/>
              <a:t>     Voxel based curve fitting</a:t>
            </a:r>
          </a:p>
          <a:p>
            <a:r>
              <a:rPr lang="en-US" altLang="zh-CN" dirty="0"/>
              <a:t>     Dose map</a:t>
            </a:r>
          </a:p>
        </p:txBody>
      </p:sp>
    </p:spTree>
    <p:extLst>
      <p:ext uri="{BB962C8B-B14F-4D97-AF65-F5344CB8AC3E}">
        <p14:creationId xmlns:p14="http://schemas.microsoft.com/office/powerpoint/2010/main" val="215062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79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Yibin</dc:creator>
  <cp:lastModifiedBy>Liu Yibin</cp:lastModifiedBy>
  <cp:revision>1</cp:revision>
  <dcterms:created xsi:type="dcterms:W3CDTF">2024-09-25T06:20:56Z</dcterms:created>
  <dcterms:modified xsi:type="dcterms:W3CDTF">2024-09-27T09:11:35Z</dcterms:modified>
</cp:coreProperties>
</file>