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6D0CE-074E-4AB7-BEA6-64A25FCC73A0}" v="13" dt="2024-11-20T09:37:0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AB0C-852F-FBB5-01CB-98CEF1A9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B4C23-9689-99C4-7E70-A8AC7CA7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80C96-5B48-62C1-C6EE-CD69D9F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5FD5B-EC4B-6588-9F47-2DCC8DD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CCE51-11CC-C5D3-651A-A68C4888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188B8-5B55-E64C-1887-1B3389B1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EF96-EB55-2D52-05F9-AEB90A4E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0A170-98B3-696D-6721-0B9E3086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EE2D-93F8-41A3-0A52-966AD78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499E6-6044-D6C3-D1B2-4685057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DC6AB8-14E9-8367-AE27-AC93A0213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7266C-F546-4BB9-0BCF-DA297EE5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FA65-A799-358E-54BD-BF9370F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82976-9333-E744-B9AF-3D78714B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34B58-8886-61F4-69AD-138E712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7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D746-1C59-D7CC-335D-7802135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4541D-9123-EF5D-E3F7-31565B72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08CF5-F788-D828-795A-0B6836F3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8A81-F8B1-0741-3B7E-4FCF06C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7A6A6-AF35-4E39-807B-DFD54F7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D7D9-3911-2D27-2B6F-7A504C66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828E8-2EB7-2FD8-2C84-B3030D73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0E18-CAA6-2374-F3FA-D91591FB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BF695-0743-296A-D67E-1595D14A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F52F0-FC77-C62B-592A-9528D6E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5371-770A-473E-4490-1B9E2C25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5D878-4604-9064-10D5-1FA537D9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96F85-549E-99D1-4DC2-36EF5AE72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59548-3316-BF5F-108D-709DE9C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CAC2F-ED4D-836C-20AC-1B7DE202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F1E0C-59ED-5902-E2B9-79FD9099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6E1D-E5A7-8FF6-491C-A2C1CE2A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810DC-EE05-8AEF-94A5-35CD77ED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A30B9-A0E8-3D14-C7C3-50778446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065C0F-EFD1-2BBA-0BEB-E98BFE8D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F8B53-5997-0E40-3209-901E4F74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52745-103D-008C-4CAF-8760CB99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C78DEF-17EF-DAC3-C448-1DFADDD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5F500A-475E-75E2-4FAB-1ABE72D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44AD-E57A-AAF6-DD71-D3C5B44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B4F30-9844-0C29-43F8-19F36D7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3C7FE-CEAF-923F-56BE-BE4539E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22365-4B08-2531-EF41-0F0CE69C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81E76-9772-D195-B500-AFD60E7B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BFFFF-2498-8BAB-0F3E-3EE00B8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BF33F8-F59A-B08F-40FE-61E1D0C2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5EBD5-0343-E98A-6185-49C34F4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B1EEE-2A07-A493-0A9E-93DDC7D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69F74-C7C3-7810-FF65-7E7B6D1F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34081-0214-3984-C092-DE725032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8DB31-2137-345C-EE22-383771B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B238F-765C-734A-EB01-8EAB7A0E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B130-DC88-2C51-7B97-A6F0B924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10DA05-AE8F-63E2-2C5C-91ADEAC3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C9B93-27BE-B1A2-5503-CC8250DD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E7A64-92F1-20B5-CBD5-DF15FDC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38525-EA81-6269-1664-B4E3FFDE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D3C52-650E-D5D6-CB69-0164BCAC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4C63B-7ECA-1A05-FE2C-7CA1D9FC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4FB3C-BE8A-9DEF-4B6F-2687B5AE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6B2D5-B84D-E093-7007-7C5B71BD6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9A99C-CC98-4AA6-A909-C3918F943B26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D949-ED3E-253C-6CA3-52791AC64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1981-284D-DB7C-C26C-CC087D81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bitcone/BIGDOSE_Lu17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C4309B1-1E86-06ED-B179-64E273DF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8" y="1784818"/>
            <a:ext cx="3951282" cy="28913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62D828-B94A-34E2-FB3E-E9378C97A9E7}"/>
              </a:ext>
            </a:extLst>
          </p:cNvPr>
          <p:cNvSpPr txBox="1"/>
          <p:nvPr/>
        </p:nvSpPr>
        <p:spPr>
          <a:xfrm>
            <a:off x="330741" y="28210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Instructions using Git to share file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FC1F41-DC00-5786-AE79-90202AE4495D}"/>
              </a:ext>
            </a:extLst>
          </p:cNvPr>
          <p:cNvSpPr txBox="1"/>
          <p:nvPr/>
        </p:nvSpPr>
        <p:spPr>
          <a:xfrm>
            <a:off x="330741" y="623856"/>
            <a:ext cx="110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BIGDOSE url: </a:t>
            </a:r>
            <a:r>
              <a:rPr lang="en-US" altLang="zh-CN" dirty="0">
                <a:hlinkClick r:id="rId3"/>
              </a:rPr>
              <a:t>https://github.com/flybitcone/BIGDOSE_Lu177</a:t>
            </a:r>
            <a:endParaRPr lang="en-US" altLang="zh-CN" dirty="0"/>
          </a:p>
          <a:p>
            <a:r>
              <a:rPr lang="en-US" altLang="zh-CN" dirty="0"/>
              <a:t>This is a private responsibility. Please send your GitHub email to me and I will add you to collaborators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3518A1-40BE-AEDD-AAFC-A935C78E6E9D}"/>
              </a:ext>
            </a:extLst>
          </p:cNvPr>
          <p:cNvSpPr txBox="1"/>
          <p:nvPr/>
        </p:nvSpPr>
        <p:spPr>
          <a:xfrm>
            <a:off x="330741" y="161194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 using Git?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6C6E68-BF46-C9BA-27BD-C4F64BFE8179}"/>
              </a:ext>
            </a:extLst>
          </p:cNvPr>
          <p:cNvSpPr txBox="1"/>
          <p:nvPr/>
        </p:nvSpPr>
        <p:spPr>
          <a:xfrm>
            <a:off x="330741" y="2103320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Clone the project to local disk</a:t>
            </a:r>
          </a:p>
          <a:p>
            <a:r>
              <a:rPr lang="en-US" altLang="zh-CN" dirty="0"/>
              <a:t>git clone </a:t>
            </a:r>
            <a:r>
              <a:rPr lang="en-US" altLang="zh-CN" dirty="0">
                <a:hlinkClick r:id="rId3"/>
              </a:rPr>
              <a:t>https://github.com/flybitcone/BIGDOSE_Lu177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A86AB7-32F5-4BF0-AB92-96CD85B5C6E6}"/>
              </a:ext>
            </a:extLst>
          </p:cNvPr>
          <p:cNvSpPr txBox="1"/>
          <p:nvPr/>
        </p:nvSpPr>
        <p:spPr>
          <a:xfrm>
            <a:off x="330741" y="2803439"/>
            <a:ext cx="365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Create your branch</a:t>
            </a:r>
          </a:p>
          <a:p>
            <a:r>
              <a:rPr lang="en-US" altLang="zh-CN" dirty="0"/>
              <a:t>git checkout -b </a:t>
            </a:r>
            <a:r>
              <a:rPr lang="en-US" altLang="zh-CN" dirty="0" err="1"/>
              <a:t>your_branch_name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692E0-2F6E-73C2-5618-07AED0CA7363}"/>
              </a:ext>
            </a:extLst>
          </p:cNvPr>
          <p:cNvSpPr txBox="1"/>
          <p:nvPr/>
        </p:nvSpPr>
        <p:spPr>
          <a:xfrm>
            <a:off x="330741" y="347579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Push your modify</a:t>
            </a:r>
          </a:p>
          <a:p>
            <a:r>
              <a:rPr lang="zh-CN" altLang="en-US" dirty="0"/>
              <a:t>git add .</a:t>
            </a:r>
            <a:endParaRPr lang="en-US" altLang="zh-CN" dirty="0"/>
          </a:p>
          <a:p>
            <a:r>
              <a:rPr lang="en-US" altLang="zh-CN" dirty="0"/>
              <a:t>git commit -m "</a:t>
            </a:r>
            <a:r>
              <a:rPr lang="zh-CN" altLang="en-US" dirty="0"/>
              <a:t>描述你的更改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git push origin </a:t>
            </a:r>
            <a:r>
              <a:rPr lang="en-US" altLang="zh-CN" dirty="0" err="1"/>
              <a:t>your_branch_name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DEF630-7B12-B872-7CFD-222710135DCF}"/>
              </a:ext>
            </a:extLst>
          </p:cNvPr>
          <p:cNvSpPr txBox="1"/>
          <p:nvPr/>
        </p:nvSpPr>
        <p:spPr>
          <a:xfrm>
            <a:off x="330741" y="4955256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Make sure each time when you work, you are working on the latest version of BIGDOSE software.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A034F-EC9B-0254-1BC5-1216219EB096}"/>
              </a:ext>
            </a:extLst>
          </p:cNvPr>
          <p:cNvSpPr txBox="1"/>
          <p:nvPr/>
        </p:nvSpPr>
        <p:spPr>
          <a:xfrm>
            <a:off x="330741" y="5481676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meet program problems, try ChatGPT, it is useful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2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BE9B34-9151-3278-9ECA-50355FD1C538}"/>
              </a:ext>
            </a:extLst>
          </p:cNvPr>
          <p:cNvSpPr txBox="1"/>
          <p:nvPr/>
        </p:nvSpPr>
        <p:spPr>
          <a:xfrm>
            <a:off x="575035" y="39592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Something needs to fix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9F9B59-535A-FFEB-FD7A-FE43AA4E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24" y="928194"/>
            <a:ext cx="5827559" cy="485309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7E853FD0-324E-4FDE-6089-C7D22674A62B}"/>
              </a:ext>
            </a:extLst>
          </p:cNvPr>
          <p:cNvSpPr/>
          <p:nvPr/>
        </p:nvSpPr>
        <p:spPr>
          <a:xfrm>
            <a:off x="1308100" y="1225550"/>
            <a:ext cx="355600" cy="2984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E1FA3F-0F62-612B-4107-34175CA95A04}"/>
              </a:ext>
            </a:extLst>
          </p:cNvPr>
          <p:cNvSpPr txBox="1"/>
          <p:nvPr/>
        </p:nvSpPr>
        <p:spPr>
          <a:xfrm>
            <a:off x="2254250" y="115466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Activity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input box too narrow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417642-007E-00B6-B3EF-45E5303D8267}"/>
              </a:ext>
            </a:extLst>
          </p:cNvPr>
          <p:cNvCxnSpPr/>
          <p:nvPr/>
        </p:nvCxnSpPr>
        <p:spPr>
          <a:xfrm>
            <a:off x="4089400" y="2768600"/>
            <a:ext cx="476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20464F-D4C8-3745-1304-4A63CFCE836D}"/>
              </a:ext>
            </a:extLst>
          </p:cNvPr>
          <p:cNvSpPr txBox="1"/>
          <p:nvPr/>
        </p:nvSpPr>
        <p:spPr>
          <a:xfrm>
            <a:off x="4013200" y="23599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Spacing too large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8EB29-DCC6-2B6D-3C93-891AC909A622}"/>
              </a:ext>
            </a:extLst>
          </p:cNvPr>
          <p:cNvSpPr txBox="1"/>
          <p:nvPr/>
        </p:nvSpPr>
        <p:spPr>
          <a:xfrm>
            <a:off x="2470150" y="29854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Spacing too large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EC064B-1A1F-5DC6-298B-F42E8682C075}"/>
              </a:ext>
            </a:extLst>
          </p:cNvPr>
          <p:cNvCxnSpPr>
            <a:cxnSpLocks/>
          </p:cNvCxnSpPr>
          <p:nvPr/>
        </p:nvCxnSpPr>
        <p:spPr>
          <a:xfrm>
            <a:off x="2324100" y="3031801"/>
            <a:ext cx="0" cy="27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A5241C-D789-C275-A632-FB268FEC28AE}"/>
              </a:ext>
            </a:extLst>
          </p:cNvPr>
          <p:cNvCxnSpPr/>
          <p:nvPr/>
        </p:nvCxnSpPr>
        <p:spPr>
          <a:xfrm>
            <a:off x="5194300" y="2729271"/>
            <a:ext cx="476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6B029F-94D3-3D1F-F50B-DC72CA07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33" y="947358"/>
            <a:ext cx="721173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313E1-A23D-AEE7-6FFB-31F10847D501}"/>
              </a:ext>
            </a:extLst>
          </p:cNvPr>
          <p:cNvSpPr txBox="1"/>
          <p:nvPr/>
        </p:nvSpPr>
        <p:spPr>
          <a:xfrm>
            <a:off x="2953753" y="272218"/>
            <a:ext cx="56969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/>
              <a:t>Adjusted UI</a:t>
            </a:r>
          </a:p>
        </p:txBody>
      </p:sp>
    </p:spTree>
    <p:extLst>
      <p:ext uri="{BB962C8B-B14F-4D97-AF65-F5344CB8AC3E}">
        <p14:creationId xmlns:p14="http://schemas.microsoft.com/office/powerpoint/2010/main" val="22945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5CC6A8-56FE-51E0-14F4-1478DC3C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6" y="367346"/>
            <a:ext cx="6751095" cy="58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CA5FA7-7FD9-CD82-5E42-98D8AD0F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0"/>
            <a:ext cx="98993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F09A2-4838-647B-CFB8-05BFA64B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03" y="3825518"/>
            <a:ext cx="1514286" cy="21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78781-5636-ECA8-5C03-88CD43B4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79" y="3825518"/>
            <a:ext cx="1514286" cy="21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75A662-E9F2-BEDB-3808-EAA32B30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65" y="3825518"/>
            <a:ext cx="1514286" cy="21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C5721-F4F6-DCB2-815F-2123F3F2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44" y="3878271"/>
            <a:ext cx="1514286" cy="21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7B961-3510-3CB9-E5FC-D3EA5C2A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23" y="3825518"/>
            <a:ext cx="1514286" cy="21142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0CE8F4-F02A-69B1-BB1D-B99124D94714}"/>
              </a:ext>
            </a:extLst>
          </p:cNvPr>
          <p:cNvSpPr/>
          <p:nvPr/>
        </p:nvSpPr>
        <p:spPr>
          <a:xfrm>
            <a:off x="1146313" y="738554"/>
            <a:ext cx="1767876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 registration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3B91C2-1AD0-247A-3E4D-9578E0CF3283}"/>
              </a:ext>
            </a:extLst>
          </p:cNvPr>
          <p:cNvSpPr/>
          <p:nvPr/>
        </p:nvSpPr>
        <p:spPr>
          <a:xfrm>
            <a:off x="3939701" y="1043354"/>
            <a:ext cx="1050587" cy="211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Cornol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80583-D6AE-A84E-F0FC-B089742EEB30}"/>
              </a:ext>
            </a:extLst>
          </p:cNvPr>
          <p:cNvSpPr/>
          <p:nvPr/>
        </p:nvSpPr>
        <p:spPr>
          <a:xfrm>
            <a:off x="1146313" y="1043354"/>
            <a:ext cx="9359559" cy="5318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121A9C-979A-4B76-3B02-75D84B80A3AB}"/>
              </a:ext>
            </a:extLst>
          </p:cNvPr>
          <p:cNvSpPr txBox="1"/>
          <p:nvPr/>
        </p:nvSpPr>
        <p:spPr>
          <a:xfrm>
            <a:off x="1146313" y="132296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</a:t>
            </a:r>
            <a:r>
              <a:rPr lang="en-US" altLang="zh-CN" dirty="0" err="1"/>
              <a:t>regi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C6EDD9-D231-B406-48EE-5666DAF23C93}"/>
              </a:ext>
            </a:extLst>
          </p:cNvPr>
          <p:cNvSpPr txBox="1"/>
          <p:nvPr/>
        </p:nvSpPr>
        <p:spPr>
          <a:xfrm>
            <a:off x="1128924" y="36408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regi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58E615-F7CC-0373-8C24-15E758A5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5" y="998876"/>
            <a:ext cx="723515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0D0BC-A3D2-EC15-A3B0-7733588B12A2}"/>
              </a:ext>
            </a:extLst>
          </p:cNvPr>
          <p:cNvSpPr txBox="1"/>
          <p:nvPr/>
        </p:nvSpPr>
        <p:spPr>
          <a:xfrm>
            <a:off x="3045995" y="371086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Adjusted UI</a:t>
            </a:r>
          </a:p>
        </p:txBody>
      </p:sp>
    </p:spTree>
    <p:extLst>
      <p:ext uri="{BB962C8B-B14F-4D97-AF65-F5344CB8AC3E}">
        <p14:creationId xmlns:p14="http://schemas.microsoft.com/office/powerpoint/2010/main" val="11797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Rollo, Aung Minn Khant</cp:lastModifiedBy>
  <cp:revision>2</cp:revision>
  <dcterms:created xsi:type="dcterms:W3CDTF">2024-09-27T08:15:43Z</dcterms:created>
  <dcterms:modified xsi:type="dcterms:W3CDTF">2024-11-27T04:43:57Z</dcterms:modified>
</cp:coreProperties>
</file>