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36D0CE-074E-4AB7-BEA6-64A25FCC73A0}" v="13" dt="2024-11-20T09:37:05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104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Yibin" userId="f14d5d61-1758-4a77-8dfc-752ca5594c2d" providerId="ADAL" clId="{30E75A54-E75B-4214-8B27-1061486C5051}"/>
    <pc:docChg chg="undo custSel addSld delSld modSld sldOrd">
      <pc:chgData name="Liu Yibin" userId="f14d5d61-1758-4a77-8dfc-752ca5594c2d" providerId="ADAL" clId="{30E75A54-E75B-4214-8B27-1061486C5051}" dt="2024-09-29T05:49:16.627" v="1738" actId="313"/>
      <pc:docMkLst>
        <pc:docMk/>
      </pc:docMkLst>
      <pc:sldChg chg="addSp delSp modSp new mod">
        <pc:chgData name="Liu Yibin" userId="f14d5d61-1758-4a77-8dfc-752ca5594c2d" providerId="ADAL" clId="{30E75A54-E75B-4214-8B27-1061486C5051}" dt="2024-09-27T09:00:38.617" v="262" actId="1076"/>
        <pc:sldMkLst>
          <pc:docMk/>
          <pc:sldMk cId="453524181" sldId="256"/>
        </pc:sldMkLst>
      </pc:sldChg>
      <pc:sldChg chg="addSp delSp modSp new mod ord">
        <pc:chgData name="Liu Yibin" userId="f14d5d61-1758-4a77-8dfc-752ca5594c2d" providerId="ADAL" clId="{30E75A54-E75B-4214-8B27-1061486C5051}" dt="2024-09-29T05:49:16.627" v="1738" actId="313"/>
        <pc:sldMkLst>
          <pc:docMk/>
          <pc:sldMk cId="923216019" sldId="257"/>
        </pc:sldMkLst>
        <pc:spChg chg="add mod">
          <ac:chgData name="Liu Yibin" userId="f14d5d61-1758-4a77-8dfc-752ca5594c2d" providerId="ADAL" clId="{30E75A54-E75B-4214-8B27-1061486C5051}" dt="2024-09-27T09:02:28.406" v="317" actId="20577"/>
          <ac:spMkLst>
            <pc:docMk/>
            <pc:sldMk cId="923216019" sldId="257"/>
            <ac:spMk id="4" creationId="{5D62D828-B94A-34E2-FB3E-E9378C97A9E7}"/>
          </ac:spMkLst>
        </pc:spChg>
        <pc:spChg chg="add mod">
          <ac:chgData name="Liu Yibin" userId="f14d5d61-1758-4a77-8dfc-752ca5594c2d" providerId="ADAL" clId="{30E75A54-E75B-4214-8B27-1061486C5051}" dt="2024-09-29T05:49:16.627" v="1738" actId="313"/>
          <ac:spMkLst>
            <pc:docMk/>
            <pc:sldMk cId="923216019" sldId="257"/>
            <ac:spMk id="6" creationId="{75FC1F41-DC00-5786-AE79-90202AE4495D}"/>
          </ac:spMkLst>
        </pc:spChg>
        <pc:spChg chg="add mod">
          <ac:chgData name="Liu Yibin" userId="f14d5d61-1758-4a77-8dfc-752ca5594c2d" providerId="ADAL" clId="{30E75A54-E75B-4214-8B27-1061486C5051}" dt="2024-09-27T09:07:58.194" v="617" actId="1076"/>
          <ac:spMkLst>
            <pc:docMk/>
            <pc:sldMk cId="923216019" sldId="257"/>
            <ac:spMk id="7" creationId="{103518A1-40BE-AEDD-AAFC-A935C78E6E9D}"/>
          </ac:spMkLst>
        </pc:spChg>
        <pc:spChg chg="add mod">
          <ac:chgData name="Liu Yibin" userId="f14d5d61-1758-4a77-8dfc-752ca5594c2d" providerId="ADAL" clId="{30E75A54-E75B-4214-8B27-1061486C5051}" dt="2024-09-27T09:07:58.194" v="617" actId="1076"/>
          <ac:spMkLst>
            <pc:docMk/>
            <pc:sldMk cId="923216019" sldId="257"/>
            <ac:spMk id="8" creationId="{4F6C6E68-BF46-C9BA-27BD-C4F64BFE8179}"/>
          </ac:spMkLst>
        </pc:spChg>
        <pc:spChg chg="add mod">
          <ac:chgData name="Liu Yibin" userId="f14d5d61-1758-4a77-8dfc-752ca5594c2d" providerId="ADAL" clId="{30E75A54-E75B-4214-8B27-1061486C5051}" dt="2024-09-27T09:07:58.194" v="617" actId="1076"/>
          <ac:spMkLst>
            <pc:docMk/>
            <pc:sldMk cId="923216019" sldId="257"/>
            <ac:spMk id="9" creationId="{55A86AB7-32F5-4BF0-AB92-96CD85B5C6E6}"/>
          </ac:spMkLst>
        </pc:spChg>
        <pc:spChg chg="add mod">
          <ac:chgData name="Liu Yibin" userId="f14d5d61-1758-4a77-8dfc-752ca5594c2d" providerId="ADAL" clId="{30E75A54-E75B-4214-8B27-1061486C5051}" dt="2024-09-27T09:07:58.194" v="617" actId="1076"/>
          <ac:spMkLst>
            <pc:docMk/>
            <pc:sldMk cId="923216019" sldId="257"/>
            <ac:spMk id="13" creationId="{94E692E0-2F6E-73C2-5618-07AED0CA7363}"/>
          </ac:spMkLst>
        </pc:spChg>
        <pc:spChg chg="add mod">
          <ac:chgData name="Liu Yibin" userId="f14d5d61-1758-4a77-8dfc-752ca5594c2d" providerId="ADAL" clId="{30E75A54-E75B-4214-8B27-1061486C5051}" dt="2024-09-27T09:08:58.333" v="750" actId="1076"/>
          <ac:spMkLst>
            <pc:docMk/>
            <pc:sldMk cId="923216019" sldId="257"/>
            <ac:spMk id="14" creationId="{C4DEF630-7B12-B872-7CFD-222710135DCF}"/>
          </ac:spMkLst>
        </pc:spChg>
        <pc:spChg chg="add mod">
          <ac:chgData name="Liu Yibin" userId="f14d5d61-1758-4a77-8dfc-752ca5594c2d" providerId="ADAL" clId="{30E75A54-E75B-4214-8B27-1061486C5051}" dt="2024-09-27T09:10:02.510" v="830" actId="20577"/>
          <ac:spMkLst>
            <pc:docMk/>
            <pc:sldMk cId="923216019" sldId="257"/>
            <ac:spMk id="15" creationId="{5DBA034F-EC9B-0254-1BC5-1216219EB096}"/>
          </ac:spMkLst>
        </pc:spChg>
        <pc:picChg chg="add mod ord">
          <ac:chgData name="Liu Yibin" userId="f14d5d61-1758-4a77-8dfc-752ca5594c2d" providerId="ADAL" clId="{30E75A54-E75B-4214-8B27-1061486C5051}" dt="2024-09-27T09:10:22.889" v="837" actId="1076"/>
          <ac:picMkLst>
            <pc:docMk/>
            <pc:sldMk cId="923216019" sldId="257"/>
            <ac:picMk id="17" creationId="{1C4309B1-1E86-06ED-B179-64E273DF7E9A}"/>
          </ac:picMkLst>
        </pc:picChg>
      </pc:sldChg>
      <pc:sldChg chg="addSp delSp modSp new mod">
        <pc:chgData name="Liu Yibin" userId="f14d5d61-1758-4a77-8dfc-752ca5594c2d" providerId="ADAL" clId="{30E75A54-E75B-4214-8B27-1061486C5051}" dt="2024-09-27T09:13:03.782" v="937" actId="20577"/>
        <pc:sldMkLst>
          <pc:docMk/>
          <pc:sldMk cId="865611483" sldId="258"/>
        </pc:sldMkLst>
      </pc:sldChg>
      <pc:sldChg chg="addSp delSp modSp new mod">
        <pc:chgData name="Liu Yibin" userId="f14d5d61-1758-4a77-8dfc-752ca5594c2d" providerId="ADAL" clId="{30E75A54-E75B-4214-8B27-1061486C5051}" dt="2024-09-29T05:02:22.802" v="1129"/>
        <pc:sldMkLst>
          <pc:docMk/>
          <pc:sldMk cId="33305663" sldId="259"/>
        </pc:sldMkLst>
      </pc:sldChg>
      <pc:sldChg chg="addSp delSp modSp new mod">
        <pc:chgData name="Liu Yibin" userId="f14d5d61-1758-4a77-8dfc-752ca5594c2d" providerId="ADAL" clId="{30E75A54-E75B-4214-8B27-1061486C5051}" dt="2024-09-29T05:16:04.743" v="1628" actId="20577"/>
        <pc:sldMkLst>
          <pc:docMk/>
          <pc:sldMk cId="2624966646" sldId="260"/>
        </pc:sldMkLst>
      </pc:sldChg>
      <pc:sldChg chg="addSp delSp modSp new del mod">
        <pc:chgData name="Liu Yibin" userId="f14d5d61-1758-4a77-8dfc-752ca5594c2d" providerId="ADAL" clId="{30E75A54-E75B-4214-8B27-1061486C5051}" dt="2024-09-29T05:48:41.216" v="1735" actId="47"/>
        <pc:sldMkLst>
          <pc:docMk/>
          <pc:sldMk cId="1404891165" sldId="261"/>
        </pc:sldMkLst>
      </pc:sldChg>
      <pc:sldChg chg="addSp delSp modSp new mod ord">
        <pc:chgData name="Liu Yibin" userId="f14d5d61-1758-4a77-8dfc-752ca5594c2d" providerId="ADAL" clId="{30E75A54-E75B-4214-8B27-1061486C5051}" dt="2024-09-29T05:48:40.044" v="1734"/>
        <pc:sldMkLst>
          <pc:docMk/>
          <pc:sldMk cId="1829409931" sldId="262"/>
        </pc:sldMkLst>
      </pc:sldChg>
    </pc:docChg>
  </pc:docChgLst>
  <pc:docChgLst>
    <pc:chgData name="Liu Yibin" userId="f14d5d61-1758-4a77-8dfc-752ca5594c2d" providerId="ADAL" clId="{FD37484E-71EF-4747-B662-0ADF1388335C}"/>
    <pc:docChg chg="addSld modSld sldOrd">
      <pc:chgData name="Liu Yibin" userId="f14d5d61-1758-4a77-8dfc-752ca5594c2d" providerId="ADAL" clId="{FD37484E-71EF-4747-B662-0ADF1388335C}" dt="2024-10-10T04:48:39.866" v="2"/>
      <pc:docMkLst>
        <pc:docMk/>
      </pc:docMkLst>
      <pc:sldChg chg="add ord">
        <pc:chgData name="Liu Yibin" userId="f14d5d61-1758-4a77-8dfc-752ca5594c2d" providerId="ADAL" clId="{FD37484E-71EF-4747-B662-0ADF1388335C}" dt="2024-10-10T04:48:39.866" v="2"/>
        <pc:sldMkLst>
          <pc:docMk/>
          <pc:sldMk cId="2150627356" sldId="263"/>
        </pc:sldMkLst>
      </pc:sldChg>
    </pc:docChg>
  </pc:docChgLst>
  <pc:docChgLst>
    <pc:chgData name="Liu Yibin" userId="f14d5d61-1758-4a77-8dfc-752ca5594c2d" providerId="ADAL" clId="{8336D0CE-074E-4AB7-BEA6-64A25FCC73A0}"/>
    <pc:docChg chg="custSel addSld delSld modSld">
      <pc:chgData name="Liu Yibin" userId="f14d5d61-1758-4a77-8dfc-752ca5594c2d" providerId="ADAL" clId="{8336D0CE-074E-4AB7-BEA6-64A25FCC73A0}" dt="2024-11-20T09:37:10.972" v="198" actId="1076"/>
      <pc:docMkLst>
        <pc:docMk/>
      </pc:docMkLst>
      <pc:sldChg chg="del">
        <pc:chgData name="Liu Yibin" userId="f14d5d61-1758-4a77-8dfc-752ca5594c2d" providerId="ADAL" clId="{8336D0CE-074E-4AB7-BEA6-64A25FCC73A0}" dt="2024-11-20T02:48:30.388" v="4" actId="47"/>
        <pc:sldMkLst>
          <pc:docMk/>
          <pc:sldMk cId="453524181" sldId="256"/>
        </pc:sldMkLst>
      </pc:sldChg>
      <pc:sldChg chg="del">
        <pc:chgData name="Liu Yibin" userId="f14d5d61-1758-4a77-8dfc-752ca5594c2d" providerId="ADAL" clId="{8336D0CE-074E-4AB7-BEA6-64A25FCC73A0}" dt="2024-11-20T02:48:37.252" v="7" actId="47"/>
        <pc:sldMkLst>
          <pc:docMk/>
          <pc:sldMk cId="865611483" sldId="258"/>
        </pc:sldMkLst>
      </pc:sldChg>
      <pc:sldChg chg="del">
        <pc:chgData name="Liu Yibin" userId="f14d5d61-1758-4a77-8dfc-752ca5594c2d" providerId="ADAL" clId="{8336D0CE-074E-4AB7-BEA6-64A25FCC73A0}" dt="2024-11-20T02:48:29.891" v="3" actId="47"/>
        <pc:sldMkLst>
          <pc:docMk/>
          <pc:sldMk cId="33305663" sldId="259"/>
        </pc:sldMkLst>
      </pc:sldChg>
      <pc:sldChg chg="addSp delSp modSp new mod">
        <pc:chgData name="Liu Yibin" userId="f14d5d61-1758-4a77-8dfc-752ca5594c2d" providerId="ADAL" clId="{8336D0CE-074E-4AB7-BEA6-64A25FCC73A0}" dt="2024-11-20T02:53:32.932" v="118" actId="571"/>
        <pc:sldMkLst>
          <pc:docMk/>
          <pc:sldMk cId="1608120875" sldId="259"/>
        </pc:sldMkLst>
        <pc:spChg chg="del">
          <ac:chgData name="Liu Yibin" userId="f14d5d61-1758-4a77-8dfc-752ca5594c2d" providerId="ADAL" clId="{8336D0CE-074E-4AB7-BEA6-64A25FCC73A0}" dt="2024-11-20T02:48:34.115" v="6" actId="478"/>
          <ac:spMkLst>
            <pc:docMk/>
            <pc:sldMk cId="1608120875" sldId="259"/>
            <ac:spMk id="2" creationId="{3F7EB79D-5BA4-543B-D94A-F4169DFAB7FB}"/>
          </ac:spMkLst>
        </pc:spChg>
        <pc:spChg chg="del">
          <ac:chgData name="Liu Yibin" userId="f14d5d61-1758-4a77-8dfc-752ca5594c2d" providerId="ADAL" clId="{8336D0CE-074E-4AB7-BEA6-64A25FCC73A0}" dt="2024-11-20T02:48:34.115" v="6" actId="478"/>
          <ac:spMkLst>
            <pc:docMk/>
            <pc:sldMk cId="1608120875" sldId="259"/>
            <ac:spMk id="3" creationId="{42856CB2-159D-CD0A-197B-4CDDF699A519}"/>
          </ac:spMkLst>
        </pc:spChg>
        <pc:spChg chg="add mod">
          <ac:chgData name="Liu Yibin" userId="f14d5d61-1758-4a77-8dfc-752ca5594c2d" providerId="ADAL" clId="{8336D0CE-074E-4AB7-BEA6-64A25FCC73A0}" dt="2024-11-20T02:50:08.361" v="51" actId="20577"/>
          <ac:spMkLst>
            <pc:docMk/>
            <pc:sldMk cId="1608120875" sldId="259"/>
            <ac:spMk id="4" creationId="{78BE9B34-9151-3278-9ECA-50355FD1C538}"/>
          </ac:spMkLst>
        </pc:spChg>
        <pc:spChg chg="add del mod">
          <ac:chgData name="Liu Yibin" userId="f14d5d61-1758-4a77-8dfc-752ca5594c2d" providerId="ADAL" clId="{8336D0CE-074E-4AB7-BEA6-64A25FCC73A0}" dt="2024-11-20T02:50:15.162" v="54"/>
          <ac:spMkLst>
            <pc:docMk/>
            <pc:sldMk cId="1608120875" sldId="259"/>
            <ac:spMk id="5" creationId="{052C5521-4B19-8105-E0F9-802B264DD1C9}"/>
          </ac:spMkLst>
        </pc:spChg>
        <pc:spChg chg="add mod">
          <ac:chgData name="Liu Yibin" userId="f14d5d61-1758-4a77-8dfc-752ca5594c2d" providerId="ADAL" clId="{8336D0CE-074E-4AB7-BEA6-64A25FCC73A0}" dt="2024-11-20T02:51:51.597" v="94" actId="208"/>
          <ac:spMkLst>
            <pc:docMk/>
            <pc:sldMk cId="1608120875" sldId="259"/>
            <ac:spMk id="8" creationId="{7E853FD0-324E-4FDE-6089-C7D22674A62B}"/>
          </ac:spMkLst>
        </pc:spChg>
        <pc:spChg chg="add mod">
          <ac:chgData name="Liu Yibin" userId="f14d5d61-1758-4a77-8dfc-752ca5594c2d" providerId="ADAL" clId="{8336D0CE-074E-4AB7-BEA6-64A25FCC73A0}" dt="2024-11-20T02:51:55.122" v="95" actId="207"/>
          <ac:spMkLst>
            <pc:docMk/>
            <pc:sldMk cId="1608120875" sldId="259"/>
            <ac:spMk id="9" creationId="{81E1FA3F-0F62-612B-4107-34175CA95A04}"/>
          </ac:spMkLst>
        </pc:spChg>
        <pc:spChg chg="add mod">
          <ac:chgData name="Liu Yibin" userId="f14d5d61-1758-4a77-8dfc-752ca5594c2d" providerId="ADAL" clId="{8336D0CE-074E-4AB7-BEA6-64A25FCC73A0}" dt="2024-11-20T02:53:19.646" v="113" actId="20577"/>
          <ac:spMkLst>
            <pc:docMk/>
            <pc:sldMk cId="1608120875" sldId="259"/>
            <ac:spMk id="12" creationId="{EE20464F-D4C8-3745-1304-4A63CFCE836D}"/>
          </ac:spMkLst>
        </pc:spChg>
        <pc:spChg chg="add mod">
          <ac:chgData name="Liu Yibin" userId="f14d5d61-1758-4a77-8dfc-752ca5594c2d" providerId="ADAL" clId="{8336D0CE-074E-4AB7-BEA6-64A25FCC73A0}" dt="2024-11-20T02:53:29.739" v="117" actId="1076"/>
          <ac:spMkLst>
            <pc:docMk/>
            <pc:sldMk cId="1608120875" sldId="259"/>
            <ac:spMk id="13" creationId="{9D68EB29-DCC6-2B6D-3C93-891AC909A622}"/>
          </ac:spMkLst>
        </pc:spChg>
        <pc:picChg chg="add mod">
          <ac:chgData name="Liu Yibin" userId="f14d5d61-1758-4a77-8dfc-752ca5594c2d" providerId="ADAL" clId="{8336D0CE-074E-4AB7-BEA6-64A25FCC73A0}" dt="2024-11-20T02:50:34.191" v="59" actId="14100"/>
          <ac:picMkLst>
            <pc:docMk/>
            <pc:sldMk cId="1608120875" sldId="259"/>
            <ac:picMk id="7" creationId="{979F9B59-535A-FFEB-FD7A-FE43AA4EA174}"/>
          </ac:picMkLst>
        </pc:picChg>
        <pc:cxnChg chg="add mod">
          <ac:chgData name="Liu Yibin" userId="f14d5d61-1758-4a77-8dfc-752ca5594c2d" providerId="ADAL" clId="{8336D0CE-074E-4AB7-BEA6-64A25FCC73A0}" dt="2024-11-20T02:53:07.947" v="97" actId="1076"/>
          <ac:cxnSpMkLst>
            <pc:docMk/>
            <pc:sldMk cId="1608120875" sldId="259"/>
            <ac:cxnSpMk id="11" creationId="{86417642-007E-00B6-B3EF-45E5303D8267}"/>
          </ac:cxnSpMkLst>
        </pc:cxnChg>
        <pc:cxnChg chg="add mod">
          <ac:chgData name="Liu Yibin" userId="f14d5d61-1758-4a77-8dfc-752ca5594c2d" providerId="ADAL" clId="{8336D0CE-074E-4AB7-BEA6-64A25FCC73A0}" dt="2024-11-20T02:53:27.859" v="116" actId="14100"/>
          <ac:cxnSpMkLst>
            <pc:docMk/>
            <pc:sldMk cId="1608120875" sldId="259"/>
            <ac:cxnSpMk id="14" creationId="{48EC064B-1A1F-5DC6-298B-F42E8682C075}"/>
          </ac:cxnSpMkLst>
        </pc:cxnChg>
        <pc:cxnChg chg="add mod">
          <ac:chgData name="Liu Yibin" userId="f14d5d61-1758-4a77-8dfc-752ca5594c2d" providerId="ADAL" clId="{8336D0CE-074E-4AB7-BEA6-64A25FCC73A0}" dt="2024-11-20T02:53:32.932" v="118" actId="571"/>
          <ac:cxnSpMkLst>
            <pc:docMk/>
            <pc:sldMk cId="1608120875" sldId="259"/>
            <ac:cxnSpMk id="16" creationId="{D9A5241C-D789-C275-A632-FB268FEC28AE}"/>
          </ac:cxnSpMkLst>
        </pc:cxnChg>
      </pc:sldChg>
      <pc:sldChg chg="addSp delSp modSp new mod">
        <pc:chgData name="Liu Yibin" userId="f14d5d61-1758-4a77-8dfc-752ca5594c2d" providerId="ADAL" clId="{8336D0CE-074E-4AB7-BEA6-64A25FCC73A0}" dt="2024-11-20T09:35:17.362" v="124" actId="14100"/>
        <pc:sldMkLst>
          <pc:docMk/>
          <pc:sldMk cId="819937575" sldId="260"/>
        </pc:sldMkLst>
        <pc:spChg chg="del">
          <ac:chgData name="Liu Yibin" userId="f14d5d61-1758-4a77-8dfc-752ca5594c2d" providerId="ADAL" clId="{8336D0CE-074E-4AB7-BEA6-64A25FCC73A0}" dt="2024-11-20T09:34:58.233" v="120" actId="478"/>
          <ac:spMkLst>
            <pc:docMk/>
            <pc:sldMk cId="819937575" sldId="260"/>
            <ac:spMk id="2" creationId="{9218513B-B14A-1C17-3E2A-8F63BC011757}"/>
          </ac:spMkLst>
        </pc:spChg>
        <pc:spChg chg="del">
          <ac:chgData name="Liu Yibin" userId="f14d5d61-1758-4a77-8dfc-752ca5594c2d" providerId="ADAL" clId="{8336D0CE-074E-4AB7-BEA6-64A25FCC73A0}" dt="2024-11-20T09:34:58.233" v="120" actId="478"/>
          <ac:spMkLst>
            <pc:docMk/>
            <pc:sldMk cId="819937575" sldId="260"/>
            <ac:spMk id="3" creationId="{0F9076A0-7BE7-E4D4-6B5D-574D2DEDBFAB}"/>
          </ac:spMkLst>
        </pc:spChg>
        <pc:picChg chg="add mod">
          <ac:chgData name="Liu Yibin" userId="f14d5d61-1758-4a77-8dfc-752ca5594c2d" providerId="ADAL" clId="{8336D0CE-074E-4AB7-BEA6-64A25FCC73A0}" dt="2024-11-20T09:35:17.362" v="124" actId="14100"/>
          <ac:picMkLst>
            <pc:docMk/>
            <pc:sldMk cId="819937575" sldId="260"/>
            <ac:picMk id="5" creationId="{ED5CC6A8-56FE-51E0-14F4-1478DC3CC248}"/>
          </ac:picMkLst>
        </pc:picChg>
      </pc:sldChg>
      <pc:sldChg chg="del">
        <pc:chgData name="Liu Yibin" userId="f14d5d61-1758-4a77-8dfc-752ca5594c2d" providerId="ADAL" clId="{8336D0CE-074E-4AB7-BEA6-64A25FCC73A0}" dt="2024-11-20T02:48:29.061" v="2" actId="47"/>
        <pc:sldMkLst>
          <pc:docMk/>
          <pc:sldMk cId="2624966646" sldId="260"/>
        </pc:sldMkLst>
      </pc:sldChg>
      <pc:sldChg chg="addSp delSp modSp new mod">
        <pc:chgData name="Liu Yibin" userId="f14d5d61-1758-4a77-8dfc-752ca5594c2d" providerId="ADAL" clId="{8336D0CE-074E-4AB7-BEA6-64A25FCC73A0}" dt="2024-11-20T09:37:10.972" v="198" actId="1076"/>
        <pc:sldMkLst>
          <pc:docMk/>
          <pc:sldMk cId="2155216112" sldId="261"/>
        </pc:sldMkLst>
        <pc:spChg chg="del">
          <ac:chgData name="Liu Yibin" userId="f14d5d61-1758-4a77-8dfc-752ca5594c2d" providerId="ADAL" clId="{8336D0CE-074E-4AB7-BEA6-64A25FCC73A0}" dt="2024-11-20T09:35:47.811" v="126" actId="478"/>
          <ac:spMkLst>
            <pc:docMk/>
            <pc:sldMk cId="2155216112" sldId="261"/>
            <ac:spMk id="2" creationId="{E994D2E9-8067-E13A-2BD1-A364B4DBC1F3}"/>
          </ac:spMkLst>
        </pc:spChg>
        <pc:spChg chg="del">
          <ac:chgData name="Liu Yibin" userId="f14d5d61-1758-4a77-8dfc-752ca5594c2d" providerId="ADAL" clId="{8336D0CE-074E-4AB7-BEA6-64A25FCC73A0}" dt="2024-11-20T09:35:47.811" v="126" actId="478"/>
          <ac:spMkLst>
            <pc:docMk/>
            <pc:sldMk cId="2155216112" sldId="261"/>
            <ac:spMk id="3" creationId="{E62FA052-A0D3-133E-438E-E97D8B95E46E}"/>
          </ac:spMkLst>
        </pc:spChg>
        <pc:spChg chg="add mod">
          <ac:chgData name="Liu Yibin" userId="f14d5d61-1758-4a77-8dfc-752ca5594c2d" providerId="ADAL" clId="{8336D0CE-074E-4AB7-BEA6-64A25FCC73A0}" dt="2024-11-20T09:36:15.669" v="150" actId="20577"/>
          <ac:spMkLst>
            <pc:docMk/>
            <pc:sldMk cId="2155216112" sldId="261"/>
            <ac:spMk id="12" creationId="{8D0CE8F4-F02A-69B1-BB1D-B99124D94714}"/>
          </ac:spMkLst>
        </pc:spChg>
        <pc:spChg chg="add mod">
          <ac:chgData name="Liu Yibin" userId="f14d5d61-1758-4a77-8dfc-752ca5594c2d" providerId="ADAL" clId="{8336D0CE-074E-4AB7-BEA6-64A25FCC73A0}" dt="2024-11-20T09:36:42.273" v="166" actId="14100"/>
          <ac:spMkLst>
            <pc:docMk/>
            <pc:sldMk cId="2155216112" sldId="261"/>
            <ac:spMk id="13" creationId="{3E3B91C2-1AD0-247A-3E4D-9578E0CF3283}"/>
          </ac:spMkLst>
        </pc:spChg>
        <pc:spChg chg="add mod">
          <ac:chgData name="Liu Yibin" userId="f14d5d61-1758-4a77-8dfc-752ca5594c2d" providerId="ADAL" clId="{8336D0CE-074E-4AB7-BEA6-64A25FCC73A0}" dt="2024-11-20T09:36:53.671" v="168" actId="207"/>
          <ac:spMkLst>
            <pc:docMk/>
            <pc:sldMk cId="2155216112" sldId="261"/>
            <ac:spMk id="14" creationId="{98880583-D6AE-A84E-F0FC-B089742EEB30}"/>
          </ac:spMkLst>
        </pc:spChg>
        <pc:spChg chg="add mod">
          <ac:chgData name="Liu Yibin" userId="f14d5d61-1758-4a77-8dfc-752ca5594c2d" providerId="ADAL" clId="{8336D0CE-074E-4AB7-BEA6-64A25FCC73A0}" dt="2024-11-20T09:37:02.861" v="190" actId="20577"/>
          <ac:spMkLst>
            <pc:docMk/>
            <pc:sldMk cId="2155216112" sldId="261"/>
            <ac:spMk id="15" creationId="{BC121A9C-979A-4B76-3B02-75D84B80A3AB}"/>
          </ac:spMkLst>
        </pc:spChg>
        <pc:spChg chg="add mod">
          <ac:chgData name="Liu Yibin" userId="f14d5d61-1758-4a77-8dfc-752ca5594c2d" providerId="ADAL" clId="{8336D0CE-074E-4AB7-BEA6-64A25FCC73A0}" dt="2024-11-20T09:37:10.972" v="198" actId="1076"/>
          <ac:spMkLst>
            <pc:docMk/>
            <pc:sldMk cId="2155216112" sldId="261"/>
            <ac:spMk id="16" creationId="{5CC6EDD9-D231-B406-48EE-5666DAF23C93}"/>
          </ac:spMkLst>
        </pc:spChg>
        <pc:picChg chg="add">
          <ac:chgData name="Liu Yibin" userId="f14d5d61-1758-4a77-8dfc-752ca5594c2d" providerId="ADAL" clId="{8336D0CE-074E-4AB7-BEA6-64A25FCC73A0}" dt="2024-11-20T09:35:48.116" v="127" actId="22"/>
          <ac:picMkLst>
            <pc:docMk/>
            <pc:sldMk cId="2155216112" sldId="261"/>
            <ac:picMk id="5" creationId="{F3CA5FA7-7FD9-CD82-5E42-98D8AD0FC345}"/>
          </ac:picMkLst>
        </pc:picChg>
        <pc:picChg chg="add mod">
          <ac:chgData name="Liu Yibin" userId="f14d5d61-1758-4a77-8dfc-752ca5594c2d" providerId="ADAL" clId="{8336D0CE-074E-4AB7-BEA6-64A25FCC73A0}" dt="2024-11-20T09:35:55.530" v="129" actId="1076"/>
          <ac:picMkLst>
            <pc:docMk/>
            <pc:sldMk cId="2155216112" sldId="261"/>
            <ac:picMk id="7" creationId="{006F09A2-4838-647B-CFB8-05BFA64B8391}"/>
          </ac:picMkLst>
        </pc:picChg>
        <pc:picChg chg="add mod">
          <ac:chgData name="Liu Yibin" userId="f14d5d61-1758-4a77-8dfc-752ca5594c2d" providerId="ADAL" clId="{8336D0CE-074E-4AB7-BEA6-64A25FCC73A0}" dt="2024-11-20T09:35:56.461" v="130" actId="571"/>
          <ac:picMkLst>
            <pc:docMk/>
            <pc:sldMk cId="2155216112" sldId="261"/>
            <ac:picMk id="8" creationId="{A0978781-5636-ECA8-5C03-88CD43B414C9}"/>
          </ac:picMkLst>
        </pc:picChg>
        <pc:picChg chg="add mod">
          <ac:chgData name="Liu Yibin" userId="f14d5d61-1758-4a77-8dfc-752ca5594c2d" providerId="ADAL" clId="{8336D0CE-074E-4AB7-BEA6-64A25FCC73A0}" dt="2024-11-20T09:35:57.263" v="131" actId="571"/>
          <ac:picMkLst>
            <pc:docMk/>
            <pc:sldMk cId="2155216112" sldId="261"/>
            <ac:picMk id="9" creationId="{F075A662-E9F2-BEDB-3808-EAA32B30A7F0}"/>
          </ac:picMkLst>
        </pc:picChg>
        <pc:picChg chg="add mod">
          <ac:chgData name="Liu Yibin" userId="f14d5d61-1758-4a77-8dfc-752ca5594c2d" providerId="ADAL" clId="{8336D0CE-074E-4AB7-BEA6-64A25FCC73A0}" dt="2024-11-20T09:35:58.361" v="132" actId="571"/>
          <ac:picMkLst>
            <pc:docMk/>
            <pc:sldMk cId="2155216112" sldId="261"/>
            <ac:picMk id="10" creationId="{1D0C5721-F4F6-DCB2-815F-2123F3F2A1E2}"/>
          </ac:picMkLst>
        </pc:picChg>
        <pc:picChg chg="add mod">
          <ac:chgData name="Liu Yibin" userId="f14d5d61-1758-4a77-8dfc-752ca5594c2d" providerId="ADAL" clId="{8336D0CE-074E-4AB7-BEA6-64A25FCC73A0}" dt="2024-11-20T09:35:59.912" v="133" actId="571"/>
          <ac:picMkLst>
            <pc:docMk/>
            <pc:sldMk cId="2155216112" sldId="261"/>
            <ac:picMk id="11" creationId="{A067B961-3510-3CB9-E5FC-D3EA5C2A9085}"/>
          </ac:picMkLst>
        </pc:picChg>
      </pc:sldChg>
      <pc:sldChg chg="del">
        <pc:chgData name="Liu Yibin" userId="f14d5d61-1758-4a77-8dfc-752ca5594c2d" providerId="ADAL" clId="{8336D0CE-074E-4AB7-BEA6-64A25FCC73A0}" dt="2024-11-20T02:48:28.181" v="1" actId="47"/>
        <pc:sldMkLst>
          <pc:docMk/>
          <pc:sldMk cId="1829409931" sldId="262"/>
        </pc:sldMkLst>
      </pc:sldChg>
      <pc:sldChg chg="del">
        <pc:chgData name="Liu Yibin" userId="f14d5d61-1758-4a77-8dfc-752ca5594c2d" providerId="ADAL" clId="{8336D0CE-074E-4AB7-BEA6-64A25FCC73A0}" dt="2024-11-20T02:48:27.574" v="0" actId="47"/>
        <pc:sldMkLst>
          <pc:docMk/>
          <pc:sldMk cId="2150627356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9AB0C-852F-FBB5-01CB-98CEF1A98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DB4C23-9689-99C4-7E70-A8AC7CA78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80C96-5B48-62C1-C6EE-CD69D9F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5FD5B-EC4B-6588-9F47-2DCC8DDB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4CCE51-11CC-C5D3-651A-A68C4888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98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188B8-5B55-E64C-1887-1B3389B1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AEF96-EB55-2D52-05F9-AEB90A4E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50A170-98B3-696D-6721-0B9E3086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DEE2D-93F8-41A3-0A52-966AD784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499E6-6044-D6C3-D1B2-46850572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7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DC6AB8-14E9-8367-AE27-AC93A0213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D7266C-F546-4BB9-0BCF-DA297EE5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78FA65-A799-358E-54BD-BF9370FD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82976-9333-E744-B9AF-3D78714B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34B58-8886-61F4-69AD-138E712B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87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0D746-1C59-D7CC-335D-7802135E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4541D-9123-EF5D-E3F7-31565B72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08CF5-F788-D828-795A-0B6836F39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C8A81-F8B1-0741-3B7E-4FCF06C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67A6A6-AF35-4E39-807B-DFD54F70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0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6D7D9-3911-2D27-2B6F-7A504C66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C828E8-2EB7-2FD8-2C84-B3030D738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E0E18-CAA6-2374-F3FA-D91591FB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0BF695-0743-296A-D67E-1595D14A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F52F0-FC77-C62B-592A-9528D6E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7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65371-770A-473E-4490-1B9E2C25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5D878-4604-9064-10D5-1FA537D90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096F85-549E-99D1-4DC2-36EF5AE72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259548-3316-BF5F-108D-709DE9C2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CAC2F-ED4D-836C-20AC-1B7DE202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BF1E0C-59ED-5902-E2B9-79FD9099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596E1D-E5A7-8FF6-491C-A2C1CE2A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810DC-EE05-8AEF-94A5-35CD77ED7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FA30B9-A0E8-3D14-C7C3-507784467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065C0F-EFD1-2BBA-0BEB-E98BFE8D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7F8B53-5997-0E40-3209-901E4F74A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B52745-103D-008C-4CAF-8760CB99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C78DEF-17EF-DAC3-C448-1DFADDD9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5F500A-475E-75E2-4FAB-1ABE72D9C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70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444AD-E57A-AAF6-DD71-D3C5B4403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4B4F30-9844-0C29-43F8-19F36D7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3C7FE-CEAF-923F-56BE-BE4539E2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322365-4B08-2531-EF41-0F0CE69C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18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681E76-9772-D195-B500-AFD60E7B1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BFFFF-2498-8BAB-0F3E-3EE00B82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BF33F8-F59A-B08F-40FE-61E1D0C2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4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5EBD5-0343-E98A-6185-49C34F4F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EB1EEE-2A07-A493-0A9E-93DDC7D1D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69F74-C7C3-7810-FF65-7E7B6D1F2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234081-0214-3984-C092-DE725032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98DB31-2137-345C-EE22-383771BB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AB238F-765C-734A-EB01-8EAB7A0E6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0B130-DC88-2C51-7B97-A6F0B924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10DA05-AE8F-63E2-2C5C-91ADEAC3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9C9B93-27BE-B1A2-5503-CC8250DD2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AE7A64-92F1-20B5-CBD5-DF15FDC3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F38525-EA81-6269-1664-B4E3FFDE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D3C52-650E-D5D6-CB69-0164BCAC8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A4C63B-7ECA-1A05-FE2C-7CA1D9FC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4FB3C-BE8A-9DEF-4B6F-2687B5AE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F6B2D5-B84D-E093-7007-7C5B71BD6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9A99C-CC98-4AA6-A909-C3918F943B26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DD949-ED3E-253C-6CA3-52791AC64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DD1981-284D-DB7C-C26C-CC087D810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570FE3-8DC3-40AA-BA6D-2C5CB4E295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ybitcone/BIGDOSE_Lu17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C4309B1-1E86-06ED-B179-64E273DF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318" y="1784818"/>
            <a:ext cx="3951282" cy="289130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62D828-B94A-34E2-FB3E-E9378C97A9E7}"/>
              </a:ext>
            </a:extLst>
          </p:cNvPr>
          <p:cNvSpPr txBox="1"/>
          <p:nvPr/>
        </p:nvSpPr>
        <p:spPr>
          <a:xfrm>
            <a:off x="330741" y="28210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Instructions using Git to share file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FC1F41-DC00-5786-AE79-90202AE4495D}"/>
              </a:ext>
            </a:extLst>
          </p:cNvPr>
          <p:cNvSpPr txBox="1"/>
          <p:nvPr/>
        </p:nvSpPr>
        <p:spPr>
          <a:xfrm>
            <a:off x="330741" y="623856"/>
            <a:ext cx="1103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BIGDOSE url: </a:t>
            </a:r>
            <a:r>
              <a:rPr lang="en-US" altLang="zh-CN" dirty="0">
                <a:hlinkClick r:id="rId3"/>
              </a:rPr>
              <a:t>https://github.com/flybitcone/BIGDOSE_Lu177</a:t>
            </a:r>
            <a:endParaRPr lang="en-US" altLang="zh-CN" dirty="0"/>
          </a:p>
          <a:p>
            <a:r>
              <a:rPr lang="en-US" altLang="zh-CN" dirty="0"/>
              <a:t>This is a private responsibility. Please send your GitHub email to me and I will add you to collaborators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3518A1-40BE-AEDD-AAFC-A935C78E6E9D}"/>
              </a:ext>
            </a:extLst>
          </p:cNvPr>
          <p:cNvSpPr txBox="1"/>
          <p:nvPr/>
        </p:nvSpPr>
        <p:spPr>
          <a:xfrm>
            <a:off x="330741" y="1611941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How to using Git?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6C6E68-BF46-C9BA-27BD-C4F64BFE8179}"/>
              </a:ext>
            </a:extLst>
          </p:cNvPr>
          <p:cNvSpPr txBox="1"/>
          <p:nvPr/>
        </p:nvSpPr>
        <p:spPr>
          <a:xfrm>
            <a:off x="330741" y="2103320"/>
            <a:ext cx="5698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Clone the project to local disk</a:t>
            </a:r>
          </a:p>
          <a:p>
            <a:r>
              <a:rPr lang="en-US" altLang="zh-CN" dirty="0"/>
              <a:t>git clone </a:t>
            </a:r>
            <a:r>
              <a:rPr lang="en-US" altLang="zh-CN" dirty="0">
                <a:hlinkClick r:id="rId3"/>
              </a:rPr>
              <a:t>https://github.com/flybitcone/BIGDOSE_Lu177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A86AB7-32F5-4BF0-AB92-96CD85B5C6E6}"/>
              </a:ext>
            </a:extLst>
          </p:cNvPr>
          <p:cNvSpPr txBox="1"/>
          <p:nvPr/>
        </p:nvSpPr>
        <p:spPr>
          <a:xfrm>
            <a:off x="330741" y="2803439"/>
            <a:ext cx="3651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Create your branch</a:t>
            </a:r>
          </a:p>
          <a:p>
            <a:r>
              <a:rPr lang="en-US" altLang="zh-CN" dirty="0"/>
              <a:t>git checkout -b </a:t>
            </a:r>
            <a:r>
              <a:rPr lang="en-US" altLang="zh-CN" dirty="0" err="1"/>
              <a:t>your_branch_name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E692E0-2F6E-73C2-5618-07AED0CA7363}"/>
              </a:ext>
            </a:extLst>
          </p:cNvPr>
          <p:cNvSpPr txBox="1"/>
          <p:nvPr/>
        </p:nvSpPr>
        <p:spPr>
          <a:xfrm>
            <a:off x="330741" y="3475792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Push your modify</a:t>
            </a:r>
          </a:p>
          <a:p>
            <a:r>
              <a:rPr lang="zh-CN" altLang="en-US" dirty="0"/>
              <a:t>git add .</a:t>
            </a:r>
            <a:endParaRPr lang="en-US" altLang="zh-CN" dirty="0"/>
          </a:p>
          <a:p>
            <a:r>
              <a:rPr lang="en-US" altLang="zh-CN" dirty="0"/>
              <a:t>git commit -m "</a:t>
            </a:r>
            <a:r>
              <a:rPr lang="zh-CN" altLang="en-US" dirty="0"/>
              <a:t>描述你的更改</a:t>
            </a:r>
            <a:r>
              <a:rPr lang="en-US" altLang="zh-CN" dirty="0"/>
              <a:t>"</a:t>
            </a:r>
          </a:p>
          <a:p>
            <a:r>
              <a:rPr lang="en-US" altLang="zh-CN" dirty="0"/>
              <a:t>git push origin </a:t>
            </a:r>
            <a:r>
              <a:rPr lang="en-US" altLang="zh-CN" dirty="0" err="1"/>
              <a:t>your_branch_name</a:t>
            </a:r>
            <a:endParaRPr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DEF630-7B12-B872-7CFD-222710135DCF}"/>
              </a:ext>
            </a:extLst>
          </p:cNvPr>
          <p:cNvSpPr txBox="1"/>
          <p:nvPr/>
        </p:nvSpPr>
        <p:spPr>
          <a:xfrm>
            <a:off x="330741" y="4955256"/>
            <a:ext cx="972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Make sure each time when you work, you are working on the latest version of BIGDOSE software.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BA034F-EC9B-0254-1BC5-1216219EB096}"/>
              </a:ext>
            </a:extLst>
          </p:cNvPr>
          <p:cNvSpPr txBox="1"/>
          <p:nvPr/>
        </p:nvSpPr>
        <p:spPr>
          <a:xfrm>
            <a:off x="330741" y="5481676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If you meet program problems, try ChatGPT, it is useful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21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BE9B34-9151-3278-9ECA-50355FD1C538}"/>
              </a:ext>
            </a:extLst>
          </p:cNvPr>
          <p:cNvSpPr txBox="1"/>
          <p:nvPr/>
        </p:nvSpPr>
        <p:spPr>
          <a:xfrm>
            <a:off x="575035" y="395926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Something needs to fix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9F9B59-535A-FFEB-FD7A-FE43AA4EA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35" y="843917"/>
            <a:ext cx="6141373" cy="5114432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7E853FD0-324E-4FDE-6089-C7D22674A62B}"/>
              </a:ext>
            </a:extLst>
          </p:cNvPr>
          <p:cNvSpPr/>
          <p:nvPr/>
        </p:nvSpPr>
        <p:spPr>
          <a:xfrm>
            <a:off x="1308100" y="1225550"/>
            <a:ext cx="355600" cy="2984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E1FA3F-0F62-612B-4107-34175CA95A04}"/>
              </a:ext>
            </a:extLst>
          </p:cNvPr>
          <p:cNvSpPr txBox="1"/>
          <p:nvPr/>
        </p:nvSpPr>
        <p:spPr>
          <a:xfrm>
            <a:off x="2254250" y="1154668"/>
            <a:ext cx="3283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Activity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input box too narrow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6417642-007E-00B6-B3EF-45E5303D8267}"/>
              </a:ext>
            </a:extLst>
          </p:cNvPr>
          <p:cNvCxnSpPr/>
          <p:nvPr/>
        </p:nvCxnSpPr>
        <p:spPr>
          <a:xfrm>
            <a:off x="4089400" y="2768600"/>
            <a:ext cx="476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E20464F-D4C8-3745-1304-4A63CFCE836D}"/>
              </a:ext>
            </a:extLst>
          </p:cNvPr>
          <p:cNvSpPr txBox="1"/>
          <p:nvPr/>
        </p:nvSpPr>
        <p:spPr>
          <a:xfrm>
            <a:off x="4013200" y="235993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Spacing too large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68EB29-DCC6-2B6D-3C93-891AC909A622}"/>
              </a:ext>
            </a:extLst>
          </p:cNvPr>
          <p:cNvSpPr txBox="1"/>
          <p:nvPr/>
        </p:nvSpPr>
        <p:spPr>
          <a:xfrm>
            <a:off x="2470150" y="298540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Spacing too large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EC064B-1A1F-5DC6-298B-F42E8682C075}"/>
              </a:ext>
            </a:extLst>
          </p:cNvPr>
          <p:cNvCxnSpPr>
            <a:cxnSpLocks/>
          </p:cNvCxnSpPr>
          <p:nvPr/>
        </p:nvCxnSpPr>
        <p:spPr>
          <a:xfrm>
            <a:off x="2324100" y="3031801"/>
            <a:ext cx="0" cy="2765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A5241C-D789-C275-A632-FB268FEC28AE}"/>
              </a:ext>
            </a:extLst>
          </p:cNvPr>
          <p:cNvCxnSpPr/>
          <p:nvPr/>
        </p:nvCxnSpPr>
        <p:spPr>
          <a:xfrm>
            <a:off x="5194300" y="2729271"/>
            <a:ext cx="4762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12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D5CC6A8-56FE-51E0-14F4-1478DC3C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6" y="367346"/>
            <a:ext cx="6751095" cy="584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3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CA5FA7-7FD9-CD82-5E42-98D8AD0FC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13" y="0"/>
            <a:ext cx="989937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6F09A2-4838-647B-CFB8-05BFA64B8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03" y="3825518"/>
            <a:ext cx="1514286" cy="21142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0978781-5636-ECA8-5C03-88CD43B41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79" y="3825518"/>
            <a:ext cx="1514286" cy="21142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75A662-E9F2-BEDB-3808-EAA32B30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65" y="3825518"/>
            <a:ext cx="1514286" cy="21142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C5721-F4F6-DCB2-815F-2123F3F2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844" y="3878271"/>
            <a:ext cx="1514286" cy="21142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67B961-3510-3CB9-E5FC-D3EA5C2A9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623" y="3825518"/>
            <a:ext cx="1514286" cy="211428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8D0CE8F4-F02A-69B1-BB1D-B99124D94714}"/>
              </a:ext>
            </a:extLst>
          </p:cNvPr>
          <p:cNvSpPr/>
          <p:nvPr/>
        </p:nvSpPr>
        <p:spPr>
          <a:xfrm>
            <a:off x="1146313" y="738554"/>
            <a:ext cx="1767876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CT registration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E3B91C2-1AD0-247A-3E4D-9578E0CF3283}"/>
              </a:ext>
            </a:extLst>
          </p:cNvPr>
          <p:cNvSpPr/>
          <p:nvPr/>
        </p:nvSpPr>
        <p:spPr>
          <a:xfrm>
            <a:off x="3939701" y="1043354"/>
            <a:ext cx="1050587" cy="2115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Cornol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8880583-D6AE-A84E-F0FC-B089742EEB30}"/>
              </a:ext>
            </a:extLst>
          </p:cNvPr>
          <p:cNvSpPr/>
          <p:nvPr/>
        </p:nvSpPr>
        <p:spPr>
          <a:xfrm>
            <a:off x="1146313" y="1043354"/>
            <a:ext cx="9359559" cy="5318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121A9C-979A-4B76-3B02-75D84B80A3AB}"/>
              </a:ext>
            </a:extLst>
          </p:cNvPr>
          <p:cNvSpPr txBox="1"/>
          <p:nvPr/>
        </p:nvSpPr>
        <p:spPr>
          <a:xfrm>
            <a:off x="1146313" y="132296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 </a:t>
            </a:r>
            <a:r>
              <a:rPr lang="en-US" altLang="zh-CN" dirty="0" err="1"/>
              <a:t>regi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C6EDD9-D231-B406-48EE-5666DAF23C93}"/>
              </a:ext>
            </a:extLst>
          </p:cNvPr>
          <p:cNvSpPr txBox="1"/>
          <p:nvPr/>
        </p:nvSpPr>
        <p:spPr>
          <a:xfrm>
            <a:off x="1128924" y="364085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After </a:t>
            </a:r>
            <a:r>
              <a:rPr lang="en-US" altLang="zh-CN" dirty="0" err="1"/>
              <a:t>regi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21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 Yibin</dc:creator>
  <cp:lastModifiedBy>Rollo, Aung Minn Khant</cp:lastModifiedBy>
  <cp:revision>1</cp:revision>
  <dcterms:created xsi:type="dcterms:W3CDTF">2024-09-27T08:15:43Z</dcterms:created>
  <dcterms:modified xsi:type="dcterms:W3CDTF">2024-11-21T02:55:44Z</dcterms:modified>
</cp:coreProperties>
</file>