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8098C-9CBB-4EBA-A879-C552937D6975}" v="34" dt="2025-01-15T06:29:16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ibin" userId="f14d5d61-1758-4a77-8dfc-752ca5594c2d" providerId="ADAL" clId="{8D68098C-9CBB-4EBA-A879-C552937D6975}"/>
    <pc:docChg chg="undo custSel addSld delSld modSld sldOrd">
      <pc:chgData name="Liu Yibin" userId="f14d5d61-1758-4a77-8dfc-752ca5594c2d" providerId="ADAL" clId="{8D68098C-9CBB-4EBA-A879-C552937D6975}" dt="2025-01-15T08:19:18.877" v="1418" actId="20577"/>
      <pc:docMkLst>
        <pc:docMk/>
      </pc:docMkLst>
      <pc:sldChg chg="addSp delSp modSp new mod">
        <pc:chgData name="Liu Yibin" userId="f14d5d61-1758-4a77-8dfc-752ca5594c2d" providerId="ADAL" clId="{8D68098C-9CBB-4EBA-A879-C552937D6975}" dt="2025-01-08T05:24:59.088" v="57" actId="14100"/>
        <pc:sldMkLst>
          <pc:docMk/>
          <pc:sldMk cId="2643607414" sldId="256"/>
        </pc:sldMkLst>
        <pc:spChg chg="add mod">
          <ac:chgData name="Liu Yibin" userId="f14d5d61-1758-4a77-8dfc-752ca5594c2d" providerId="ADAL" clId="{8D68098C-9CBB-4EBA-A879-C552937D6975}" dt="2025-01-08T05:05:18.558" v="15" actId="20577"/>
          <ac:spMkLst>
            <pc:docMk/>
            <pc:sldMk cId="2643607414" sldId="256"/>
            <ac:spMk id="4" creationId="{FADF091E-21B6-34CD-D4BF-6ED12FAA6C75}"/>
          </ac:spMkLst>
        </pc:spChg>
        <pc:picChg chg="add mod">
          <ac:chgData name="Liu Yibin" userId="f14d5d61-1758-4a77-8dfc-752ca5594c2d" providerId="ADAL" clId="{8D68098C-9CBB-4EBA-A879-C552937D6975}" dt="2025-01-08T05:24:40.204" v="53" actId="1076"/>
          <ac:picMkLst>
            <pc:docMk/>
            <pc:sldMk cId="2643607414" sldId="256"/>
            <ac:picMk id="9" creationId="{CFBB028F-5D17-5ECF-85F0-0915B4E54BB1}"/>
          </ac:picMkLst>
        </pc:picChg>
        <pc:picChg chg="add mod">
          <ac:chgData name="Liu Yibin" userId="f14d5d61-1758-4a77-8dfc-752ca5594c2d" providerId="ADAL" clId="{8D68098C-9CBB-4EBA-A879-C552937D6975}" dt="2025-01-08T05:24:59.088" v="57" actId="14100"/>
          <ac:picMkLst>
            <pc:docMk/>
            <pc:sldMk cId="2643607414" sldId="256"/>
            <ac:picMk id="11" creationId="{74B3A3D8-059A-08EB-9F94-A66E61848394}"/>
          </ac:picMkLst>
        </pc:picChg>
      </pc:sldChg>
      <pc:sldChg chg="addSp delSp modSp new mod">
        <pc:chgData name="Liu Yibin" userId="f14d5d61-1758-4a77-8dfc-752ca5594c2d" providerId="ADAL" clId="{8D68098C-9CBB-4EBA-A879-C552937D6975}" dt="2025-01-08T05:27:31.935" v="176" actId="20577"/>
        <pc:sldMkLst>
          <pc:docMk/>
          <pc:sldMk cId="3221779219" sldId="257"/>
        </pc:sldMkLst>
        <pc:spChg chg="add mod">
          <ac:chgData name="Liu Yibin" userId="f14d5d61-1758-4a77-8dfc-752ca5594c2d" providerId="ADAL" clId="{8D68098C-9CBB-4EBA-A879-C552937D6975}" dt="2025-01-08T05:26:32.202" v="80" actId="1076"/>
          <ac:spMkLst>
            <pc:docMk/>
            <pc:sldMk cId="3221779219" sldId="257"/>
            <ac:spMk id="10" creationId="{2D9638D0-943D-2A3F-94F0-066A37FE54B3}"/>
          </ac:spMkLst>
        </pc:spChg>
        <pc:spChg chg="add mod">
          <ac:chgData name="Liu Yibin" userId="f14d5d61-1758-4a77-8dfc-752ca5594c2d" providerId="ADAL" clId="{8D68098C-9CBB-4EBA-A879-C552937D6975}" dt="2025-01-08T05:27:31.935" v="176" actId="20577"/>
          <ac:spMkLst>
            <pc:docMk/>
            <pc:sldMk cId="3221779219" sldId="257"/>
            <ac:spMk id="11" creationId="{CCEA6347-E8A4-39EB-2DAF-0F5DFDCD3444}"/>
          </ac:spMkLst>
        </pc:spChg>
        <pc:picChg chg="add mod">
          <ac:chgData name="Liu Yibin" userId="f14d5d61-1758-4a77-8dfc-752ca5594c2d" providerId="ADAL" clId="{8D68098C-9CBB-4EBA-A879-C552937D6975}" dt="2025-01-08T05:26:36.779" v="81" actId="1076"/>
          <ac:picMkLst>
            <pc:docMk/>
            <pc:sldMk cId="3221779219" sldId="257"/>
            <ac:picMk id="7" creationId="{F2A462C1-CC9A-43B6-0AB4-9205CD70B3F7}"/>
          </ac:picMkLst>
        </pc:picChg>
        <pc:picChg chg="add mod">
          <ac:chgData name="Liu Yibin" userId="f14d5d61-1758-4a77-8dfc-752ca5594c2d" providerId="ADAL" clId="{8D68098C-9CBB-4EBA-A879-C552937D6975}" dt="2025-01-08T05:26:36.779" v="81" actId="1076"/>
          <ac:picMkLst>
            <pc:docMk/>
            <pc:sldMk cId="3221779219" sldId="257"/>
            <ac:picMk id="9" creationId="{0DF7E98C-6C81-44C9-6D8D-2D8CA4ADB8AC}"/>
          </ac:picMkLst>
        </pc:picChg>
      </pc:sldChg>
      <pc:sldChg chg="addSp delSp modSp new mod">
        <pc:chgData name="Liu Yibin" userId="f14d5d61-1758-4a77-8dfc-752ca5594c2d" providerId="ADAL" clId="{8D68098C-9CBB-4EBA-A879-C552937D6975}" dt="2025-01-08T05:28:35.953" v="199" actId="14100"/>
        <pc:sldMkLst>
          <pc:docMk/>
          <pc:sldMk cId="3584688096" sldId="258"/>
        </pc:sldMkLst>
        <pc:spChg chg="add mod">
          <ac:chgData name="Liu Yibin" userId="f14d5d61-1758-4a77-8dfc-752ca5594c2d" providerId="ADAL" clId="{8D68098C-9CBB-4EBA-A879-C552937D6975}" dt="2025-01-08T05:27:54.711" v="191" actId="20577"/>
          <ac:spMkLst>
            <pc:docMk/>
            <pc:sldMk cId="3584688096" sldId="258"/>
            <ac:spMk id="4" creationId="{9B3BA89E-C14F-8915-19DA-887B2633C3FC}"/>
          </ac:spMkLst>
        </pc:spChg>
        <pc:picChg chg="add mod">
          <ac:chgData name="Liu Yibin" userId="f14d5d61-1758-4a77-8dfc-752ca5594c2d" providerId="ADAL" clId="{8D68098C-9CBB-4EBA-A879-C552937D6975}" dt="2025-01-08T05:28:01.589" v="196" actId="14100"/>
          <ac:picMkLst>
            <pc:docMk/>
            <pc:sldMk cId="3584688096" sldId="258"/>
            <ac:picMk id="6" creationId="{5F209988-1065-E35E-8F1C-866B60493546}"/>
          </ac:picMkLst>
        </pc:picChg>
        <pc:picChg chg="add mod">
          <ac:chgData name="Liu Yibin" userId="f14d5d61-1758-4a77-8dfc-752ca5594c2d" providerId="ADAL" clId="{8D68098C-9CBB-4EBA-A879-C552937D6975}" dt="2025-01-08T05:28:35.953" v="199" actId="14100"/>
          <ac:picMkLst>
            <pc:docMk/>
            <pc:sldMk cId="3584688096" sldId="258"/>
            <ac:picMk id="8" creationId="{C9C28FBE-63D9-D657-1163-EF76BE265E8A}"/>
          </ac:picMkLst>
        </pc:picChg>
      </pc:sldChg>
      <pc:sldChg chg="addSp delSp modSp new mod ord">
        <pc:chgData name="Liu Yibin" userId="f14d5d61-1758-4a77-8dfc-752ca5594c2d" providerId="ADAL" clId="{8D68098C-9CBB-4EBA-A879-C552937D6975}" dt="2025-01-08T05:53:06.854" v="306" actId="14826"/>
        <pc:sldMkLst>
          <pc:docMk/>
          <pc:sldMk cId="3230855768" sldId="259"/>
        </pc:sldMkLst>
        <pc:spChg chg="add mod">
          <ac:chgData name="Liu Yibin" userId="f14d5d61-1758-4a77-8dfc-752ca5594c2d" providerId="ADAL" clId="{8D68098C-9CBB-4EBA-A879-C552937D6975}" dt="2025-01-08T05:39:53.160" v="235" actId="20577"/>
          <ac:spMkLst>
            <pc:docMk/>
            <pc:sldMk cId="3230855768" sldId="259"/>
            <ac:spMk id="4" creationId="{4132D3B0-1D2D-BAD8-3199-30184627C77D}"/>
          </ac:spMkLst>
        </pc:spChg>
        <pc:spChg chg="add mod">
          <ac:chgData name="Liu Yibin" userId="f14d5d61-1758-4a77-8dfc-752ca5594c2d" providerId="ADAL" clId="{8D68098C-9CBB-4EBA-A879-C552937D6975}" dt="2025-01-08T05:46:49.066" v="291" actId="1076"/>
          <ac:spMkLst>
            <pc:docMk/>
            <pc:sldMk cId="3230855768" sldId="259"/>
            <ac:spMk id="7" creationId="{D0E8A438-614D-15DC-AC32-5AE06296BD3B}"/>
          </ac:spMkLst>
        </pc:spChg>
        <pc:spChg chg="add mod">
          <ac:chgData name="Liu Yibin" userId="f14d5d61-1758-4a77-8dfc-752ca5594c2d" providerId="ADAL" clId="{8D68098C-9CBB-4EBA-A879-C552937D6975}" dt="2025-01-08T05:46:49.066" v="291" actId="1076"/>
          <ac:spMkLst>
            <pc:docMk/>
            <pc:sldMk cId="3230855768" sldId="259"/>
            <ac:spMk id="10" creationId="{2534AAE4-5483-9CEC-B440-67BE89C32BEA}"/>
          </ac:spMkLst>
        </pc:spChg>
        <pc:spChg chg="add mod">
          <ac:chgData name="Liu Yibin" userId="f14d5d61-1758-4a77-8dfc-752ca5594c2d" providerId="ADAL" clId="{8D68098C-9CBB-4EBA-A879-C552937D6975}" dt="2025-01-08T05:52:23.789" v="303" actId="20577"/>
          <ac:spMkLst>
            <pc:docMk/>
            <pc:sldMk cId="3230855768" sldId="259"/>
            <ac:spMk id="15" creationId="{4D19642B-49B1-EF4F-1FC9-7D973585B37D}"/>
          </ac:spMkLst>
        </pc:spChg>
        <pc:spChg chg="add mod">
          <ac:chgData name="Liu Yibin" userId="f14d5d61-1758-4a77-8dfc-752ca5594c2d" providerId="ADAL" clId="{8D68098C-9CBB-4EBA-A879-C552937D6975}" dt="2025-01-08T05:52:26.734" v="305" actId="20577"/>
          <ac:spMkLst>
            <pc:docMk/>
            <pc:sldMk cId="3230855768" sldId="259"/>
            <ac:spMk id="16" creationId="{12A152AF-FC4C-F59F-8B5A-EEB9BBB75994}"/>
          </ac:spMkLst>
        </pc:spChg>
        <pc:picChg chg="add mod">
          <ac:chgData name="Liu Yibin" userId="f14d5d61-1758-4a77-8dfc-752ca5594c2d" providerId="ADAL" clId="{8D68098C-9CBB-4EBA-A879-C552937D6975}" dt="2025-01-08T05:46:49.066" v="291" actId="1076"/>
          <ac:picMkLst>
            <pc:docMk/>
            <pc:sldMk cId="3230855768" sldId="259"/>
            <ac:picMk id="6" creationId="{3CDF4728-B408-E3AF-FD1A-4FB723994015}"/>
          </ac:picMkLst>
        </pc:picChg>
        <pc:picChg chg="add mod">
          <ac:chgData name="Liu Yibin" userId="f14d5d61-1758-4a77-8dfc-752ca5594c2d" providerId="ADAL" clId="{8D68098C-9CBB-4EBA-A879-C552937D6975}" dt="2025-01-08T05:46:49.066" v="291" actId="1076"/>
          <ac:picMkLst>
            <pc:docMk/>
            <pc:sldMk cId="3230855768" sldId="259"/>
            <ac:picMk id="9" creationId="{0195E8F6-91EA-2348-A821-CE70933A6BC6}"/>
          </ac:picMkLst>
        </pc:picChg>
        <pc:picChg chg="add mod">
          <ac:chgData name="Liu Yibin" userId="f14d5d61-1758-4a77-8dfc-752ca5594c2d" providerId="ADAL" clId="{8D68098C-9CBB-4EBA-A879-C552937D6975}" dt="2025-01-08T05:51:50.922" v="296" actId="14100"/>
          <ac:picMkLst>
            <pc:docMk/>
            <pc:sldMk cId="3230855768" sldId="259"/>
            <ac:picMk id="12" creationId="{8A1388B1-3DC2-7776-79BE-963140E0F848}"/>
          </ac:picMkLst>
        </pc:picChg>
        <pc:picChg chg="add mod">
          <ac:chgData name="Liu Yibin" userId="f14d5d61-1758-4a77-8dfc-752ca5594c2d" providerId="ADAL" clId="{8D68098C-9CBB-4EBA-A879-C552937D6975}" dt="2025-01-08T05:53:06.854" v="306" actId="14826"/>
          <ac:picMkLst>
            <pc:docMk/>
            <pc:sldMk cId="3230855768" sldId="259"/>
            <ac:picMk id="14" creationId="{5FF60600-4D0E-2CB5-F50A-205AE031A05B}"/>
          </ac:picMkLst>
        </pc:picChg>
      </pc:sldChg>
      <pc:sldChg chg="addSp delSp modSp new mod ord">
        <pc:chgData name="Liu Yibin" userId="f14d5d61-1758-4a77-8dfc-752ca5594c2d" providerId="ADAL" clId="{8D68098C-9CBB-4EBA-A879-C552937D6975}" dt="2025-01-14T09:32:46.791" v="834" actId="1076"/>
        <pc:sldMkLst>
          <pc:docMk/>
          <pc:sldMk cId="2923616500" sldId="260"/>
        </pc:sldMkLst>
        <pc:spChg chg="del">
          <ac:chgData name="Liu Yibin" userId="f14d5d61-1758-4a77-8dfc-752ca5594c2d" providerId="ADAL" clId="{8D68098C-9CBB-4EBA-A879-C552937D6975}" dt="2025-01-14T03:20:31.067" v="308" actId="478"/>
          <ac:spMkLst>
            <pc:docMk/>
            <pc:sldMk cId="2923616500" sldId="260"/>
            <ac:spMk id="2" creationId="{EF8B327E-FF80-E7EA-D41C-DF755AE4F4B5}"/>
          </ac:spMkLst>
        </pc:spChg>
        <pc:spChg chg="del">
          <ac:chgData name="Liu Yibin" userId="f14d5d61-1758-4a77-8dfc-752ca5594c2d" providerId="ADAL" clId="{8D68098C-9CBB-4EBA-A879-C552937D6975}" dt="2025-01-14T03:20:31.067" v="308" actId="478"/>
          <ac:spMkLst>
            <pc:docMk/>
            <pc:sldMk cId="2923616500" sldId="260"/>
            <ac:spMk id="3" creationId="{80EDA53F-B706-9739-8FF8-256422AAAFB4}"/>
          </ac:spMkLst>
        </pc:spChg>
        <pc:spChg chg="add mod">
          <ac:chgData name="Liu Yibin" userId="f14d5d61-1758-4a77-8dfc-752ca5594c2d" providerId="ADAL" clId="{8D68098C-9CBB-4EBA-A879-C552937D6975}" dt="2025-01-14T03:21:03.444" v="353" actId="20577"/>
          <ac:spMkLst>
            <pc:docMk/>
            <pc:sldMk cId="2923616500" sldId="260"/>
            <ac:spMk id="4" creationId="{B288977C-C4EA-641A-A611-64C5FC9A9D1E}"/>
          </ac:spMkLst>
        </pc:spChg>
        <pc:picChg chg="add mod">
          <ac:chgData name="Liu Yibin" userId="f14d5d61-1758-4a77-8dfc-752ca5594c2d" providerId="ADAL" clId="{8D68098C-9CBB-4EBA-A879-C552937D6975}" dt="2025-01-14T03:24:16.144" v="356" actId="1076"/>
          <ac:picMkLst>
            <pc:docMk/>
            <pc:sldMk cId="2923616500" sldId="260"/>
            <ac:picMk id="6" creationId="{70A08D04-F85C-D256-9AEC-578CA71A4249}"/>
          </ac:picMkLst>
        </pc:picChg>
        <pc:picChg chg="add mod">
          <ac:chgData name="Liu Yibin" userId="f14d5d61-1758-4a77-8dfc-752ca5594c2d" providerId="ADAL" clId="{8D68098C-9CBB-4EBA-A879-C552937D6975}" dt="2025-01-14T03:25:46.423" v="358" actId="1076"/>
          <ac:picMkLst>
            <pc:docMk/>
            <pc:sldMk cId="2923616500" sldId="260"/>
            <ac:picMk id="8" creationId="{8168F839-E336-CC4D-6305-7ED368238C21}"/>
          </ac:picMkLst>
        </pc:picChg>
        <pc:picChg chg="add del mod">
          <ac:chgData name="Liu Yibin" userId="f14d5d61-1758-4a77-8dfc-752ca5594c2d" providerId="ADAL" clId="{8D68098C-9CBB-4EBA-A879-C552937D6975}" dt="2025-01-14T09:32:40.776" v="829" actId="21"/>
          <ac:picMkLst>
            <pc:docMk/>
            <pc:sldMk cId="2923616500" sldId="260"/>
            <ac:picMk id="10" creationId="{04A17356-C01E-DC94-C825-5D9217FEE1EB}"/>
          </ac:picMkLst>
        </pc:picChg>
        <pc:picChg chg="add mod">
          <ac:chgData name="Liu Yibin" userId="f14d5d61-1758-4a77-8dfc-752ca5594c2d" providerId="ADAL" clId="{8D68098C-9CBB-4EBA-A879-C552937D6975}" dt="2025-01-14T09:32:46.791" v="834" actId="1076"/>
          <ac:picMkLst>
            <pc:docMk/>
            <pc:sldMk cId="2923616500" sldId="260"/>
            <ac:picMk id="11" creationId="{04A17356-C01E-DC94-C825-5D9217FEE1EB}"/>
          </ac:picMkLst>
        </pc:picChg>
      </pc:sldChg>
      <pc:sldChg chg="addSp delSp modSp new mod">
        <pc:chgData name="Liu Yibin" userId="f14d5d61-1758-4a77-8dfc-752ca5594c2d" providerId="ADAL" clId="{8D68098C-9CBB-4EBA-A879-C552937D6975}" dt="2025-01-14T08:45:30.604" v="767" actId="1037"/>
        <pc:sldMkLst>
          <pc:docMk/>
          <pc:sldMk cId="2303677545" sldId="261"/>
        </pc:sldMkLst>
        <pc:spChg chg="del">
          <ac:chgData name="Liu Yibin" userId="f14d5d61-1758-4a77-8dfc-752ca5594c2d" providerId="ADAL" clId="{8D68098C-9CBB-4EBA-A879-C552937D6975}" dt="2025-01-14T06:25:24.377" v="360" actId="478"/>
          <ac:spMkLst>
            <pc:docMk/>
            <pc:sldMk cId="2303677545" sldId="261"/>
            <ac:spMk id="2" creationId="{6F0B1DB3-0570-AB65-0403-65AD16FF33BE}"/>
          </ac:spMkLst>
        </pc:spChg>
        <pc:spChg chg="del">
          <ac:chgData name="Liu Yibin" userId="f14d5d61-1758-4a77-8dfc-752ca5594c2d" providerId="ADAL" clId="{8D68098C-9CBB-4EBA-A879-C552937D6975}" dt="2025-01-14T06:25:24.377" v="360" actId="478"/>
          <ac:spMkLst>
            <pc:docMk/>
            <pc:sldMk cId="2303677545" sldId="261"/>
            <ac:spMk id="3" creationId="{D049891A-BE2C-040F-7275-838132420181}"/>
          </ac:spMkLst>
        </pc:spChg>
        <pc:spChg chg="add mod">
          <ac:chgData name="Liu Yibin" userId="f14d5d61-1758-4a77-8dfc-752ca5594c2d" providerId="ADAL" clId="{8D68098C-9CBB-4EBA-A879-C552937D6975}" dt="2025-01-14T08:03:59.541" v="384"/>
          <ac:spMkLst>
            <pc:docMk/>
            <pc:sldMk cId="2303677545" sldId="261"/>
            <ac:spMk id="4" creationId="{3246F0FE-8C54-3410-7434-639FB7A9EF26}"/>
          </ac:spMkLst>
        </pc:spChg>
        <pc:spChg chg="add mod">
          <ac:chgData name="Liu Yibin" userId="f14d5d61-1758-4a77-8dfc-752ca5594c2d" providerId="ADAL" clId="{8D68098C-9CBB-4EBA-A879-C552937D6975}" dt="2025-01-14T08:04:12.710" v="394" actId="1076"/>
          <ac:spMkLst>
            <pc:docMk/>
            <pc:sldMk cId="2303677545" sldId="261"/>
            <ac:spMk id="5" creationId="{59BA2A5D-01A5-605C-E3DB-97C6832C817A}"/>
          </ac:spMkLst>
        </pc:spChg>
        <pc:spChg chg="add mod">
          <ac:chgData name="Liu Yibin" userId="f14d5d61-1758-4a77-8dfc-752ca5594c2d" providerId="ADAL" clId="{8D68098C-9CBB-4EBA-A879-C552937D6975}" dt="2025-01-14T08:07:11.939" v="516" actId="20577"/>
          <ac:spMkLst>
            <pc:docMk/>
            <pc:sldMk cId="2303677545" sldId="261"/>
            <ac:spMk id="6" creationId="{8B50F570-8EB3-A607-B887-CDE9B6FEFAFC}"/>
          </ac:spMkLst>
        </pc:spChg>
        <pc:spChg chg="add mod">
          <ac:chgData name="Liu Yibin" userId="f14d5d61-1758-4a77-8dfc-752ca5594c2d" providerId="ADAL" clId="{8D68098C-9CBB-4EBA-A879-C552937D6975}" dt="2025-01-14T08:40:39.956" v="659" actId="20577"/>
          <ac:spMkLst>
            <pc:docMk/>
            <pc:sldMk cId="2303677545" sldId="261"/>
            <ac:spMk id="7" creationId="{58BB6C2E-EE9E-FDB5-134B-FAAD0C3E318D}"/>
          </ac:spMkLst>
        </pc:spChg>
        <pc:spChg chg="add mod">
          <ac:chgData name="Liu Yibin" userId="f14d5d61-1758-4a77-8dfc-752ca5594c2d" providerId="ADAL" clId="{8D68098C-9CBB-4EBA-A879-C552937D6975}" dt="2025-01-14T08:40:44.112" v="664" actId="1076"/>
          <ac:spMkLst>
            <pc:docMk/>
            <pc:sldMk cId="2303677545" sldId="261"/>
            <ac:spMk id="8" creationId="{F93A7518-38A3-3B3F-873E-F807132F7914}"/>
          </ac:spMkLst>
        </pc:spChg>
        <pc:spChg chg="add del mod">
          <ac:chgData name="Liu Yibin" userId="f14d5d61-1758-4a77-8dfc-752ca5594c2d" providerId="ADAL" clId="{8D68098C-9CBB-4EBA-A879-C552937D6975}" dt="2025-01-14T08:40:40.954" v="661"/>
          <ac:spMkLst>
            <pc:docMk/>
            <pc:sldMk cId="2303677545" sldId="261"/>
            <ac:spMk id="13" creationId="{39175869-0493-D427-1757-F08A55FA22C7}"/>
          </ac:spMkLst>
        </pc:spChg>
        <pc:spChg chg="add mod">
          <ac:chgData name="Liu Yibin" userId="f14d5d61-1758-4a77-8dfc-752ca5594c2d" providerId="ADAL" clId="{8D68098C-9CBB-4EBA-A879-C552937D6975}" dt="2025-01-14T08:45:11.644" v="751" actId="1038"/>
          <ac:spMkLst>
            <pc:docMk/>
            <pc:sldMk cId="2303677545" sldId="261"/>
            <ac:spMk id="16" creationId="{0F713322-2F4E-FC1A-77AE-CA98522DBC0F}"/>
          </ac:spMkLst>
        </pc:spChg>
        <pc:spChg chg="add mod">
          <ac:chgData name="Liu Yibin" userId="f14d5d61-1758-4a77-8dfc-752ca5594c2d" providerId="ADAL" clId="{8D68098C-9CBB-4EBA-A879-C552937D6975}" dt="2025-01-14T08:45:30.604" v="767" actId="1037"/>
          <ac:spMkLst>
            <pc:docMk/>
            <pc:sldMk cId="2303677545" sldId="261"/>
            <ac:spMk id="17" creationId="{4ABD6DE9-7CCF-FAD6-E226-ED4EEFC21122}"/>
          </ac:spMkLst>
        </pc:spChg>
        <pc:picChg chg="add del mod">
          <ac:chgData name="Liu Yibin" userId="f14d5d61-1758-4a77-8dfc-752ca5594c2d" providerId="ADAL" clId="{8D68098C-9CBB-4EBA-A879-C552937D6975}" dt="2025-01-14T08:35:37.619" v="621" actId="478"/>
          <ac:picMkLst>
            <pc:docMk/>
            <pc:sldMk cId="2303677545" sldId="261"/>
            <ac:picMk id="10" creationId="{291A4B5E-9E0D-9CC8-723C-C3726DD5AB1F}"/>
          </ac:picMkLst>
        </pc:picChg>
        <pc:picChg chg="add mod">
          <ac:chgData name="Liu Yibin" userId="f14d5d61-1758-4a77-8dfc-752ca5594c2d" providerId="ADAL" clId="{8D68098C-9CBB-4EBA-A879-C552937D6975}" dt="2025-01-14T08:42:49.286" v="682" actId="1076"/>
          <ac:picMkLst>
            <pc:docMk/>
            <pc:sldMk cId="2303677545" sldId="261"/>
            <ac:picMk id="12" creationId="{4362B638-B92C-617A-8A3E-D6B657B04117}"/>
          </ac:picMkLst>
        </pc:picChg>
        <pc:picChg chg="add mod">
          <ac:chgData name="Liu Yibin" userId="f14d5d61-1758-4a77-8dfc-752ca5594c2d" providerId="ADAL" clId="{8D68098C-9CBB-4EBA-A879-C552937D6975}" dt="2025-01-14T08:41:18.663" v="675" actId="1076"/>
          <ac:picMkLst>
            <pc:docMk/>
            <pc:sldMk cId="2303677545" sldId="261"/>
            <ac:picMk id="15" creationId="{67714CC9-7BC5-0F27-8D92-4795C15A8BE5}"/>
          </ac:picMkLst>
        </pc:picChg>
      </pc:sldChg>
      <pc:sldChg chg="addSp delSp modSp new mod">
        <pc:chgData name="Liu Yibin" userId="f14d5d61-1758-4a77-8dfc-752ca5594c2d" providerId="ADAL" clId="{8D68098C-9CBB-4EBA-A879-C552937D6975}" dt="2025-01-14T08:56:52.908" v="790" actId="14100"/>
        <pc:sldMkLst>
          <pc:docMk/>
          <pc:sldMk cId="319781461" sldId="262"/>
        </pc:sldMkLst>
        <pc:spChg chg="del">
          <ac:chgData name="Liu Yibin" userId="f14d5d61-1758-4a77-8dfc-752ca5594c2d" providerId="ADAL" clId="{8D68098C-9CBB-4EBA-A879-C552937D6975}" dt="2025-01-14T08:42:15.428" v="677" actId="478"/>
          <ac:spMkLst>
            <pc:docMk/>
            <pc:sldMk cId="319781461" sldId="262"/>
            <ac:spMk id="2" creationId="{1758B5E6-8EE5-1863-2245-785465CA84D1}"/>
          </ac:spMkLst>
        </pc:spChg>
        <pc:spChg chg="del">
          <ac:chgData name="Liu Yibin" userId="f14d5d61-1758-4a77-8dfc-752ca5594c2d" providerId="ADAL" clId="{8D68098C-9CBB-4EBA-A879-C552937D6975}" dt="2025-01-14T08:42:15.428" v="677" actId="478"/>
          <ac:spMkLst>
            <pc:docMk/>
            <pc:sldMk cId="319781461" sldId="262"/>
            <ac:spMk id="3" creationId="{4D5F5CD4-69C4-9982-EBFE-6C4E47F6F930}"/>
          </ac:spMkLst>
        </pc:spChg>
        <pc:picChg chg="add del mod">
          <ac:chgData name="Liu Yibin" userId="f14d5d61-1758-4a77-8dfc-752ca5594c2d" providerId="ADAL" clId="{8D68098C-9CBB-4EBA-A879-C552937D6975}" dt="2025-01-14T08:47:21.676" v="768" actId="478"/>
          <ac:picMkLst>
            <pc:docMk/>
            <pc:sldMk cId="319781461" sldId="262"/>
            <ac:picMk id="4" creationId="{0A4085F5-AAFF-7742-825E-7F5A142BE7A8}"/>
          </ac:picMkLst>
        </pc:picChg>
        <pc:picChg chg="add mod">
          <ac:chgData name="Liu Yibin" userId="f14d5d61-1758-4a77-8dfc-752ca5594c2d" providerId="ADAL" clId="{8D68098C-9CBB-4EBA-A879-C552937D6975}" dt="2025-01-14T08:47:58.824" v="779" actId="1076"/>
          <ac:picMkLst>
            <pc:docMk/>
            <pc:sldMk cId="319781461" sldId="262"/>
            <ac:picMk id="5" creationId="{A0E530B5-529C-4F55-5D86-5E985EC60DD7}"/>
          </ac:picMkLst>
        </pc:picChg>
        <pc:picChg chg="add mod">
          <ac:chgData name="Liu Yibin" userId="f14d5d61-1758-4a77-8dfc-752ca5594c2d" providerId="ADAL" clId="{8D68098C-9CBB-4EBA-A879-C552937D6975}" dt="2025-01-14T08:48:00.413" v="780" actId="1076"/>
          <ac:picMkLst>
            <pc:docMk/>
            <pc:sldMk cId="319781461" sldId="262"/>
            <ac:picMk id="6" creationId="{2F71C57A-F11F-B970-F4F4-F7EAFDE35D0F}"/>
          </ac:picMkLst>
        </pc:picChg>
        <pc:picChg chg="add mod">
          <ac:chgData name="Liu Yibin" userId="f14d5d61-1758-4a77-8dfc-752ca5594c2d" providerId="ADAL" clId="{8D68098C-9CBB-4EBA-A879-C552937D6975}" dt="2025-01-14T08:56:35.655" v="787" actId="14100"/>
          <ac:picMkLst>
            <pc:docMk/>
            <pc:sldMk cId="319781461" sldId="262"/>
            <ac:picMk id="8" creationId="{A1932027-3D60-CFB5-935F-215C1537C331}"/>
          </ac:picMkLst>
        </pc:picChg>
        <pc:picChg chg="add mod">
          <ac:chgData name="Liu Yibin" userId="f14d5d61-1758-4a77-8dfc-752ca5594c2d" providerId="ADAL" clId="{8D68098C-9CBB-4EBA-A879-C552937D6975}" dt="2025-01-14T08:56:52.908" v="790" actId="14100"/>
          <ac:picMkLst>
            <pc:docMk/>
            <pc:sldMk cId="319781461" sldId="262"/>
            <ac:picMk id="10" creationId="{FBC1CA14-7884-BD85-5E8D-CF86EED98F47}"/>
          </ac:picMkLst>
        </pc:picChg>
      </pc:sldChg>
      <pc:sldChg chg="addSp delSp modSp new mod">
        <pc:chgData name="Liu Yibin" userId="f14d5d61-1758-4a77-8dfc-752ca5594c2d" providerId="ADAL" clId="{8D68098C-9CBB-4EBA-A879-C552937D6975}" dt="2025-01-14T08:59:33.857" v="822" actId="1076"/>
        <pc:sldMkLst>
          <pc:docMk/>
          <pc:sldMk cId="1995485095" sldId="263"/>
        </pc:sldMkLst>
        <pc:spChg chg="del">
          <ac:chgData name="Liu Yibin" userId="f14d5d61-1758-4a77-8dfc-752ca5594c2d" providerId="ADAL" clId="{8D68098C-9CBB-4EBA-A879-C552937D6975}" dt="2025-01-14T08:52:14.262" v="782" actId="478"/>
          <ac:spMkLst>
            <pc:docMk/>
            <pc:sldMk cId="1995485095" sldId="263"/>
            <ac:spMk id="2" creationId="{6838A078-7D9C-3438-9973-4E0FBB70A93E}"/>
          </ac:spMkLst>
        </pc:spChg>
        <pc:spChg chg="del">
          <ac:chgData name="Liu Yibin" userId="f14d5d61-1758-4a77-8dfc-752ca5594c2d" providerId="ADAL" clId="{8D68098C-9CBB-4EBA-A879-C552937D6975}" dt="2025-01-14T08:52:14.262" v="782" actId="478"/>
          <ac:spMkLst>
            <pc:docMk/>
            <pc:sldMk cId="1995485095" sldId="263"/>
            <ac:spMk id="3" creationId="{B06B73E6-7A10-3A11-5ABB-5951A522CDB0}"/>
          </ac:spMkLst>
        </pc:spChg>
        <pc:spChg chg="add mod">
          <ac:chgData name="Liu Yibin" userId="f14d5d61-1758-4a77-8dfc-752ca5594c2d" providerId="ADAL" clId="{8D68098C-9CBB-4EBA-A879-C552937D6975}" dt="2025-01-14T08:57:16.118" v="807" actId="20577"/>
          <ac:spMkLst>
            <pc:docMk/>
            <pc:sldMk cId="1995485095" sldId="263"/>
            <ac:spMk id="4" creationId="{80180541-CBA1-B4D3-5546-A7984A6AA3B8}"/>
          </ac:spMkLst>
        </pc:spChg>
        <pc:picChg chg="add mod">
          <ac:chgData name="Liu Yibin" userId="f14d5d61-1758-4a77-8dfc-752ca5594c2d" providerId="ADAL" clId="{8D68098C-9CBB-4EBA-A879-C552937D6975}" dt="2025-01-14T08:59:32.688" v="821" actId="1076"/>
          <ac:picMkLst>
            <pc:docMk/>
            <pc:sldMk cId="1995485095" sldId="263"/>
            <ac:picMk id="6" creationId="{BD4D4897-A000-725E-D8CF-B7E469943337}"/>
          </ac:picMkLst>
        </pc:picChg>
        <pc:picChg chg="add mod">
          <ac:chgData name="Liu Yibin" userId="f14d5d61-1758-4a77-8dfc-752ca5594c2d" providerId="ADAL" clId="{8D68098C-9CBB-4EBA-A879-C552937D6975}" dt="2025-01-14T08:59:33.857" v="822" actId="1076"/>
          <ac:picMkLst>
            <pc:docMk/>
            <pc:sldMk cId="1995485095" sldId="263"/>
            <ac:picMk id="8" creationId="{15B7B8F4-6A68-3BED-984C-D1CA61B5C010}"/>
          </ac:picMkLst>
        </pc:picChg>
        <pc:picChg chg="add mod">
          <ac:chgData name="Liu Yibin" userId="f14d5d61-1758-4a77-8dfc-752ca5594c2d" providerId="ADAL" clId="{8D68098C-9CBB-4EBA-A879-C552937D6975}" dt="2025-01-14T08:59:31.509" v="820" actId="1076"/>
          <ac:picMkLst>
            <pc:docMk/>
            <pc:sldMk cId="1995485095" sldId="263"/>
            <ac:picMk id="10" creationId="{B773315C-08C7-C8D1-EA44-AC32D32D70B8}"/>
          </ac:picMkLst>
        </pc:picChg>
      </pc:sldChg>
      <pc:sldChg chg="addSp delSp modSp new mod">
        <pc:chgData name="Liu Yibin" userId="f14d5d61-1758-4a77-8dfc-752ca5594c2d" providerId="ADAL" clId="{8D68098C-9CBB-4EBA-A879-C552937D6975}" dt="2025-01-14T10:05:12.277" v="839" actId="1076"/>
        <pc:sldMkLst>
          <pc:docMk/>
          <pc:sldMk cId="585589585" sldId="264"/>
        </pc:sldMkLst>
        <pc:spChg chg="del">
          <ac:chgData name="Liu Yibin" userId="f14d5d61-1758-4a77-8dfc-752ca5594c2d" providerId="ADAL" clId="{8D68098C-9CBB-4EBA-A879-C552937D6975}" dt="2025-01-14T09:00:53.917" v="826" actId="478"/>
          <ac:spMkLst>
            <pc:docMk/>
            <pc:sldMk cId="585589585" sldId="264"/>
            <ac:spMk id="2" creationId="{B2A4D532-DBA0-B7C3-08DB-82D6C8860D7E}"/>
          </ac:spMkLst>
        </pc:spChg>
        <pc:spChg chg="del">
          <ac:chgData name="Liu Yibin" userId="f14d5d61-1758-4a77-8dfc-752ca5594c2d" providerId="ADAL" clId="{8D68098C-9CBB-4EBA-A879-C552937D6975}" dt="2025-01-14T09:00:53.917" v="826" actId="478"/>
          <ac:spMkLst>
            <pc:docMk/>
            <pc:sldMk cId="585589585" sldId="264"/>
            <ac:spMk id="3" creationId="{E3BFC464-4A45-D940-1BCC-C457B67E481F}"/>
          </ac:spMkLst>
        </pc:spChg>
        <pc:picChg chg="add mod">
          <ac:chgData name="Liu Yibin" userId="f14d5d61-1758-4a77-8dfc-752ca5594c2d" providerId="ADAL" clId="{8D68098C-9CBB-4EBA-A879-C552937D6975}" dt="2025-01-14T10:05:12.277" v="839" actId="1076"/>
          <ac:picMkLst>
            <pc:docMk/>
            <pc:sldMk cId="585589585" sldId="264"/>
            <ac:picMk id="5" creationId="{E95CBB33-4123-D3DD-F320-3F4F4A2BBF42}"/>
          </ac:picMkLst>
        </pc:picChg>
        <pc:picChg chg="add del mod">
          <ac:chgData name="Liu Yibin" userId="f14d5d61-1758-4a77-8dfc-752ca5594c2d" providerId="ADAL" clId="{8D68098C-9CBB-4EBA-A879-C552937D6975}" dt="2025-01-14T09:32:44.017" v="832" actId="21"/>
          <ac:picMkLst>
            <pc:docMk/>
            <pc:sldMk cId="585589585" sldId="264"/>
            <ac:picMk id="10" creationId="{04A17356-C01E-DC94-C825-5D9217FEE1EB}"/>
          </ac:picMkLst>
        </pc:picChg>
      </pc:sldChg>
      <pc:sldChg chg="addSp delSp modSp new mod">
        <pc:chgData name="Liu Yibin" userId="f14d5d61-1758-4a77-8dfc-752ca5594c2d" providerId="ADAL" clId="{8D68098C-9CBB-4EBA-A879-C552937D6975}" dt="2025-01-15T05:07:07.206" v="859" actId="1076"/>
        <pc:sldMkLst>
          <pc:docMk/>
          <pc:sldMk cId="1634680016" sldId="265"/>
        </pc:sldMkLst>
        <pc:spChg chg="del">
          <ac:chgData name="Liu Yibin" userId="f14d5d61-1758-4a77-8dfc-752ca5594c2d" providerId="ADAL" clId="{8D68098C-9CBB-4EBA-A879-C552937D6975}" dt="2025-01-14T10:05:28.673" v="841" actId="478"/>
          <ac:spMkLst>
            <pc:docMk/>
            <pc:sldMk cId="1634680016" sldId="265"/>
            <ac:spMk id="2" creationId="{F3931860-83FE-0C16-1CA7-1C0F9BE3E9B3}"/>
          </ac:spMkLst>
        </pc:spChg>
        <pc:spChg chg="del">
          <ac:chgData name="Liu Yibin" userId="f14d5d61-1758-4a77-8dfc-752ca5594c2d" providerId="ADAL" clId="{8D68098C-9CBB-4EBA-A879-C552937D6975}" dt="2025-01-14T10:05:28.673" v="841" actId="478"/>
          <ac:spMkLst>
            <pc:docMk/>
            <pc:sldMk cId="1634680016" sldId="265"/>
            <ac:spMk id="3" creationId="{794CF81C-FFFA-92F8-D445-548635B9A9ED}"/>
          </ac:spMkLst>
        </pc:spChg>
        <pc:spChg chg="add mod">
          <ac:chgData name="Liu Yibin" userId="f14d5d61-1758-4a77-8dfc-752ca5594c2d" providerId="ADAL" clId="{8D68098C-9CBB-4EBA-A879-C552937D6975}" dt="2025-01-15T05:06:50.851" v="856" actId="1036"/>
          <ac:spMkLst>
            <pc:docMk/>
            <pc:sldMk cId="1634680016" sldId="265"/>
            <ac:spMk id="4" creationId="{EEB31660-E5E3-0198-7F42-8782795C4F02}"/>
          </ac:spMkLst>
        </pc:spChg>
        <pc:picChg chg="add mod">
          <ac:chgData name="Liu Yibin" userId="f14d5d61-1758-4a77-8dfc-752ca5594c2d" providerId="ADAL" clId="{8D68098C-9CBB-4EBA-A879-C552937D6975}" dt="2025-01-15T05:06:33.518" v="849" actId="1076"/>
          <ac:picMkLst>
            <pc:docMk/>
            <pc:sldMk cId="1634680016" sldId="265"/>
            <ac:picMk id="3" creationId="{150CE734-0BE9-3B1A-2C80-B6B6110EA1DF}"/>
          </ac:picMkLst>
        </pc:picChg>
        <pc:picChg chg="add mod">
          <ac:chgData name="Liu Yibin" userId="f14d5d61-1758-4a77-8dfc-752ca5594c2d" providerId="ADAL" clId="{8D68098C-9CBB-4EBA-A879-C552937D6975}" dt="2025-01-15T05:05:55.458" v="843" actId="1076"/>
          <ac:picMkLst>
            <pc:docMk/>
            <pc:sldMk cId="1634680016" sldId="265"/>
            <ac:picMk id="5" creationId="{400AFB46-D006-346A-5FEF-304A63A796E6}"/>
          </ac:picMkLst>
        </pc:picChg>
        <pc:picChg chg="add mod">
          <ac:chgData name="Liu Yibin" userId="f14d5d61-1758-4a77-8dfc-752ca5594c2d" providerId="ADAL" clId="{8D68098C-9CBB-4EBA-A879-C552937D6975}" dt="2025-01-15T05:07:07.206" v="859" actId="1076"/>
          <ac:picMkLst>
            <pc:docMk/>
            <pc:sldMk cId="1634680016" sldId="265"/>
            <ac:picMk id="7" creationId="{2E30B11A-AE0A-3028-BC81-7E145FA9A1B9}"/>
          </ac:picMkLst>
        </pc:picChg>
      </pc:sldChg>
      <pc:sldChg chg="addSp delSp modSp new mod">
        <pc:chgData name="Liu Yibin" userId="f14d5d61-1758-4a77-8dfc-752ca5594c2d" providerId="ADAL" clId="{8D68098C-9CBB-4EBA-A879-C552937D6975}" dt="2025-01-15T05:15:35.961" v="1115" actId="1076"/>
        <pc:sldMkLst>
          <pc:docMk/>
          <pc:sldMk cId="1686804755" sldId="266"/>
        </pc:sldMkLst>
        <pc:spChg chg="del">
          <ac:chgData name="Liu Yibin" userId="f14d5d61-1758-4a77-8dfc-752ca5594c2d" providerId="ADAL" clId="{8D68098C-9CBB-4EBA-A879-C552937D6975}" dt="2025-01-15T05:08:20.899" v="861" actId="478"/>
          <ac:spMkLst>
            <pc:docMk/>
            <pc:sldMk cId="1686804755" sldId="266"/>
            <ac:spMk id="2" creationId="{0E772102-2BB3-34F7-3B77-C51A460E8E56}"/>
          </ac:spMkLst>
        </pc:spChg>
        <pc:spChg chg="del">
          <ac:chgData name="Liu Yibin" userId="f14d5d61-1758-4a77-8dfc-752ca5594c2d" providerId="ADAL" clId="{8D68098C-9CBB-4EBA-A879-C552937D6975}" dt="2025-01-15T05:08:20.899" v="861" actId="478"/>
          <ac:spMkLst>
            <pc:docMk/>
            <pc:sldMk cId="1686804755" sldId="266"/>
            <ac:spMk id="3" creationId="{9A247ECB-160B-62F4-78B0-EC1FE965223F}"/>
          </ac:spMkLst>
        </pc:spChg>
        <pc:spChg chg="add mod">
          <ac:chgData name="Liu Yibin" userId="f14d5d61-1758-4a77-8dfc-752ca5594c2d" providerId="ADAL" clId="{8D68098C-9CBB-4EBA-A879-C552937D6975}" dt="2025-01-15T05:08:35.612" v="903" actId="20577"/>
          <ac:spMkLst>
            <pc:docMk/>
            <pc:sldMk cId="1686804755" sldId="266"/>
            <ac:spMk id="4" creationId="{D2823696-A8AE-62ED-54DE-B96AAF53D05D}"/>
          </ac:spMkLst>
        </pc:spChg>
        <pc:spChg chg="add mod">
          <ac:chgData name="Liu Yibin" userId="f14d5d61-1758-4a77-8dfc-752ca5594c2d" providerId="ADAL" clId="{8D68098C-9CBB-4EBA-A879-C552937D6975}" dt="2025-01-15T05:10:16.092" v="966" actId="20577"/>
          <ac:spMkLst>
            <pc:docMk/>
            <pc:sldMk cId="1686804755" sldId="266"/>
            <ac:spMk id="5" creationId="{7F56F29C-757D-9E78-A821-8643DFFD18B7}"/>
          </ac:spMkLst>
        </pc:spChg>
        <pc:spChg chg="add mod">
          <ac:chgData name="Liu Yibin" userId="f14d5d61-1758-4a77-8dfc-752ca5594c2d" providerId="ADAL" clId="{8D68098C-9CBB-4EBA-A879-C552937D6975}" dt="2025-01-15T05:15:08.421" v="1110" actId="20577"/>
          <ac:spMkLst>
            <pc:docMk/>
            <pc:sldMk cId="1686804755" sldId="266"/>
            <ac:spMk id="8" creationId="{7FD864C2-6416-53E1-93CD-662D0A1EB384}"/>
          </ac:spMkLst>
        </pc:spChg>
        <pc:picChg chg="add mod">
          <ac:chgData name="Liu Yibin" userId="f14d5d61-1758-4a77-8dfc-752ca5594c2d" providerId="ADAL" clId="{8D68098C-9CBB-4EBA-A879-C552937D6975}" dt="2025-01-15T05:12:23.151" v="971" actId="1076"/>
          <ac:picMkLst>
            <pc:docMk/>
            <pc:sldMk cId="1686804755" sldId="266"/>
            <ac:picMk id="7" creationId="{F4E8EFE3-2606-77DB-F76C-DACCFF92A8B3}"/>
          </ac:picMkLst>
        </pc:picChg>
        <pc:picChg chg="add mod">
          <ac:chgData name="Liu Yibin" userId="f14d5d61-1758-4a77-8dfc-752ca5594c2d" providerId="ADAL" clId="{8D68098C-9CBB-4EBA-A879-C552937D6975}" dt="2025-01-15T05:15:35.961" v="1115" actId="1076"/>
          <ac:picMkLst>
            <pc:docMk/>
            <pc:sldMk cId="1686804755" sldId="266"/>
            <ac:picMk id="10" creationId="{AF937675-5B86-D99D-4D7C-B9909911209E}"/>
          </ac:picMkLst>
        </pc:picChg>
      </pc:sldChg>
      <pc:sldChg chg="addSp delSp modSp new mod">
        <pc:chgData name="Liu Yibin" userId="f14d5d61-1758-4a77-8dfc-752ca5594c2d" providerId="ADAL" clId="{8D68098C-9CBB-4EBA-A879-C552937D6975}" dt="2025-01-15T05:22:28.559" v="1169" actId="571"/>
        <pc:sldMkLst>
          <pc:docMk/>
          <pc:sldMk cId="2733118308" sldId="267"/>
        </pc:sldMkLst>
        <pc:spChg chg="del">
          <ac:chgData name="Liu Yibin" userId="f14d5d61-1758-4a77-8dfc-752ca5594c2d" providerId="ADAL" clId="{8D68098C-9CBB-4EBA-A879-C552937D6975}" dt="2025-01-15T05:16:02.747" v="1117" actId="478"/>
          <ac:spMkLst>
            <pc:docMk/>
            <pc:sldMk cId="2733118308" sldId="267"/>
            <ac:spMk id="2" creationId="{18D206BC-2F3A-5FD0-3767-8E893736C572}"/>
          </ac:spMkLst>
        </pc:spChg>
        <pc:spChg chg="del">
          <ac:chgData name="Liu Yibin" userId="f14d5d61-1758-4a77-8dfc-752ca5594c2d" providerId="ADAL" clId="{8D68098C-9CBB-4EBA-A879-C552937D6975}" dt="2025-01-15T05:16:02.747" v="1117" actId="478"/>
          <ac:spMkLst>
            <pc:docMk/>
            <pc:sldMk cId="2733118308" sldId="267"/>
            <ac:spMk id="3" creationId="{976D1D5A-5265-2248-8CD0-E7B3DE0E702E}"/>
          </ac:spMkLst>
        </pc:spChg>
        <pc:spChg chg="add mod">
          <ac:chgData name="Liu Yibin" userId="f14d5d61-1758-4a77-8dfc-752ca5594c2d" providerId="ADAL" clId="{8D68098C-9CBB-4EBA-A879-C552937D6975}" dt="2025-01-15T05:17:49.848" v="1155" actId="207"/>
          <ac:spMkLst>
            <pc:docMk/>
            <pc:sldMk cId="2733118308" sldId="267"/>
            <ac:spMk id="4" creationId="{B5DBC3FD-1090-1EF4-B696-AC67DEE778D5}"/>
          </ac:spMkLst>
        </pc:spChg>
        <pc:picChg chg="add del mod">
          <ac:chgData name="Liu Yibin" userId="f14d5d61-1758-4a77-8dfc-752ca5594c2d" providerId="ADAL" clId="{8D68098C-9CBB-4EBA-A879-C552937D6975}" dt="2025-01-15T05:20:29.596" v="1156" actId="478"/>
          <ac:picMkLst>
            <pc:docMk/>
            <pc:sldMk cId="2733118308" sldId="267"/>
            <ac:picMk id="6" creationId="{5AB144DD-623C-BBD4-4719-ED7A5B96EBFE}"/>
          </ac:picMkLst>
        </pc:picChg>
        <pc:picChg chg="add del mod">
          <ac:chgData name="Liu Yibin" userId="f14d5d61-1758-4a77-8dfc-752ca5594c2d" providerId="ADAL" clId="{8D68098C-9CBB-4EBA-A879-C552937D6975}" dt="2025-01-15T05:21:58.276" v="1164" actId="478"/>
          <ac:picMkLst>
            <pc:docMk/>
            <pc:sldMk cId="2733118308" sldId="267"/>
            <ac:picMk id="8" creationId="{03688BE0-C9E6-4448-4AA7-8F21FF0F85EE}"/>
          </ac:picMkLst>
        </pc:picChg>
        <pc:picChg chg="add mod">
          <ac:chgData name="Liu Yibin" userId="f14d5d61-1758-4a77-8dfc-752ca5594c2d" providerId="ADAL" clId="{8D68098C-9CBB-4EBA-A879-C552937D6975}" dt="2025-01-15T05:20:40.262" v="1162" actId="1076"/>
          <ac:picMkLst>
            <pc:docMk/>
            <pc:sldMk cId="2733118308" sldId="267"/>
            <ac:picMk id="10" creationId="{E56ADA23-4183-1347-23EC-460F79E4FFFC}"/>
          </ac:picMkLst>
        </pc:picChg>
        <pc:picChg chg="add mod">
          <ac:chgData name="Liu Yibin" userId="f14d5d61-1758-4a77-8dfc-752ca5594c2d" providerId="ADAL" clId="{8D68098C-9CBB-4EBA-A879-C552937D6975}" dt="2025-01-15T05:22:06.213" v="1168" actId="1076"/>
          <ac:picMkLst>
            <pc:docMk/>
            <pc:sldMk cId="2733118308" sldId="267"/>
            <ac:picMk id="14" creationId="{E36EFD89-2F66-92CF-C413-C221E54C10B4}"/>
          </ac:picMkLst>
        </pc:picChg>
        <pc:cxnChg chg="add">
          <ac:chgData name="Liu Yibin" userId="f14d5d61-1758-4a77-8dfc-752ca5594c2d" providerId="ADAL" clId="{8D68098C-9CBB-4EBA-A879-C552937D6975}" dt="2025-01-15T05:21:41.265" v="1163" actId="11529"/>
          <ac:cxnSpMkLst>
            <pc:docMk/>
            <pc:sldMk cId="2733118308" sldId="267"/>
            <ac:cxnSpMk id="12" creationId="{7CEC463B-D2B6-D3E6-D01A-5DE4210C3AEA}"/>
          </ac:cxnSpMkLst>
        </pc:cxnChg>
        <pc:cxnChg chg="add mod">
          <ac:chgData name="Liu Yibin" userId="f14d5d61-1758-4a77-8dfc-752ca5594c2d" providerId="ADAL" clId="{8D68098C-9CBB-4EBA-A879-C552937D6975}" dt="2025-01-15T05:22:28.559" v="1169" actId="571"/>
          <ac:cxnSpMkLst>
            <pc:docMk/>
            <pc:sldMk cId="2733118308" sldId="267"/>
            <ac:cxnSpMk id="15" creationId="{C2D086F9-8C80-D1BD-29A0-A45FC2F8C6B0}"/>
          </ac:cxnSpMkLst>
        </pc:cxnChg>
      </pc:sldChg>
      <pc:sldChg chg="addSp delSp modSp new mod">
        <pc:chgData name="Liu Yibin" userId="f14d5d61-1758-4a77-8dfc-752ca5594c2d" providerId="ADAL" clId="{8D68098C-9CBB-4EBA-A879-C552937D6975}" dt="2025-01-15T05:34:41.732" v="1221" actId="20577"/>
        <pc:sldMkLst>
          <pc:docMk/>
          <pc:sldMk cId="1093469710" sldId="268"/>
        </pc:sldMkLst>
        <pc:spChg chg="del">
          <ac:chgData name="Liu Yibin" userId="f14d5d61-1758-4a77-8dfc-752ca5594c2d" providerId="ADAL" clId="{8D68098C-9CBB-4EBA-A879-C552937D6975}" dt="2025-01-15T05:27:24.979" v="1171" actId="478"/>
          <ac:spMkLst>
            <pc:docMk/>
            <pc:sldMk cId="1093469710" sldId="268"/>
            <ac:spMk id="2" creationId="{8B035681-D7B4-F70C-ECFC-DEBF23E6F5B2}"/>
          </ac:spMkLst>
        </pc:spChg>
        <pc:spChg chg="del">
          <ac:chgData name="Liu Yibin" userId="f14d5d61-1758-4a77-8dfc-752ca5594c2d" providerId="ADAL" clId="{8D68098C-9CBB-4EBA-A879-C552937D6975}" dt="2025-01-15T05:27:24.979" v="1171" actId="478"/>
          <ac:spMkLst>
            <pc:docMk/>
            <pc:sldMk cId="1093469710" sldId="268"/>
            <ac:spMk id="3" creationId="{898C2926-344F-1115-FD81-880E540908FF}"/>
          </ac:spMkLst>
        </pc:spChg>
        <pc:spChg chg="add mod">
          <ac:chgData name="Liu Yibin" userId="f14d5d61-1758-4a77-8dfc-752ca5594c2d" providerId="ADAL" clId="{8D68098C-9CBB-4EBA-A879-C552937D6975}" dt="2025-01-15T05:34:41.732" v="1221" actId="20577"/>
          <ac:spMkLst>
            <pc:docMk/>
            <pc:sldMk cId="1093469710" sldId="268"/>
            <ac:spMk id="4" creationId="{4C503EEE-C370-DD37-F143-34E8C2869502}"/>
          </ac:spMkLst>
        </pc:spChg>
        <pc:picChg chg="add del mod">
          <ac:chgData name="Liu Yibin" userId="f14d5d61-1758-4a77-8dfc-752ca5594c2d" providerId="ADAL" clId="{8D68098C-9CBB-4EBA-A879-C552937D6975}" dt="2025-01-15T05:29:57.270" v="1203" actId="22"/>
          <ac:picMkLst>
            <pc:docMk/>
            <pc:sldMk cId="1093469710" sldId="268"/>
            <ac:picMk id="6" creationId="{290FE9E8-3AD9-155F-1911-4F2D50E4BE26}"/>
          </ac:picMkLst>
        </pc:picChg>
        <pc:picChg chg="add mod">
          <ac:chgData name="Liu Yibin" userId="f14d5d61-1758-4a77-8dfc-752ca5594c2d" providerId="ADAL" clId="{8D68098C-9CBB-4EBA-A879-C552937D6975}" dt="2025-01-15T05:30:41.776" v="1209" actId="1076"/>
          <ac:picMkLst>
            <pc:docMk/>
            <pc:sldMk cId="1093469710" sldId="268"/>
            <ac:picMk id="8" creationId="{CFB73447-D0C8-D13E-C0FD-3BA7C87F23D1}"/>
          </ac:picMkLst>
        </pc:picChg>
        <pc:cxnChg chg="add mod">
          <ac:chgData name="Liu Yibin" userId="f14d5d61-1758-4a77-8dfc-752ca5594c2d" providerId="ADAL" clId="{8D68098C-9CBB-4EBA-A879-C552937D6975}" dt="2025-01-15T05:32:18.820" v="1211" actId="1076"/>
          <ac:cxnSpMkLst>
            <pc:docMk/>
            <pc:sldMk cId="1093469710" sldId="268"/>
            <ac:cxnSpMk id="10" creationId="{A9098843-2A7E-9121-9A7F-E41BB5E22CD0}"/>
          </ac:cxnSpMkLst>
        </pc:cxnChg>
      </pc:sldChg>
      <pc:sldChg chg="addSp delSp modSp new mod">
        <pc:chgData name="Liu Yibin" userId="f14d5d61-1758-4a77-8dfc-752ca5594c2d" providerId="ADAL" clId="{8D68098C-9CBB-4EBA-A879-C552937D6975}" dt="2025-01-15T06:10:32.337" v="1258" actId="1076"/>
        <pc:sldMkLst>
          <pc:docMk/>
          <pc:sldMk cId="547120169" sldId="269"/>
        </pc:sldMkLst>
        <pc:spChg chg="del">
          <ac:chgData name="Liu Yibin" userId="f14d5d61-1758-4a77-8dfc-752ca5594c2d" providerId="ADAL" clId="{8D68098C-9CBB-4EBA-A879-C552937D6975}" dt="2025-01-15T05:34:49.228" v="1225" actId="478"/>
          <ac:spMkLst>
            <pc:docMk/>
            <pc:sldMk cId="547120169" sldId="269"/>
            <ac:spMk id="2" creationId="{7615EAD7-6879-1644-2950-13DCC9211242}"/>
          </ac:spMkLst>
        </pc:spChg>
        <pc:spChg chg="del">
          <ac:chgData name="Liu Yibin" userId="f14d5d61-1758-4a77-8dfc-752ca5594c2d" providerId="ADAL" clId="{8D68098C-9CBB-4EBA-A879-C552937D6975}" dt="2025-01-15T05:34:48.437" v="1224" actId="478"/>
          <ac:spMkLst>
            <pc:docMk/>
            <pc:sldMk cId="547120169" sldId="269"/>
            <ac:spMk id="3" creationId="{414B1C58-0F25-A219-620C-837CF4A0E946}"/>
          </ac:spMkLst>
        </pc:spChg>
        <pc:spChg chg="add mod">
          <ac:chgData name="Liu Yibin" userId="f14d5d61-1758-4a77-8dfc-752ca5594c2d" providerId="ADAL" clId="{8D68098C-9CBB-4EBA-A879-C552937D6975}" dt="2025-01-15T06:09:00.124" v="1251" actId="20577"/>
          <ac:spMkLst>
            <pc:docMk/>
            <pc:sldMk cId="547120169" sldId="269"/>
            <ac:spMk id="4" creationId="{6807BCC3-EEE6-D8C3-665A-7F5D36D3DAC4}"/>
          </ac:spMkLst>
        </pc:spChg>
        <pc:picChg chg="add mod">
          <ac:chgData name="Liu Yibin" userId="f14d5d61-1758-4a77-8dfc-752ca5594c2d" providerId="ADAL" clId="{8D68098C-9CBB-4EBA-A879-C552937D6975}" dt="2025-01-15T06:10:19.641" v="1255" actId="14100"/>
          <ac:picMkLst>
            <pc:docMk/>
            <pc:sldMk cId="547120169" sldId="269"/>
            <ac:picMk id="6" creationId="{89FB932C-5A78-CFE6-2E67-8F49A5FE7373}"/>
          </ac:picMkLst>
        </pc:picChg>
        <pc:cxnChg chg="add mod">
          <ac:chgData name="Liu Yibin" userId="f14d5d61-1758-4a77-8dfc-752ca5594c2d" providerId="ADAL" clId="{8D68098C-9CBB-4EBA-A879-C552937D6975}" dt="2025-01-15T06:10:32.337" v="1258" actId="1076"/>
          <ac:cxnSpMkLst>
            <pc:docMk/>
            <pc:sldMk cId="547120169" sldId="269"/>
            <ac:cxnSpMk id="7" creationId="{2B2AD1FE-1B21-F5DF-588C-E86741C7A32D}"/>
          </ac:cxnSpMkLst>
        </pc:cxnChg>
      </pc:sldChg>
      <pc:sldChg chg="addSp delSp modSp new mod">
        <pc:chgData name="Liu Yibin" userId="f14d5d61-1758-4a77-8dfc-752ca5594c2d" providerId="ADAL" clId="{8D68098C-9CBB-4EBA-A879-C552937D6975}" dt="2025-01-15T06:29:31.930" v="1309" actId="1076"/>
        <pc:sldMkLst>
          <pc:docMk/>
          <pc:sldMk cId="2815765599" sldId="270"/>
        </pc:sldMkLst>
        <pc:spChg chg="del">
          <ac:chgData name="Liu Yibin" userId="f14d5d61-1758-4a77-8dfc-752ca5594c2d" providerId="ADAL" clId="{8D68098C-9CBB-4EBA-A879-C552937D6975}" dt="2025-01-15T06:27:13.119" v="1263" actId="478"/>
          <ac:spMkLst>
            <pc:docMk/>
            <pc:sldMk cId="2815765599" sldId="270"/>
            <ac:spMk id="2" creationId="{CC339B64-4ED6-5492-3E3D-D72EFF969F01}"/>
          </ac:spMkLst>
        </pc:spChg>
        <pc:spChg chg="del">
          <ac:chgData name="Liu Yibin" userId="f14d5d61-1758-4a77-8dfc-752ca5594c2d" providerId="ADAL" clId="{8D68098C-9CBB-4EBA-A879-C552937D6975}" dt="2025-01-15T06:27:13.119" v="1263" actId="478"/>
          <ac:spMkLst>
            <pc:docMk/>
            <pc:sldMk cId="2815765599" sldId="270"/>
            <ac:spMk id="3" creationId="{52CFB165-298D-1979-0A18-E786087AD20E}"/>
          </ac:spMkLst>
        </pc:spChg>
        <pc:spChg chg="add mod">
          <ac:chgData name="Liu Yibin" userId="f14d5d61-1758-4a77-8dfc-752ca5594c2d" providerId="ADAL" clId="{8D68098C-9CBB-4EBA-A879-C552937D6975}" dt="2025-01-15T06:28:29.732" v="1287" actId="20577"/>
          <ac:spMkLst>
            <pc:docMk/>
            <pc:sldMk cId="2815765599" sldId="270"/>
            <ac:spMk id="4" creationId="{F0089959-B820-AC5D-1FAB-A4098B2D6313}"/>
          </ac:spMkLst>
        </pc:spChg>
        <pc:picChg chg="add mod">
          <ac:chgData name="Liu Yibin" userId="f14d5d61-1758-4a77-8dfc-752ca5594c2d" providerId="ADAL" clId="{8D68098C-9CBB-4EBA-A879-C552937D6975}" dt="2025-01-15T06:29:22.465" v="1303" actId="14100"/>
          <ac:picMkLst>
            <pc:docMk/>
            <pc:sldMk cId="2815765599" sldId="270"/>
            <ac:picMk id="6" creationId="{6E1EF4C6-3251-2168-8F47-5CC4D7CD6560}"/>
          </ac:picMkLst>
        </pc:picChg>
        <pc:picChg chg="add mod">
          <ac:chgData name="Liu Yibin" userId="f14d5d61-1758-4a77-8dfc-752ca5594c2d" providerId="ADAL" clId="{8D68098C-9CBB-4EBA-A879-C552937D6975}" dt="2025-01-15T06:29:31.930" v="1309" actId="1076"/>
          <ac:picMkLst>
            <pc:docMk/>
            <pc:sldMk cId="2815765599" sldId="270"/>
            <ac:picMk id="8" creationId="{D1A121AB-AEBB-04A0-6525-178D43E2B1CF}"/>
          </ac:picMkLst>
        </pc:picChg>
        <pc:picChg chg="add mod">
          <ac:chgData name="Liu Yibin" userId="f14d5d61-1758-4a77-8dfc-752ca5594c2d" providerId="ADAL" clId="{8D68098C-9CBB-4EBA-A879-C552937D6975}" dt="2025-01-15T06:29:31.136" v="1308" actId="1076"/>
          <ac:picMkLst>
            <pc:docMk/>
            <pc:sldMk cId="2815765599" sldId="270"/>
            <ac:picMk id="9" creationId="{935268CE-CBE2-B578-EAA9-C7F818B7347A}"/>
          </ac:picMkLst>
        </pc:picChg>
      </pc:sldChg>
      <pc:sldChg chg="delSp new del mod">
        <pc:chgData name="Liu Yibin" userId="f14d5d61-1758-4a77-8dfc-752ca5594c2d" providerId="ADAL" clId="{8D68098C-9CBB-4EBA-A879-C552937D6975}" dt="2025-01-15T06:26:51.541" v="1261" actId="47"/>
        <pc:sldMkLst>
          <pc:docMk/>
          <pc:sldMk cId="2990765292" sldId="270"/>
        </pc:sldMkLst>
        <pc:spChg chg="del">
          <ac:chgData name="Liu Yibin" userId="f14d5d61-1758-4a77-8dfc-752ca5594c2d" providerId="ADAL" clId="{8D68098C-9CBB-4EBA-A879-C552937D6975}" dt="2025-01-15T06:20:12.520" v="1260" actId="478"/>
          <ac:spMkLst>
            <pc:docMk/>
            <pc:sldMk cId="2990765292" sldId="270"/>
            <ac:spMk id="2" creationId="{6A8115D2-8D61-EC2A-16A1-EBA5C3E775BE}"/>
          </ac:spMkLst>
        </pc:spChg>
        <pc:spChg chg="del">
          <ac:chgData name="Liu Yibin" userId="f14d5d61-1758-4a77-8dfc-752ca5594c2d" providerId="ADAL" clId="{8D68098C-9CBB-4EBA-A879-C552937D6975}" dt="2025-01-15T06:20:12.520" v="1260" actId="478"/>
          <ac:spMkLst>
            <pc:docMk/>
            <pc:sldMk cId="2990765292" sldId="270"/>
            <ac:spMk id="3" creationId="{34F227AB-FE35-2C78-A771-F60091AD2066}"/>
          </ac:spMkLst>
        </pc:spChg>
      </pc:sldChg>
      <pc:sldChg chg="addSp delSp modSp new mod">
        <pc:chgData name="Liu Yibin" userId="f14d5d61-1758-4a77-8dfc-752ca5594c2d" providerId="ADAL" clId="{8D68098C-9CBB-4EBA-A879-C552937D6975}" dt="2025-01-15T08:19:18.877" v="1418" actId="20577"/>
        <pc:sldMkLst>
          <pc:docMk/>
          <pc:sldMk cId="2677390650" sldId="271"/>
        </pc:sldMkLst>
        <pc:spChg chg="del">
          <ac:chgData name="Liu Yibin" userId="f14d5d61-1758-4a77-8dfc-752ca5594c2d" providerId="ADAL" clId="{8D68098C-9CBB-4EBA-A879-C552937D6975}" dt="2025-01-15T07:34:34.167" v="1311" actId="478"/>
          <ac:spMkLst>
            <pc:docMk/>
            <pc:sldMk cId="2677390650" sldId="271"/>
            <ac:spMk id="2" creationId="{F3DB0992-A0B8-3DD2-EBAC-04AB31209E91}"/>
          </ac:spMkLst>
        </pc:spChg>
        <pc:spChg chg="del">
          <ac:chgData name="Liu Yibin" userId="f14d5d61-1758-4a77-8dfc-752ca5594c2d" providerId="ADAL" clId="{8D68098C-9CBB-4EBA-A879-C552937D6975}" dt="2025-01-15T07:34:34.167" v="1311" actId="478"/>
          <ac:spMkLst>
            <pc:docMk/>
            <pc:sldMk cId="2677390650" sldId="271"/>
            <ac:spMk id="3" creationId="{0D4B03E8-A895-9B81-92B4-7764A36C14A7}"/>
          </ac:spMkLst>
        </pc:spChg>
        <pc:spChg chg="add mod">
          <ac:chgData name="Liu Yibin" userId="f14d5d61-1758-4a77-8dfc-752ca5594c2d" providerId="ADAL" clId="{8D68098C-9CBB-4EBA-A879-C552937D6975}" dt="2025-01-15T08:19:18.877" v="1418" actId="20577"/>
          <ac:spMkLst>
            <pc:docMk/>
            <pc:sldMk cId="2677390650" sldId="271"/>
            <ac:spMk id="5" creationId="{E5E10519-DC51-8DEF-13A7-E026D5E5F9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5FCB-2CB3-C3C7-6E73-E7CF2B20F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75DA9-A9D2-114D-DD48-1731CFB67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2CC49-4E92-16B5-85E2-B10B33BEA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C616F-BE65-A552-76B4-B09EB01E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87577C-FE87-30FF-0A7F-E68C786E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961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021C8-759F-994B-6589-2E87A09A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A872CF-C593-2BF3-6AA7-A3126CB83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0E4B8-93E7-B7B0-29C2-C0DCB47D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A59AD-5833-0006-01DD-FB322CA5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C16FED-1FC9-A1C6-A3BA-84FCE0A8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06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E60388-819D-A151-72DA-E53A448BE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C7C4FA-B5A7-3854-ADC4-1556D0E10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9D661E-752C-2575-9FDF-D3E99AC5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E47D0-07F3-22F1-4E6D-234F4CE2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E6EFB-96BD-F643-B77E-D1D73AA0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082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114A7-C5BD-5BD7-E351-58AB7C56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F8495-BD87-464E-F059-BF962DBD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C020E-72B5-FE18-5983-FE002765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C2338-CC78-7E25-9EDC-7C5D4818D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107AD-7EFC-7765-ABC6-429EC32A6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5A224-7F70-A500-F914-E0285F57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E23CF-9589-C2EC-62C6-6FB91E1FE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C7274-0F51-C0F6-C2B5-A8A83063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B26B2-B625-36ED-5DD1-F412D4B9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4CC60-F3AE-04DA-2E01-C6BA588E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6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BA290-2AB1-121B-43B9-9756E59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51D1F-F053-A277-3D26-4CBBBF09A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4F84D-3DB2-05A6-7476-BCFA8480D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0035F-E540-7EFD-8845-98B4B3E5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32B6FC-DBA4-4408-9141-9FB17EB5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B81B2B-36F7-1030-FAD9-61D153A4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2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A7A08-44FC-D8C9-C1E8-282CF96C0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8B5119-256D-E729-5BCD-D5D57A404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E86DF3-AE18-3A1B-A45E-54DC155AD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D25693-31A6-A40A-F0DF-57F366F2B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2205DD-F50F-B064-64BF-54AC3A98B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7E97FD-B595-971D-9400-D4715C8E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1B8DD5-6D43-5A04-AFCC-1D37E022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C12FB6-2F4E-566C-14D8-B598F0C9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34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D3A28-DC6E-AAAE-F358-BF1D4F7C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367EE1-DCE6-E40B-5B3E-42E1A0B1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7F1FD2-F291-99D1-879D-85A579C6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A3DE89-8615-4AB9-0EBF-7B56323A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25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104F06-E6E4-087D-0644-15F9DC51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94308C-79B4-E200-3383-AF54F7ED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7F656-39BD-E2A7-8069-96AC224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6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949AD-CD1B-FA58-A47A-6ED083BB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CBB29-3348-3E6D-A208-BB903808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E2707-87A6-ABB3-0FEE-9C60432B1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4531D-D938-3018-DE35-C854D58B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A0C7CA-D8FC-035A-88F1-2EE658D6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66B58-FC6A-F316-6AD7-BB3307DD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1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39E6C-175A-43F1-CE63-0C20ADCB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71BAE1-71E8-4255-27D3-BBC7E93CB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5A2E24-2951-7D6C-DC7F-AE75A0CEA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9A8CEA-E69D-ACC8-D053-1D5C4E2E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346DD-CCAA-231B-E5DE-78EEC527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1EB37-9806-28C2-3A2B-1B5B508D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39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32A610-0BA3-A1B0-0B13-3209B93E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FA1D0-9571-D3CF-AD3D-A9B364476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21E97-13B3-9D27-2EB4-F8DD17174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F58A0-6853-48E3-BE01-AA6382488661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2F5BF8-B203-3002-CF9D-D911E248C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BDFAD6-D57C-B006-9963-0F7F83E03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20F24-578F-40DA-87E0-0E9CEDF8C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32D3B0-1D2D-BAD8-3199-30184627C77D}"/>
              </a:ext>
            </a:extLst>
          </p:cNvPr>
          <p:cNvSpPr txBox="1"/>
          <p:nvPr/>
        </p:nvSpPr>
        <p:spPr>
          <a:xfrm>
            <a:off x="428017" y="476655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Dose conversion:</a:t>
            </a:r>
            <a:r>
              <a:rPr lang="zh-CN" altLang="en-US" dirty="0"/>
              <a:t> </a:t>
            </a:r>
            <a:r>
              <a:rPr lang="en-US" altLang="zh-CN" dirty="0"/>
              <a:t>VSV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DF4728-B408-E3AF-FD1A-4FB72399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2" y="1508008"/>
            <a:ext cx="2663035" cy="38419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0E8A438-614D-15DC-AC32-5AE06296BD3B}"/>
              </a:ext>
            </a:extLst>
          </p:cNvPr>
          <p:cNvSpPr txBox="1"/>
          <p:nvPr/>
        </p:nvSpPr>
        <p:spPr>
          <a:xfrm>
            <a:off x="892545" y="534999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 1 SPECT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195E8F6-91EA-2348-A821-CE70933A6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299" y="1508008"/>
            <a:ext cx="2695641" cy="384198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34AAE4-5483-9CEC-B440-67BE89C32BEA}"/>
              </a:ext>
            </a:extLst>
          </p:cNvPr>
          <p:cNvSpPr txBox="1"/>
          <p:nvPr/>
        </p:nvSpPr>
        <p:spPr>
          <a:xfrm>
            <a:off x="3244291" y="5349991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 1 Dose rate map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1388B1-3DC2-7776-79BE-963140E0F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5601" y="1508008"/>
            <a:ext cx="2709805" cy="38419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F60600-4D0E-2CB5-F50A-205AE031A0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73526" y="1508007"/>
            <a:ext cx="2629048" cy="384198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D19642B-49B1-EF4F-1FC9-7D973585B37D}"/>
              </a:ext>
            </a:extLst>
          </p:cNvPr>
          <p:cNvSpPr txBox="1"/>
          <p:nvPr/>
        </p:nvSpPr>
        <p:spPr>
          <a:xfrm>
            <a:off x="6321338" y="5349991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 4 SPECT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A152AF-FC4C-F59F-8B5A-EEB9BBB75994}"/>
              </a:ext>
            </a:extLst>
          </p:cNvPr>
          <p:cNvSpPr txBox="1"/>
          <p:nvPr/>
        </p:nvSpPr>
        <p:spPr>
          <a:xfrm>
            <a:off x="9017575" y="5349989"/>
            <a:ext cx="2355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Scan 4 Dose rate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85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0AFB46-D006-346A-5FEF-304A63A7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8" y="0"/>
            <a:ext cx="7657143" cy="648571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0CE734-0BE9-3B1A-2C80-B6B6110EA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8629" y="372286"/>
            <a:ext cx="3760425" cy="234535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B31660-E5E3-0198-7F42-8782795C4F02}"/>
              </a:ext>
            </a:extLst>
          </p:cNvPr>
          <p:cNvSpPr/>
          <p:nvPr/>
        </p:nvSpPr>
        <p:spPr>
          <a:xfrm>
            <a:off x="5674936" y="1131216"/>
            <a:ext cx="1583703" cy="641023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30B11A-AE0A-3028-BC81-7E145FA9A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535" y="2939020"/>
            <a:ext cx="3099519" cy="33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80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823696-A8AE-62ED-54DE-B96AAF53D05D}"/>
              </a:ext>
            </a:extLst>
          </p:cNvPr>
          <p:cNvSpPr txBox="1"/>
          <p:nvPr/>
        </p:nvSpPr>
        <p:spPr>
          <a:xfrm>
            <a:off x="622169" y="377072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 to extend to 4 time points?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56F29C-757D-9E78-A821-8643DFFD18B7}"/>
              </a:ext>
            </a:extLst>
          </p:cNvPr>
          <p:cNvSpPr txBox="1"/>
          <p:nvPr/>
        </p:nvSpPr>
        <p:spPr>
          <a:xfrm>
            <a:off x="546755" y="1018095"/>
            <a:ext cx="789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For 4 time points, based on the uptake up and down, total have 16 instances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E8EFE3-2606-77DB-F76C-DACCFF92A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5" y="2166478"/>
            <a:ext cx="5049121" cy="38606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D864C2-6416-53E1-93CD-662D0A1EB384}"/>
              </a:ext>
            </a:extLst>
          </p:cNvPr>
          <p:cNvSpPr txBox="1"/>
          <p:nvPr/>
        </p:nvSpPr>
        <p:spPr>
          <a:xfrm>
            <a:off x="707010" y="1687398"/>
            <a:ext cx="110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When c0&gt;c1&gt;c2&gt;c3, or c0&lt;c1, c1&gt;c2&gt;c3 (common), c2 and c3 fit an exp curve, c0 and c1 fit an exp curve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F937675-5B86-D99D-4D7C-B99099112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26" y="2166478"/>
            <a:ext cx="4804239" cy="36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0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DBC3FD-1090-1EF4-B696-AC67DEE778D5}"/>
              </a:ext>
            </a:extLst>
          </p:cNvPr>
          <p:cNvSpPr txBox="1"/>
          <p:nvPr/>
        </p:nvSpPr>
        <p:spPr>
          <a:xfrm>
            <a:off x="490194" y="339365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1-1, c0&gt;c1&gt;c2 or c0&lt;c1, c1&gt;c2; </a:t>
            </a:r>
            <a:r>
              <a:rPr lang="en-US" altLang="zh-CN" dirty="0">
                <a:solidFill>
                  <a:srgbClr val="FF0000"/>
                </a:solidFill>
              </a:rPr>
              <a:t>c3&gt;c2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6ADA23-4183-1347-23EC-460F79E4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269" y="1623570"/>
            <a:ext cx="4722411" cy="361085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CEC463B-D2B6-D3E6-D01A-5DE4210C3AEA}"/>
              </a:ext>
            </a:extLst>
          </p:cNvPr>
          <p:cNvCxnSpPr/>
          <p:nvPr/>
        </p:nvCxnSpPr>
        <p:spPr>
          <a:xfrm>
            <a:off x="11246177" y="4317476"/>
            <a:ext cx="0" cy="245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E36EFD89-2F66-92CF-C413-C221E54C1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97" y="1623570"/>
            <a:ext cx="4722411" cy="3610859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D086F9-8C80-D1BD-29A0-A45FC2F8C6B0}"/>
              </a:ext>
            </a:extLst>
          </p:cNvPr>
          <p:cNvCxnSpPr/>
          <p:nvPr/>
        </p:nvCxnSpPr>
        <p:spPr>
          <a:xfrm>
            <a:off x="5062193" y="4336330"/>
            <a:ext cx="0" cy="2450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118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503EEE-C370-DD37-F143-34E8C2869502}"/>
              </a:ext>
            </a:extLst>
          </p:cNvPr>
          <p:cNvSpPr txBox="1"/>
          <p:nvPr/>
        </p:nvSpPr>
        <p:spPr>
          <a:xfrm>
            <a:off x="593889" y="405353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When c1&lt;c0, and c1&lt;c2 and c2&lt;c0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B73447-D0C8-D13E-C0FD-3BA7C87F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9" y="1473585"/>
            <a:ext cx="5114723" cy="3910830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9098843-2A7E-9121-9A7F-E41BB5E22CD0}"/>
              </a:ext>
            </a:extLst>
          </p:cNvPr>
          <p:cNvCxnSpPr/>
          <p:nvPr/>
        </p:nvCxnSpPr>
        <p:spPr>
          <a:xfrm flipV="1">
            <a:off x="1649691" y="4600281"/>
            <a:ext cx="0" cy="20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69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807BCC3-EEE6-D8C3-665A-7F5D36D3DAC4}"/>
              </a:ext>
            </a:extLst>
          </p:cNvPr>
          <p:cNvSpPr txBox="1"/>
          <p:nvPr/>
        </p:nvSpPr>
        <p:spPr>
          <a:xfrm>
            <a:off x="593889" y="405353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When c2&gt;c0,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c1&lt;c1_linear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FB932C-5A78-CFE6-2E67-8F49A5FE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2" y="1130824"/>
            <a:ext cx="5462685" cy="417688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B2AD1FE-1B21-F5DF-588C-E86741C7A32D}"/>
              </a:ext>
            </a:extLst>
          </p:cNvPr>
          <p:cNvCxnSpPr/>
          <p:nvPr/>
        </p:nvCxnSpPr>
        <p:spPr>
          <a:xfrm flipV="1">
            <a:off x="1439225" y="4016114"/>
            <a:ext cx="0" cy="207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20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089959-B820-AC5D-1FAB-A4098B2D6313}"/>
              </a:ext>
            </a:extLst>
          </p:cNvPr>
          <p:cNvSpPr txBox="1"/>
          <p:nvPr/>
        </p:nvSpPr>
        <p:spPr>
          <a:xfrm>
            <a:off x="612742" y="461913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pre-processing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1EF4C6-3251-2168-8F47-5CC4D7CD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7" y="1177958"/>
            <a:ext cx="3748444" cy="28661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1A121AB-AEBB-04A0-6525-178D43E2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119" y="1177958"/>
            <a:ext cx="3748443" cy="28661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5268CE-CBE2-B578-EAA9-C7F818B73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882" y="1177958"/>
            <a:ext cx="3748443" cy="286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5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E10519-DC51-8DEF-13A7-E026D5E5F982}"/>
              </a:ext>
            </a:extLst>
          </p:cNvPr>
          <p:cNvSpPr txBox="1"/>
          <p:nvPr/>
        </p:nvSpPr>
        <p:spPr>
          <a:xfrm>
            <a:off x="313441" y="261296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AdvTTa966caec"/>
              </a:rPr>
              <a:t>Voxel based curve fitting </a:t>
            </a:r>
          </a:p>
          <a:p>
            <a:pPr algn="l"/>
            <a:r>
              <a:rPr lang="en-US" altLang="zh-CN" dirty="0">
                <a:latin typeface="AdvTTa966caec"/>
              </a:rPr>
              <a:t>(128, 128, 183) matrix size using time: </a:t>
            </a:r>
            <a:r>
              <a:rPr lang="en-US" altLang="zh-CN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20 min</a:t>
            </a:r>
          </a:p>
        </p:txBody>
      </p:sp>
    </p:spTree>
    <p:extLst>
      <p:ext uri="{BB962C8B-B14F-4D97-AF65-F5344CB8AC3E}">
        <p14:creationId xmlns:p14="http://schemas.microsoft.com/office/powerpoint/2010/main" val="267739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DF091E-21B6-34CD-D4BF-6ED12FAA6C75}"/>
              </a:ext>
            </a:extLst>
          </p:cNvPr>
          <p:cNvSpPr txBox="1"/>
          <p:nvPr/>
        </p:nvSpPr>
        <p:spPr>
          <a:xfrm>
            <a:off x="554477" y="32101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Curve fitting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BB028F-5D17-5ECF-85F0-0915B4E5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9" y="972764"/>
            <a:ext cx="5662793" cy="45233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B3A3D8-059A-08EB-9F94-A66E61848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675" y="972764"/>
            <a:ext cx="5662793" cy="45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0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2A462C1-CC9A-43B6-0AB4-9205CD70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7" y="903187"/>
            <a:ext cx="3705044" cy="29372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DF7E98C-6C81-44C9-6D8D-2D8CA4ADB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24" y="903187"/>
            <a:ext cx="3728598" cy="29372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D9638D0-943D-2A3F-94F0-066A37FE54B3}"/>
              </a:ext>
            </a:extLst>
          </p:cNvPr>
          <p:cNvSpPr txBox="1"/>
          <p:nvPr/>
        </p:nvSpPr>
        <p:spPr>
          <a:xfrm>
            <a:off x="304800" y="38686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 1 &amp; 2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CEA6347-E8A4-39EB-2DAF-0F5DFDCD3444}"/>
              </a:ext>
            </a:extLst>
          </p:cNvPr>
          <p:cNvSpPr txBox="1"/>
          <p:nvPr/>
        </p:nvSpPr>
        <p:spPr>
          <a:xfrm>
            <a:off x="509214" y="4075889"/>
            <a:ext cx="5638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Case1: time points 1 highest, then gradually decreased.</a:t>
            </a:r>
          </a:p>
          <a:p>
            <a:r>
              <a:rPr lang="en-US" altLang="zh-CN" dirty="0"/>
              <a:t>Case2: time points 2 highest, then gradually decreased.</a:t>
            </a:r>
          </a:p>
        </p:txBody>
      </p:sp>
    </p:spTree>
    <p:extLst>
      <p:ext uri="{BB962C8B-B14F-4D97-AF65-F5344CB8AC3E}">
        <p14:creationId xmlns:p14="http://schemas.microsoft.com/office/powerpoint/2010/main" val="322177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3BA89E-C14F-8915-19DA-887B2633C3FC}"/>
              </a:ext>
            </a:extLst>
          </p:cNvPr>
          <p:cNvSpPr txBox="1"/>
          <p:nvPr/>
        </p:nvSpPr>
        <p:spPr>
          <a:xfrm>
            <a:off x="612843" y="457200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Special case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209988-1065-E35E-8F1C-866B6049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3" y="826533"/>
            <a:ext cx="3492229" cy="29040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C28FBE-63D9-D657-1163-EF76BE26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688" y="826532"/>
            <a:ext cx="3733389" cy="29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8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46F0FE-8C54-3410-7434-639FB7A9EF26}"/>
              </a:ext>
            </a:extLst>
          </p:cNvPr>
          <p:cNvSpPr txBox="1"/>
          <p:nvPr/>
        </p:nvSpPr>
        <p:spPr>
          <a:xfrm>
            <a:off x="490194" y="433633"/>
            <a:ext cx="4809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Methodology of triple exponential curve fitting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BA2A5D-01A5-605C-E3DB-97C6832C817A}"/>
              </a:ext>
            </a:extLst>
          </p:cNvPr>
          <p:cNvSpPr txBox="1"/>
          <p:nvPr/>
        </p:nvSpPr>
        <p:spPr>
          <a:xfrm>
            <a:off x="490194" y="89554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Input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50F570-8EB3-A607-B887-CDE9B6FEFAFC}"/>
              </a:ext>
            </a:extLst>
          </p:cNvPr>
          <p:cNvSpPr txBox="1"/>
          <p:nvPr/>
        </p:nvSpPr>
        <p:spPr>
          <a:xfrm>
            <a:off x="707010" y="1264878"/>
            <a:ext cx="8587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[t0, t1, t2], [c0, c1, c2]</a:t>
            </a:r>
          </a:p>
          <a:p>
            <a:r>
              <a:rPr lang="en-US" altLang="zh-CN" dirty="0"/>
              <a:t>To avoid C0=C1, C0=C2, C1=C2 in computation, C0+0.0001, C1+0.0002, C2+0.0003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BB6C2E-EE9E-FDB5-134B-FAAD0C3E318D}"/>
              </a:ext>
            </a:extLst>
          </p:cNvPr>
          <p:cNvSpPr txBox="1"/>
          <p:nvPr/>
        </p:nvSpPr>
        <p:spPr>
          <a:xfrm>
            <a:off x="490194" y="1911209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Two instances (c0&lt;c2, or c0&gt;c2)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3A7518-38A3-3B3F-873E-F807132F7914}"/>
              </a:ext>
            </a:extLst>
          </p:cNvPr>
          <p:cNvSpPr txBox="1"/>
          <p:nvPr/>
        </p:nvSpPr>
        <p:spPr>
          <a:xfrm>
            <a:off x="794373" y="2280541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Linear fit (t0, t2) and physical excretion (t2)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362B638-B92C-617A-8A3E-D6B657B04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15" y="3019205"/>
            <a:ext cx="4284415" cy="32163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7714CC9-7BC5-0F27-8D92-4795C15A8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326" y="3094934"/>
            <a:ext cx="4284415" cy="32163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F713322-2F4E-FC1A-77AE-CA98522DBC0F}"/>
              </a:ext>
            </a:extLst>
          </p:cNvPr>
          <p:cNvSpPr txBox="1"/>
          <p:nvPr/>
        </p:nvSpPr>
        <p:spPr>
          <a:xfrm>
            <a:off x="1609104" y="3900340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If c1&lt;c1_plateau, c1_new= c1_plateau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BD6DE9-7CCF-FAD6-E226-ED4EEFC21122}"/>
              </a:ext>
            </a:extLst>
          </p:cNvPr>
          <p:cNvSpPr txBox="1"/>
          <p:nvPr/>
        </p:nvSpPr>
        <p:spPr>
          <a:xfrm>
            <a:off x="6836163" y="3994608"/>
            <a:ext cx="360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If c1&lt;c1_linear, c1_new= c1_linear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367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E530B5-529C-4F55-5D86-5E985EC60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951" y="254523"/>
            <a:ext cx="4403309" cy="33465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71C57A-F11F-B970-F4F4-F7EAFDE3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740" y="254522"/>
            <a:ext cx="4141151" cy="33465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932027-3D60-CFB5-935F-215C1537C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78" y="3601037"/>
            <a:ext cx="5103282" cy="21437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C1CA14-7884-BD85-5E8D-CF86EED98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542" y="3601037"/>
            <a:ext cx="5332427" cy="15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0180541-CBA1-B4D3-5546-A7984A6AA3B8}"/>
              </a:ext>
            </a:extLst>
          </p:cNvPr>
          <p:cNvSpPr txBox="1"/>
          <p:nvPr/>
        </p:nvSpPr>
        <p:spPr>
          <a:xfrm>
            <a:off x="414779" y="461913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 Instances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4D4897-A000-725E-D8CF-B7E46994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053" y="876300"/>
            <a:ext cx="3400425" cy="2552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7B8F4-6A68-3BED-984C-D1CA61B5C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28" y="876300"/>
            <a:ext cx="3400425" cy="25527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73315C-08C7-C8D1-EA44-AC32D32D7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8" y="876300"/>
            <a:ext cx="34004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8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88977C-C4EA-641A-A611-64C5FC9A9D1E}"/>
              </a:ext>
            </a:extLst>
          </p:cNvPr>
          <p:cNvSpPr txBox="1"/>
          <p:nvPr/>
        </p:nvSpPr>
        <p:spPr>
          <a:xfrm>
            <a:off x="336176" y="430306"/>
            <a:ext cx="392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Classification of curve fitting instances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A08D04-F85C-D256-9AEC-578CA71A4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72" y="978789"/>
            <a:ext cx="3711996" cy="49004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68F839-E336-CC4D-6305-7ED36823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120" y="614972"/>
            <a:ext cx="4695238" cy="36952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A17356-C01E-DC94-C825-5D9217FEE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485" y="4555401"/>
            <a:ext cx="5657143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1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95CBB33-4123-D3DD-F320-3F4F4A2B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91" y="938773"/>
            <a:ext cx="5580867" cy="47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89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287</Words>
  <Application>Microsoft Office PowerPoint</Application>
  <PresentationFormat>宽屏</PresentationFormat>
  <Paragraphs>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AdvTTa966caec</vt:lpstr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Yibin</dc:creator>
  <cp:lastModifiedBy>Liu Yibin</cp:lastModifiedBy>
  <cp:revision>1</cp:revision>
  <dcterms:created xsi:type="dcterms:W3CDTF">2025-01-08T05:05:08Z</dcterms:created>
  <dcterms:modified xsi:type="dcterms:W3CDTF">2025-01-15T08:19:20Z</dcterms:modified>
</cp:coreProperties>
</file>