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3AC28-0644-4589-9A37-D41FAAE221C1}" v="11" dt="2024-10-10T05:29:17.550"/>
    <p1510:client id="{DEAE0767-7A24-4F58-9F90-717D684CF803}" v="1" dt="2024-10-10T05:51:1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3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ibin" userId="f14d5d61-1758-4a77-8dfc-752ca5594c2d" providerId="ADAL" clId="{DEAE0767-7A24-4F58-9F90-717D684CF803}"/>
    <pc:docChg chg="custSel addSld modSld sldOrd">
      <pc:chgData name="Liu Yibin" userId="f14d5d61-1758-4a77-8dfc-752ca5594c2d" providerId="ADAL" clId="{DEAE0767-7A24-4F58-9F90-717D684CF803}" dt="2024-10-10T05:51:14.459" v="10" actId="1076"/>
      <pc:docMkLst>
        <pc:docMk/>
      </pc:docMkLst>
      <pc:sldChg chg="addSp delSp modSp mod">
        <pc:chgData name="Liu Yibin" userId="f14d5d61-1758-4a77-8dfc-752ca5594c2d" providerId="ADAL" clId="{DEAE0767-7A24-4F58-9F90-717D684CF803}" dt="2024-10-10T05:51:05.678" v="3" actId="21"/>
        <pc:sldMkLst>
          <pc:docMk/>
          <pc:sldMk cId="2289828581" sldId="261"/>
        </pc:sldMkLst>
        <pc:picChg chg="add del mod">
          <ac:chgData name="Liu Yibin" userId="f14d5d61-1758-4a77-8dfc-752ca5594c2d" providerId="ADAL" clId="{DEAE0767-7A24-4F58-9F90-717D684CF803}" dt="2024-10-10T05:51:05.678" v="3" actId="21"/>
          <ac:picMkLst>
            <pc:docMk/>
            <pc:sldMk cId="2289828581" sldId="261"/>
            <ac:picMk id="3" creationId="{ED26A0C0-AC4F-993F-D2DE-8146F3BDFAE3}"/>
          </ac:picMkLst>
        </pc:picChg>
      </pc:sldChg>
      <pc:sldChg chg="addSp delSp modSp new mod ord">
        <pc:chgData name="Liu Yibin" userId="f14d5d61-1758-4a77-8dfc-752ca5594c2d" providerId="ADAL" clId="{DEAE0767-7A24-4F58-9F90-717D684CF803}" dt="2024-10-10T05:51:14.459" v="10" actId="1076"/>
        <pc:sldMkLst>
          <pc:docMk/>
          <pc:sldMk cId="2261754636" sldId="262"/>
        </pc:sldMkLst>
        <pc:spChg chg="del">
          <ac:chgData name="Liu Yibin" userId="f14d5d61-1758-4a77-8dfc-752ca5594c2d" providerId="ADAL" clId="{DEAE0767-7A24-4F58-9F90-717D684CF803}" dt="2024-10-10T05:51:10.841" v="7" actId="478"/>
          <ac:spMkLst>
            <pc:docMk/>
            <pc:sldMk cId="2261754636" sldId="262"/>
            <ac:spMk id="2" creationId="{F20BF2EA-6B06-87CF-A776-6E8ABBE413DB}"/>
          </ac:spMkLst>
        </pc:spChg>
        <pc:spChg chg="del">
          <ac:chgData name="Liu Yibin" userId="f14d5d61-1758-4a77-8dfc-752ca5594c2d" providerId="ADAL" clId="{DEAE0767-7A24-4F58-9F90-717D684CF803}" dt="2024-10-10T05:51:10.841" v="7" actId="478"/>
          <ac:spMkLst>
            <pc:docMk/>
            <pc:sldMk cId="2261754636" sldId="262"/>
            <ac:spMk id="3" creationId="{28C1DBD5-2411-E7AA-A405-0D21A3C8E307}"/>
          </ac:spMkLst>
        </pc:spChg>
        <pc:picChg chg="add mod">
          <ac:chgData name="Liu Yibin" userId="f14d5d61-1758-4a77-8dfc-752ca5594c2d" providerId="ADAL" clId="{DEAE0767-7A24-4F58-9F90-717D684CF803}" dt="2024-10-10T05:51:14.459" v="10" actId="1076"/>
          <ac:picMkLst>
            <pc:docMk/>
            <pc:sldMk cId="2261754636" sldId="262"/>
            <ac:picMk id="4" creationId="{ED26A0C0-AC4F-993F-D2DE-8146F3BDFAE3}"/>
          </ac:picMkLst>
        </pc:picChg>
      </pc:sldChg>
    </pc:docChg>
  </pc:docChgLst>
  <pc:docChgLst>
    <pc:chgData name="Liu Yibin" userId="f14d5d61-1758-4a77-8dfc-752ca5594c2d" providerId="ADAL" clId="{C873AC28-0644-4589-9A37-D41FAAE221C1}"/>
    <pc:docChg chg="undo custSel addSld modSld">
      <pc:chgData name="Liu Yibin" userId="f14d5d61-1758-4a77-8dfc-752ca5594c2d" providerId="ADAL" clId="{C873AC28-0644-4589-9A37-D41FAAE221C1}" dt="2024-10-10T05:33:17.720" v="645" actId="6549"/>
      <pc:docMkLst>
        <pc:docMk/>
      </pc:docMkLst>
      <pc:sldChg chg="addSp delSp modSp new mod">
        <pc:chgData name="Liu Yibin" userId="f14d5d61-1758-4a77-8dfc-752ca5594c2d" providerId="ADAL" clId="{C873AC28-0644-4589-9A37-D41FAAE221C1}" dt="2024-10-10T05:12:17.711" v="336" actId="20577"/>
        <pc:sldMkLst>
          <pc:docMk/>
          <pc:sldMk cId="192134585" sldId="256"/>
        </pc:sldMkLst>
        <pc:spChg chg="del">
          <ac:chgData name="Liu Yibin" userId="f14d5d61-1758-4a77-8dfc-752ca5594c2d" providerId="ADAL" clId="{C873AC28-0644-4589-9A37-D41FAAE221C1}" dt="2024-10-10T05:03:43.654" v="1" actId="478"/>
          <ac:spMkLst>
            <pc:docMk/>
            <pc:sldMk cId="192134585" sldId="256"/>
            <ac:spMk id="2" creationId="{498940BB-27D9-68FE-BE47-34DB554F5A64}"/>
          </ac:spMkLst>
        </pc:spChg>
        <pc:spChg chg="del">
          <ac:chgData name="Liu Yibin" userId="f14d5d61-1758-4a77-8dfc-752ca5594c2d" providerId="ADAL" clId="{C873AC28-0644-4589-9A37-D41FAAE221C1}" dt="2024-10-10T05:03:43.654" v="1" actId="478"/>
          <ac:spMkLst>
            <pc:docMk/>
            <pc:sldMk cId="192134585" sldId="256"/>
            <ac:spMk id="3" creationId="{25430EF1-B04D-F3CB-4C73-E9C0CFD1B15C}"/>
          </ac:spMkLst>
        </pc:spChg>
        <pc:spChg chg="add mod">
          <ac:chgData name="Liu Yibin" userId="f14d5d61-1758-4a77-8dfc-752ca5594c2d" providerId="ADAL" clId="{C873AC28-0644-4589-9A37-D41FAAE221C1}" dt="2024-10-10T05:04:44.020" v="32" actId="1076"/>
          <ac:spMkLst>
            <pc:docMk/>
            <pc:sldMk cId="192134585" sldId="256"/>
            <ac:spMk id="4" creationId="{D57543BF-CD89-7546-1A3F-D6F079AE14F1}"/>
          </ac:spMkLst>
        </pc:spChg>
        <pc:spChg chg="add mod">
          <ac:chgData name="Liu Yibin" userId="f14d5d61-1758-4a77-8dfc-752ca5594c2d" providerId="ADAL" clId="{C873AC28-0644-4589-9A37-D41FAAE221C1}" dt="2024-10-10T05:09:03.550" v="104" actId="20577"/>
          <ac:spMkLst>
            <pc:docMk/>
            <pc:sldMk cId="192134585" sldId="256"/>
            <ac:spMk id="9" creationId="{8940789F-6ED9-5A56-1E26-C04FF717C2AD}"/>
          </ac:spMkLst>
        </pc:spChg>
        <pc:spChg chg="add mod">
          <ac:chgData name="Liu Yibin" userId="f14d5d61-1758-4a77-8dfc-752ca5594c2d" providerId="ADAL" clId="{C873AC28-0644-4589-9A37-D41FAAE221C1}" dt="2024-10-10T05:09:43.562" v="161" actId="1076"/>
          <ac:spMkLst>
            <pc:docMk/>
            <pc:sldMk cId="192134585" sldId="256"/>
            <ac:spMk id="10" creationId="{5111C76A-5681-5DF5-1CE7-D4D69AE31221}"/>
          </ac:spMkLst>
        </pc:spChg>
        <pc:spChg chg="add mod">
          <ac:chgData name="Liu Yibin" userId="f14d5d61-1758-4a77-8dfc-752ca5594c2d" providerId="ADAL" clId="{C873AC28-0644-4589-9A37-D41FAAE221C1}" dt="2024-10-10T05:10:44.670" v="204" actId="20577"/>
          <ac:spMkLst>
            <pc:docMk/>
            <pc:sldMk cId="192134585" sldId="256"/>
            <ac:spMk id="13" creationId="{340D958D-8E56-46F7-1A48-50A005D6DEB7}"/>
          </ac:spMkLst>
        </pc:spChg>
        <pc:spChg chg="add mod">
          <ac:chgData name="Liu Yibin" userId="f14d5d61-1758-4a77-8dfc-752ca5594c2d" providerId="ADAL" clId="{C873AC28-0644-4589-9A37-D41FAAE221C1}" dt="2024-10-10T05:12:17.711" v="336" actId="20577"/>
          <ac:spMkLst>
            <pc:docMk/>
            <pc:sldMk cId="192134585" sldId="256"/>
            <ac:spMk id="16" creationId="{EAE5F1DE-B6D8-DF98-CE52-6A0569E9467E}"/>
          </ac:spMkLst>
        </pc:spChg>
        <pc:picChg chg="add del mod modCrop">
          <ac:chgData name="Liu Yibin" userId="f14d5d61-1758-4a77-8dfc-752ca5594c2d" providerId="ADAL" clId="{C873AC28-0644-4589-9A37-D41FAAE221C1}" dt="2024-10-10T05:09:06.854" v="105" actId="21"/>
          <ac:picMkLst>
            <pc:docMk/>
            <pc:sldMk cId="192134585" sldId="256"/>
            <ac:picMk id="6" creationId="{C7C85D7A-BF90-08CD-7EB4-668AF02FD564}"/>
          </ac:picMkLst>
        </pc:picChg>
        <pc:picChg chg="add mod">
          <ac:chgData name="Liu Yibin" userId="f14d5d61-1758-4a77-8dfc-752ca5594c2d" providerId="ADAL" clId="{C873AC28-0644-4589-9A37-D41FAAE221C1}" dt="2024-10-10T05:08:41.632" v="59" actId="1076"/>
          <ac:picMkLst>
            <pc:docMk/>
            <pc:sldMk cId="192134585" sldId="256"/>
            <ac:picMk id="8" creationId="{2968F897-49AB-5284-7216-50380D74CD6A}"/>
          </ac:picMkLst>
        </pc:picChg>
        <pc:picChg chg="add mod">
          <ac:chgData name="Liu Yibin" userId="f14d5d61-1758-4a77-8dfc-752ca5594c2d" providerId="ADAL" clId="{C873AC28-0644-4589-9A37-D41FAAE221C1}" dt="2024-10-10T05:10:27.886" v="172" actId="1076"/>
          <ac:picMkLst>
            <pc:docMk/>
            <pc:sldMk cId="192134585" sldId="256"/>
            <ac:picMk id="12" creationId="{38A78637-7810-F58D-EB37-BDA97FA8B012}"/>
          </ac:picMkLst>
        </pc:picChg>
        <pc:picChg chg="add mod modCrop">
          <ac:chgData name="Liu Yibin" userId="f14d5d61-1758-4a77-8dfc-752ca5594c2d" providerId="ADAL" clId="{C873AC28-0644-4589-9A37-D41FAAE221C1}" dt="2024-10-10T05:11:25.841" v="209" actId="1076"/>
          <ac:picMkLst>
            <pc:docMk/>
            <pc:sldMk cId="192134585" sldId="256"/>
            <ac:picMk id="15" creationId="{C6B09F1C-1080-9985-569D-EA50E7A58853}"/>
          </ac:picMkLst>
        </pc:picChg>
      </pc:sldChg>
      <pc:sldChg chg="addSp delSp modSp new mod">
        <pc:chgData name="Liu Yibin" userId="f14d5d61-1758-4a77-8dfc-752ca5594c2d" providerId="ADAL" clId="{C873AC28-0644-4589-9A37-D41FAAE221C1}" dt="2024-10-10T05:15:04.034" v="389" actId="1076"/>
        <pc:sldMkLst>
          <pc:docMk/>
          <pc:sldMk cId="1198232044" sldId="257"/>
        </pc:sldMkLst>
        <pc:spChg chg="del">
          <ac:chgData name="Liu Yibin" userId="f14d5d61-1758-4a77-8dfc-752ca5594c2d" providerId="ADAL" clId="{C873AC28-0644-4589-9A37-D41FAAE221C1}" dt="2024-10-10T05:09:09.926" v="107" actId="478"/>
          <ac:spMkLst>
            <pc:docMk/>
            <pc:sldMk cId="1198232044" sldId="257"/>
            <ac:spMk id="2" creationId="{228AAB25-43C9-B019-C087-ECA364DAEC1A}"/>
          </ac:spMkLst>
        </pc:spChg>
        <pc:spChg chg="del">
          <ac:chgData name="Liu Yibin" userId="f14d5d61-1758-4a77-8dfc-752ca5594c2d" providerId="ADAL" clId="{C873AC28-0644-4589-9A37-D41FAAE221C1}" dt="2024-10-10T05:09:09.926" v="107" actId="478"/>
          <ac:spMkLst>
            <pc:docMk/>
            <pc:sldMk cId="1198232044" sldId="257"/>
            <ac:spMk id="3" creationId="{F56ADF4B-A6A7-8EC6-860D-C2D86E6D3690}"/>
          </ac:spMkLst>
        </pc:spChg>
        <pc:spChg chg="add mod">
          <ac:chgData name="Liu Yibin" userId="f14d5d61-1758-4a77-8dfc-752ca5594c2d" providerId="ADAL" clId="{C873AC28-0644-4589-9A37-D41FAAE221C1}" dt="2024-10-10T05:12:51.823" v="372" actId="20577"/>
          <ac:spMkLst>
            <pc:docMk/>
            <pc:sldMk cId="1198232044" sldId="257"/>
            <ac:spMk id="4" creationId="{592569B8-2D08-C402-0F6F-CB7A4EEB44C5}"/>
          </ac:spMkLst>
        </pc:spChg>
        <pc:spChg chg="add mod">
          <ac:chgData name="Liu Yibin" userId="f14d5d61-1758-4a77-8dfc-752ca5594c2d" providerId="ADAL" clId="{C873AC28-0644-4589-9A37-D41FAAE221C1}" dt="2024-10-10T05:14:44.614" v="380" actId="1076"/>
          <ac:spMkLst>
            <pc:docMk/>
            <pc:sldMk cId="1198232044" sldId="257"/>
            <ac:spMk id="7" creationId="{89D61506-D24C-2DC9-B221-130DF65A935A}"/>
          </ac:spMkLst>
        </pc:spChg>
        <pc:picChg chg="add del mod">
          <ac:chgData name="Liu Yibin" userId="f14d5d61-1758-4a77-8dfc-752ca5594c2d" providerId="ADAL" clId="{C873AC28-0644-4589-9A37-D41FAAE221C1}" dt="2024-10-10T05:12:53.601" v="373" actId="21"/>
          <ac:picMkLst>
            <pc:docMk/>
            <pc:sldMk cId="1198232044" sldId="257"/>
            <ac:picMk id="6" creationId="{C7C85D7A-BF90-08CD-7EB4-668AF02FD564}"/>
          </ac:picMkLst>
        </pc:picChg>
        <pc:picChg chg="add mod modCrop">
          <ac:chgData name="Liu Yibin" userId="f14d5d61-1758-4a77-8dfc-752ca5594c2d" providerId="ADAL" clId="{C873AC28-0644-4589-9A37-D41FAAE221C1}" dt="2024-10-10T05:15:04.034" v="389" actId="1076"/>
          <ac:picMkLst>
            <pc:docMk/>
            <pc:sldMk cId="1198232044" sldId="257"/>
            <ac:picMk id="9" creationId="{DF509665-C508-4934-BDED-3C45AB9357E4}"/>
          </ac:picMkLst>
        </pc:picChg>
      </pc:sldChg>
      <pc:sldChg chg="addSp delSp modSp new mod">
        <pc:chgData name="Liu Yibin" userId="f14d5d61-1758-4a77-8dfc-752ca5594c2d" providerId="ADAL" clId="{C873AC28-0644-4589-9A37-D41FAAE221C1}" dt="2024-10-10T05:18:39.587" v="409" actId="1076"/>
        <pc:sldMkLst>
          <pc:docMk/>
          <pc:sldMk cId="445948773" sldId="258"/>
        </pc:sldMkLst>
        <pc:spChg chg="del">
          <ac:chgData name="Liu Yibin" userId="f14d5d61-1758-4a77-8dfc-752ca5594c2d" providerId="ADAL" clId="{C873AC28-0644-4589-9A37-D41FAAE221C1}" dt="2024-10-10T05:12:56.887" v="375" actId="478"/>
          <ac:spMkLst>
            <pc:docMk/>
            <pc:sldMk cId="445948773" sldId="258"/>
            <ac:spMk id="2" creationId="{E2A21C31-1950-AB1F-BD4E-9746758951A6}"/>
          </ac:spMkLst>
        </pc:spChg>
        <pc:spChg chg="del">
          <ac:chgData name="Liu Yibin" userId="f14d5d61-1758-4a77-8dfc-752ca5594c2d" providerId="ADAL" clId="{C873AC28-0644-4589-9A37-D41FAAE221C1}" dt="2024-10-10T05:12:56.887" v="375" actId="478"/>
          <ac:spMkLst>
            <pc:docMk/>
            <pc:sldMk cId="445948773" sldId="258"/>
            <ac:spMk id="3" creationId="{9032370F-5D20-4A7F-11E6-CCAD06EFA2CB}"/>
          </ac:spMkLst>
        </pc:spChg>
        <pc:picChg chg="add mod">
          <ac:chgData name="Liu Yibin" userId="f14d5d61-1758-4a77-8dfc-752ca5594c2d" providerId="ADAL" clId="{C873AC28-0644-4589-9A37-D41FAAE221C1}" dt="2024-10-10T05:18:39.587" v="409" actId="1076"/>
          <ac:picMkLst>
            <pc:docMk/>
            <pc:sldMk cId="445948773" sldId="258"/>
            <ac:picMk id="5" creationId="{6D410051-46B6-7608-5B39-24F40E9E1144}"/>
          </ac:picMkLst>
        </pc:picChg>
        <pc:picChg chg="add del mod">
          <ac:chgData name="Liu Yibin" userId="f14d5d61-1758-4a77-8dfc-752ca5594c2d" providerId="ADAL" clId="{C873AC28-0644-4589-9A37-D41FAAE221C1}" dt="2024-10-10T05:17:49.683" v="399" actId="21"/>
          <ac:picMkLst>
            <pc:docMk/>
            <pc:sldMk cId="445948773" sldId="258"/>
            <ac:picMk id="6" creationId="{C7C85D7A-BF90-08CD-7EB4-668AF02FD564}"/>
          </ac:picMkLst>
        </pc:picChg>
      </pc:sldChg>
      <pc:sldChg chg="addSp delSp modSp new mod">
        <pc:chgData name="Liu Yibin" userId="f14d5d61-1758-4a77-8dfc-752ca5594c2d" providerId="ADAL" clId="{C873AC28-0644-4589-9A37-D41FAAE221C1}" dt="2024-10-10T05:18:16.508" v="403" actId="1076"/>
        <pc:sldMkLst>
          <pc:docMk/>
          <pc:sldMk cId="4180423664" sldId="259"/>
        </pc:sldMkLst>
        <pc:spChg chg="del">
          <ac:chgData name="Liu Yibin" userId="f14d5d61-1758-4a77-8dfc-752ca5594c2d" providerId="ADAL" clId="{C873AC28-0644-4589-9A37-D41FAAE221C1}" dt="2024-10-10T05:16:00.679" v="391" actId="478"/>
          <ac:spMkLst>
            <pc:docMk/>
            <pc:sldMk cId="4180423664" sldId="259"/>
            <ac:spMk id="2" creationId="{A2D74B88-9094-5B0E-E319-08AE3843E86B}"/>
          </ac:spMkLst>
        </pc:spChg>
        <pc:spChg chg="del">
          <ac:chgData name="Liu Yibin" userId="f14d5d61-1758-4a77-8dfc-752ca5594c2d" providerId="ADAL" clId="{C873AC28-0644-4589-9A37-D41FAAE221C1}" dt="2024-10-10T05:16:00.679" v="391" actId="478"/>
          <ac:spMkLst>
            <pc:docMk/>
            <pc:sldMk cId="4180423664" sldId="259"/>
            <ac:spMk id="3" creationId="{47195A0B-77ED-70D9-01AC-4D965C78DC8C}"/>
          </ac:spMkLst>
        </pc:spChg>
        <pc:picChg chg="add mod">
          <ac:chgData name="Liu Yibin" userId="f14d5d61-1758-4a77-8dfc-752ca5594c2d" providerId="ADAL" clId="{C873AC28-0644-4589-9A37-D41FAAE221C1}" dt="2024-10-10T05:16:19.081" v="398" actId="1076"/>
          <ac:picMkLst>
            <pc:docMk/>
            <pc:sldMk cId="4180423664" sldId="259"/>
            <ac:picMk id="5" creationId="{C5C3C736-3F91-9390-7839-78DB6D38D4EE}"/>
          </ac:picMkLst>
        </pc:picChg>
        <pc:picChg chg="add mod">
          <ac:chgData name="Liu Yibin" userId="f14d5d61-1758-4a77-8dfc-752ca5594c2d" providerId="ADAL" clId="{C873AC28-0644-4589-9A37-D41FAAE221C1}" dt="2024-10-10T05:17:51.844" v="401" actId="1076"/>
          <ac:picMkLst>
            <pc:docMk/>
            <pc:sldMk cId="4180423664" sldId="259"/>
            <ac:picMk id="6" creationId="{C7C85D7A-BF90-08CD-7EB4-668AF02FD564}"/>
          </ac:picMkLst>
        </pc:picChg>
        <pc:picChg chg="add mod">
          <ac:chgData name="Liu Yibin" userId="f14d5d61-1758-4a77-8dfc-752ca5594c2d" providerId="ADAL" clId="{C873AC28-0644-4589-9A37-D41FAAE221C1}" dt="2024-10-10T05:18:16.508" v="403" actId="1076"/>
          <ac:picMkLst>
            <pc:docMk/>
            <pc:sldMk cId="4180423664" sldId="259"/>
            <ac:picMk id="8" creationId="{5521A2FF-22E1-878D-8DA4-A82EA6E83898}"/>
          </ac:picMkLst>
        </pc:picChg>
      </pc:sldChg>
      <pc:sldChg chg="addSp delSp modSp new mod">
        <pc:chgData name="Liu Yibin" userId="f14d5d61-1758-4a77-8dfc-752ca5594c2d" providerId="ADAL" clId="{C873AC28-0644-4589-9A37-D41FAAE221C1}" dt="2024-10-10T05:26:27.479" v="455" actId="1076"/>
        <pc:sldMkLst>
          <pc:docMk/>
          <pc:sldMk cId="2768217134" sldId="260"/>
        </pc:sldMkLst>
        <pc:spChg chg="del">
          <ac:chgData name="Liu Yibin" userId="f14d5d61-1758-4a77-8dfc-752ca5594c2d" providerId="ADAL" clId="{C873AC28-0644-4589-9A37-D41FAAE221C1}" dt="2024-10-10T05:18:44.063" v="411" actId="478"/>
          <ac:spMkLst>
            <pc:docMk/>
            <pc:sldMk cId="2768217134" sldId="260"/>
            <ac:spMk id="2" creationId="{F24FD0AF-0999-7B31-8D2F-770AFF239214}"/>
          </ac:spMkLst>
        </pc:spChg>
        <pc:spChg chg="del">
          <ac:chgData name="Liu Yibin" userId="f14d5d61-1758-4a77-8dfc-752ca5594c2d" providerId="ADAL" clId="{C873AC28-0644-4589-9A37-D41FAAE221C1}" dt="2024-10-10T05:18:44.063" v="411" actId="478"/>
          <ac:spMkLst>
            <pc:docMk/>
            <pc:sldMk cId="2768217134" sldId="260"/>
            <ac:spMk id="3" creationId="{0E1EED37-064E-6772-99BB-B599678A8B6D}"/>
          </ac:spMkLst>
        </pc:spChg>
        <pc:spChg chg="add mod">
          <ac:chgData name="Liu Yibin" userId="f14d5d61-1758-4a77-8dfc-752ca5594c2d" providerId="ADAL" clId="{C873AC28-0644-4589-9A37-D41FAAE221C1}" dt="2024-10-10T05:26:23.121" v="453" actId="20577"/>
          <ac:spMkLst>
            <pc:docMk/>
            <pc:sldMk cId="2768217134" sldId="260"/>
            <ac:spMk id="6" creationId="{3BDA002E-0DA3-B6F2-A655-604A35765CF4}"/>
          </ac:spMkLst>
        </pc:spChg>
        <pc:picChg chg="add mod">
          <ac:chgData name="Liu Yibin" userId="f14d5d61-1758-4a77-8dfc-752ca5594c2d" providerId="ADAL" clId="{C873AC28-0644-4589-9A37-D41FAAE221C1}" dt="2024-10-10T05:26:27.479" v="455" actId="1076"/>
          <ac:picMkLst>
            <pc:docMk/>
            <pc:sldMk cId="2768217134" sldId="260"/>
            <ac:picMk id="5" creationId="{9B050DF0-01E9-D218-0D2A-72C8B671019C}"/>
          </ac:picMkLst>
        </pc:picChg>
      </pc:sldChg>
      <pc:sldChg chg="addSp delSp modSp new mod">
        <pc:chgData name="Liu Yibin" userId="f14d5d61-1758-4a77-8dfc-752ca5594c2d" providerId="ADAL" clId="{C873AC28-0644-4589-9A37-D41FAAE221C1}" dt="2024-10-10T05:33:17.720" v="645" actId="6549"/>
        <pc:sldMkLst>
          <pc:docMk/>
          <pc:sldMk cId="2289828581" sldId="261"/>
        </pc:sldMkLst>
        <pc:spChg chg="del">
          <ac:chgData name="Liu Yibin" userId="f14d5d61-1758-4a77-8dfc-752ca5594c2d" providerId="ADAL" clId="{C873AC28-0644-4589-9A37-D41FAAE221C1}" dt="2024-10-10T05:25:37.703" v="417" actId="478"/>
          <ac:spMkLst>
            <pc:docMk/>
            <pc:sldMk cId="2289828581" sldId="261"/>
            <ac:spMk id="2" creationId="{5F74098C-59B1-D57A-C5A5-09FB074F2817}"/>
          </ac:spMkLst>
        </pc:spChg>
        <pc:spChg chg="del">
          <ac:chgData name="Liu Yibin" userId="f14d5d61-1758-4a77-8dfc-752ca5594c2d" providerId="ADAL" clId="{C873AC28-0644-4589-9A37-D41FAAE221C1}" dt="2024-10-10T05:25:37.703" v="417" actId="478"/>
          <ac:spMkLst>
            <pc:docMk/>
            <pc:sldMk cId="2289828581" sldId="261"/>
            <ac:spMk id="3" creationId="{3783DD2E-F166-7A84-41C7-A811592CFD94}"/>
          </ac:spMkLst>
        </pc:spChg>
        <pc:spChg chg="add mod">
          <ac:chgData name="Liu Yibin" userId="f14d5d61-1758-4a77-8dfc-752ca5594c2d" providerId="ADAL" clId="{C873AC28-0644-4589-9A37-D41FAAE221C1}" dt="2024-10-10T05:33:17.720" v="645" actId="6549"/>
          <ac:spMkLst>
            <pc:docMk/>
            <pc:sldMk cId="2289828581" sldId="261"/>
            <ac:spMk id="4" creationId="{6941DF37-BF78-B4AB-0BD8-7E86BB63BB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B9BD-2401-D5A8-78E6-0E1ADCADA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FB8C9B-6CAD-5DFE-1B0E-81DBDFF6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43CB2-1D91-DCAF-8386-5B886299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F14C-F135-A59C-9C8B-4F2636A4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F802C-E2C2-3F34-6E16-4770BA41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63113-0C7E-712D-5B58-64020D20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07CCD-C7C9-D9DE-2249-FF6471E3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69F09-6F7D-393D-AE22-C3155827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8235D-D746-3247-16FB-C46DDCA4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3CDE8-8147-B7D6-6584-24470D23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78DDE-B48C-C1C4-200D-1457A2FF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BDA00-7FFD-19A2-DC4E-4E98CDDC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E249A-D950-9F05-F757-9448D4FE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82EDB-D357-9006-B144-7FA1DC95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29A82-835C-FE77-2EB2-EF31E650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8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86597-EB3B-C368-0786-C2715ED9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FC723-F8C8-364A-5848-D66352FA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DFB08-FBED-2529-5623-F3374DC1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D4A63-1D0F-F704-037A-8F830F9C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A4727-5709-6B7C-0644-BC44C274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A1872-C3E1-8B53-D587-9FB04DC0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9C83F-CE5D-894D-AD4A-EBF377F0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0815E-549E-BFE0-0268-9B0AC0A7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C754E-B343-9A03-DF60-BC3B7D29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23955-425A-2F36-4E7C-62D8C69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E16FF-288F-A343-41CD-0E19757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261F1-28F7-2F97-F323-331CF0CD6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AB7A9-81BD-8095-05B0-A7EE3647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E7D5D-30C7-33BF-B8FA-1D5175F2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4DBEE-93A1-4C03-061F-BD82AD7C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2763B-524F-596C-FD0F-CC0CCBCC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73228-41C7-CA9A-DC20-34BC4EAB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BA6FB-B2FD-4147-A87E-B9A01A68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03D5B-3CB3-8923-47A0-1EAF7D94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8380F0-A987-1CAB-0527-5587AA522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83D7E-8B1D-F612-B1DC-447409EF1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0ACA82-BA53-B1C8-FD03-1D279E82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ABBDE6-1AD9-4FD3-CCB2-8C22BE9F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138DA-0E68-2CE8-9C27-E119B007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1F09-CE5A-05D6-FACD-6DD3243E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E2B84-C803-DCF5-3F5F-624202B8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F16AD5-771A-A0FE-20BB-F4CD9FD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7D530-A2C1-B2FD-3EEE-604399D9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3D8CB-D8F6-12E1-DEA4-5D02518C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74EE9D-9415-BB5C-AE79-738757FF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AE41B-8AB7-F34A-8686-6857055D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F7ED-0332-32E2-6CDF-03B5110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6B7A9-F5BA-6E8E-E1D2-86276D71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E9A79-A9D4-D600-BF8D-09F11683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9E070-7AAE-9FA0-B781-D2757BC5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53C0F-7576-73C8-C61B-7ED528A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1ECCC-DE1E-A926-2677-771C666C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D6792-7357-5DE6-457E-36E0EC0B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9DE9C-100C-9276-15F3-65E2B7213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F1E22-603E-2465-26F0-CA959D47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E10C3-F047-2589-0434-C0449477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933C1-1EF3-D4AA-ACE4-7F8B6A57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5F1F4-D8AE-24A9-1531-68467CC6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3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A935B9-3232-B41E-3135-AB9731D0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777DD-6A29-B438-CBF1-AAF199A0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C80AB-9A7C-60AB-88B4-97EED826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7B777-D65C-4560-91CC-DED04E08CEC8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6F34-FDF8-C58A-1DB2-0AA88FE48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FE0F8-C880-8172-DEC2-BF1C2D679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A4074-2BFC-48D5-B280-FE022768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0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vidsarrut.pages.in2p3.fr/gate-exercices-site/docs/exercice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26A0C0-AC4F-993F-D2DE-8146F3BD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" y="723069"/>
            <a:ext cx="10473697" cy="17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7543BF-CD89-7546-1A3F-D6F079AE14F1}"/>
              </a:ext>
            </a:extLst>
          </p:cNvPr>
          <p:cNvSpPr txBox="1"/>
          <p:nvPr/>
        </p:nvSpPr>
        <p:spPr>
          <a:xfrm>
            <a:off x="486384" y="38910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Y90 dosimetry calculation process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68F897-49AB-5284-7216-50380D74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4" y="1283732"/>
            <a:ext cx="2155403" cy="21554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40789F-6ED9-5A56-1E26-C04FF717C2AD}"/>
              </a:ext>
            </a:extLst>
          </p:cNvPr>
          <p:cNvSpPr txBox="1"/>
          <p:nvPr/>
        </p:nvSpPr>
        <p:spPr>
          <a:xfrm>
            <a:off x="269631" y="91440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Y90 PET image, scale the total counts to injected activity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11C76A-5681-5DF5-1CE7-D4D69AE31221}"/>
              </a:ext>
            </a:extLst>
          </p:cNvPr>
          <p:cNvSpPr txBox="1"/>
          <p:nvPr/>
        </p:nvSpPr>
        <p:spPr>
          <a:xfrm>
            <a:off x="2937753" y="1992101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Now, the image voxel unit is XXX </a:t>
            </a:r>
            <a:r>
              <a:rPr lang="en-US" altLang="zh-CN" dirty="0" err="1"/>
              <a:t>GBq</a:t>
            </a:r>
            <a:r>
              <a:rPr lang="en-US" altLang="zh-CN" dirty="0"/>
              <a:t>/voxel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A78637-7810-F58D-EB37-BDA97FA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4" y="4177798"/>
            <a:ext cx="2155404" cy="2155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0D958D-8E56-46F7-1A48-50A005D6DEB7}"/>
              </a:ext>
            </a:extLst>
          </p:cNvPr>
          <p:cNvSpPr txBox="1"/>
          <p:nvPr/>
        </p:nvSpPr>
        <p:spPr>
          <a:xfrm>
            <a:off x="269631" y="3623801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CT image with a translation table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B09F1C-1080-9985-569D-EA50E7A5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1825"/>
          <a:stretch/>
        </p:blipFill>
        <p:spPr>
          <a:xfrm>
            <a:off x="8352418" y="914400"/>
            <a:ext cx="1803658" cy="552380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AE5F1DE-B6D8-DF98-CE52-6A0569E9467E}"/>
              </a:ext>
            </a:extLst>
          </p:cNvPr>
          <p:cNvSpPr txBox="1"/>
          <p:nvPr/>
        </p:nvSpPr>
        <p:spPr>
          <a:xfrm>
            <a:off x="2937753" y="4516836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Translate the CT unit from HU to materials</a:t>
            </a:r>
          </a:p>
          <a:p>
            <a:r>
              <a:rPr lang="en-US" altLang="zh-CN" dirty="0"/>
              <a:t>(Resample process not change the HU)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2569B8-2D08-C402-0F6F-CB7A4EEB44C5}"/>
              </a:ext>
            </a:extLst>
          </p:cNvPr>
          <p:cNvSpPr txBox="1"/>
          <p:nvPr/>
        </p:nvSpPr>
        <p:spPr>
          <a:xfrm>
            <a:off x="428017" y="418289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Gate internal dosimetry model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61506-D24C-2DC9-B221-130DF65A935A}"/>
              </a:ext>
            </a:extLst>
          </p:cNvPr>
          <p:cNvSpPr txBox="1"/>
          <p:nvPr/>
        </p:nvSpPr>
        <p:spPr>
          <a:xfrm>
            <a:off x="428017" y="917111"/>
            <a:ext cx="903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2"/>
              </a:rPr>
              <a:t>Exercice</a:t>
            </a:r>
            <a:r>
              <a:rPr lang="en-US" altLang="zh-CN" dirty="0">
                <a:hlinkClick r:id="rId2"/>
              </a:rPr>
              <a:t> 4 - Internal radiation therapy · </a:t>
            </a:r>
            <a:r>
              <a:rPr lang="en-US" altLang="zh-CN" dirty="0" err="1">
                <a:hlinkClick r:id="rId2"/>
              </a:rPr>
              <a:t>Exercices</a:t>
            </a:r>
            <a:r>
              <a:rPr lang="en-US" altLang="zh-CN" dirty="0">
                <a:hlinkClick r:id="rId2"/>
              </a:rPr>
              <a:t> for GATE (in2p3.fr)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509665-C508-4934-BDED-3C45AB93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87" r="26516"/>
          <a:stretch/>
        </p:blipFill>
        <p:spPr>
          <a:xfrm>
            <a:off x="2141787" y="1415933"/>
            <a:ext cx="6186791" cy="49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C3C736-3F91-9390-7839-78DB6D38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85" y="211016"/>
            <a:ext cx="7640230" cy="2082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C85D7A-BF90-08CD-7EB4-668AF02F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9"/>
          <a:stretch/>
        </p:blipFill>
        <p:spPr>
          <a:xfrm>
            <a:off x="872247" y="2293048"/>
            <a:ext cx="5749550" cy="24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21A2FF-22E1-878D-8DA4-A82EA6E83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004" y="2293048"/>
            <a:ext cx="46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2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410051-46B6-7608-5B39-24F40E9E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92" y="516164"/>
            <a:ext cx="8009615" cy="52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050DF0-01E9-D218-0D2A-72C8B671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26" y="807396"/>
            <a:ext cx="6248147" cy="5587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DA002E-0DA3-B6F2-A655-604A35765CF4}"/>
              </a:ext>
            </a:extLst>
          </p:cNvPr>
          <p:cNvSpPr txBox="1"/>
          <p:nvPr/>
        </p:nvSpPr>
        <p:spPr>
          <a:xfrm>
            <a:off x="311285" y="24319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Integrate to get the final dose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2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41DF37-BF78-B4AB-0BD8-7E86BB63BBF0}"/>
              </a:ext>
            </a:extLst>
          </p:cNvPr>
          <p:cNvSpPr txBox="1"/>
          <p:nvPr/>
        </p:nvSpPr>
        <p:spPr>
          <a:xfrm>
            <a:off x="661481" y="437745"/>
            <a:ext cx="6043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 be used as reference result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MIRD method (soft ware)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Voxel_S_value</a:t>
            </a:r>
            <a:r>
              <a:rPr lang="en-US" altLang="zh-CN" dirty="0"/>
              <a:t> (self generated kernel VS web site kernel)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Image based MC (Gate)</a:t>
            </a:r>
          </a:p>
          <a:p>
            <a:pPr marL="342900" indent="-342900">
              <a:buAutoNum type="arabicPeriod"/>
            </a:pPr>
            <a:r>
              <a:rPr lang="en-US" altLang="zh-CN"/>
              <a:t>MIM </a:t>
            </a:r>
            <a:r>
              <a:rPr lang="en-US" altLang="zh-CN" dirty="0"/>
              <a:t>result (MC, MIRD)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82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Yibin</dc:creator>
  <cp:lastModifiedBy>Liu Yibin</cp:lastModifiedBy>
  <cp:revision>1</cp:revision>
  <dcterms:created xsi:type="dcterms:W3CDTF">2024-10-10T05:03:41Z</dcterms:created>
  <dcterms:modified xsi:type="dcterms:W3CDTF">2024-10-10T05:51:15Z</dcterms:modified>
</cp:coreProperties>
</file>