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19936-BE4B-4738-ADAA-7115A2A8EE15}" v="2" dt="2024-10-30T01:55:4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ibin" userId="f14d5d61-1758-4a77-8dfc-752ca5594c2d" providerId="ADAL" clId="{9B919936-BE4B-4738-ADAA-7115A2A8EE15}"/>
    <pc:docChg chg="custSel addSld delSld modSld">
      <pc:chgData name="Liu Yibin" userId="f14d5d61-1758-4a77-8dfc-752ca5594c2d" providerId="ADAL" clId="{9B919936-BE4B-4738-ADAA-7115A2A8EE15}" dt="2024-10-30T05:55:30.756" v="90" actId="47"/>
      <pc:docMkLst>
        <pc:docMk/>
      </pc:docMkLst>
      <pc:sldChg chg="addSp delSp modSp new mod">
        <pc:chgData name="Liu Yibin" userId="f14d5d61-1758-4a77-8dfc-752ca5594c2d" providerId="ADAL" clId="{9B919936-BE4B-4738-ADAA-7115A2A8EE15}" dt="2024-10-29T08:47:22.379" v="13" actId="20577"/>
        <pc:sldMkLst>
          <pc:docMk/>
          <pc:sldMk cId="2274456794" sldId="256"/>
        </pc:sldMkLst>
        <pc:spChg chg="del">
          <ac:chgData name="Liu Yibin" userId="f14d5d61-1758-4a77-8dfc-752ca5594c2d" providerId="ADAL" clId="{9B919936-BE4B-4738-ADAA-7115A2A8EE15}" dt="2024-10-29T08:45:38.609" v="1" actId="478"/>
          <ac:spMkLst>
            <pc:docMk/>
            <pc:sldMk cId="2274456794" sldId="256"/>
            <ac:spMk id="2" creationId="{38272CC0-AA59-D8EF-8087-9BB37D0BB1FD}"/>
          </ac:spMkLst>
        </pc:spChg>
        <pc:spChg chg="del">
          <ac:chgData name="Liu Yibin" userId="f14d5d61-1758-4a77-8dfc-752ca5594c2d" providerId="ADAL" clId="{9B919936-BE4B-4738-ADAA-7115A2A8EE15}" dt="2024-10-29T08:45:38.609" v="1" actId="478"/>
          <ac:spMkLst>
            <pc:docMk/>
            <pc:sldMk cId="2274456794" sldId="256"/>
            <ac:spMk id="3" creationId="{9D5F1C98-8C09-F899-CA82-B5C7A57330F3}"/>
          </ac:spMkLst>
        </pc:spChg>
        <pc:spChg chg="add mod">
          <ac:chgData name="Liu Yibin" userId="f14d5d61-1758-4a77-8dfc-752ca5594c2d" providerId="ADAL" clId="{9B919936-BE4B-4738-ADAA-7115A2A8EE15}" dt="2024-10-29T08:47:09.111" v="7" actId="1076"/>
          <ac:spMkLst>
            <pc:docMk/>
            <pc:sldMk cId="2274456794" sldId="256"/>
            <ac:spMk id="7" creationId="{6D36D381-47CE-7716-4C95-B6E8877DD5FB}"/>
          </ac:spMkLst>
        </pc:spChg>
        <pc:spChg chg="add mod">
          <ac:chgData name="Liu Yibin" userId="f14d5d61-1758-4a77-8dfc-752ca5594c2d" providerId="ADAL" clId="{9B919936-BE4B-4738-ADAA-7115A2A8EE15}" dt="2024-10-29T08:47:22.379" v="13" actId="20577"/>
          <ac:spMkLst>
            <pc:docMk/>
            <pc:sldMk cId="2274456794" sldId="256"/>
            <ac:spMk id="9" creationId="{0A08D38E-A5A6-CA42-5577-CFC253CE7841}"/>
          </ac:spMkLst>
        </pc:spChg>
        <pc:picChg chg="add">
          <ac:chgData name="Liu Yibin" userId="f14d5d61-1758-4a77-8dfc-752ca5594c2d" providerId="ADAL" clId="{9B919936-BE4B-4738-ADAA-7115A2A8EE15}" dt="2024-10-29T08:45:39.135" v="2" actId="22"/>
          <ac:picMkLst>
            <pc:docMk/>
            <pc:sldMk cId="2274456794" sldId="256"/>
            <ac:picMk id="5" creationId="{0174B0E7-0D31-1451-0D4B-BCBFFE7460E1}"/>
          </ac:picMkLst>
        </pc:picChg>
      </pc:sldChg>
      <pc:sldChg chg="addSp delSp modSp new mod">
        <pc:chgData name="Liu Yibin" userId="f14d5d61-1758-4a77-8dfc-752ca5594c2d" providerId="ADAL" clId="{9B919936-BE4B-4738-ADAA-7115A2A8EE15}" dt="2024-10-29T08:49:28.186" v="24" actId="1076"/>
        <pc:sldMkLst>
          <pc:docMk/>
          <pc:sldMk cId="2979721998" sldId="257"/>
        </pc:sldMkLst>
        <pc:spChg chg="del">
          <ac:chgData name="Liu Yibin" userId="f14d5d61-1758-4a77-8dfc-752ca5594c2d" providerId="ADAL" clId="{9B919936-BE4B-4738-ADAA-7115A2A8EE15}" dt="2024-10-29T08:47:37.061" v="15" actId="478"/>
          <ac:spMkLst>
            <pc:docMk/>
            <pc:sldMk cId="2979721998" sldId="257"/>
            <ac:spMk id="2" creationId="{BBD71CE3-2C8C-BE09-BD0E-DB4950387E5A}"/>
          </ac:spMkLst>
        </pc:spChg>
        <pc:spChg chg="del">
          <ac:chgData name="Liu Yibin" userId="f14d5d61-1758-4a77-8dfc-752ca5594c2d" providerId="ADAL" clId="{9B919936-BE4B-4738-ADAA-7115A2A8EE15}" dt="2024-10-29T08:47:37.061" v="15" actId="478"/>
          <ac:spMkLst>
            <pc:docMk/>
            <pc:sldMk cId="2979721998" sldId="257"/>
            <ac:spMk id="3" creationId="{C2B19433-586F-2466-3D12-34B5DD883D0D}"/>
          </ac:spMkLst>
        </pc:spChg>
        <pc:spChg chg="add mod">
          <ac:chgData name="Liu Yibin" userId="f14d5d61-1758-4a77-8dfc-752ca5594c2d" providerId="ADAL" clId="{9B919936-BE4B-4738-ADAA-7115A2A8EE15}" dt="2024-10-29T08:47:44.687" v="18" actId="1076"/>
          <ac:spMkLst>
            <pc:docMk/>
            <pc:sldMk cId="2979721998" sldId="257"/>
            <ac:spMk id="5" creationId="{87BB23FA-ACB2-557F-6FE3-1E01FC5454EF}"/>
          </ac:spMkLst>
        </pc:spChg>
        <pc:spChg chg="add mod">
          <ac:chgData name="Liu Yibin" userId="f14d5d61-1758-4a77-8dfc-752ca5594c2d" providerId="ADAL" clId="{9B919936-BE4B-4738-ADAA-7115A2A8EE15}" dt="2024-10-29T08:47:54.578" v="21" actId="1076"/>
          <ac:spMkLst>
            <pc:docMk/>
            <pc:sldMk cId="2979721998" sldId="257"/>
            <ac:spMk id="7" creationId="{DCCF0954-80D7-C96D-1BF9-E898406C3FD9}"/>
          </ac:spMkLst>
        </pc:spChg>
        <pc:picChg chg="add mod">
          <ac:chgData name="Liu Yibin" userId="f14d5d61-1758-4a77-8dfc-752ca5594c2d" providerId="ADAL" clId="{9B919936-BE4B-4738-ADAA-7115A2A8EE15}" dt="2024-10-29T08:49:28.186" v="24" actId="1076"/>
          <ac:picMkLst>
            <pc:docMk/>
            <pc:sldMk cId="2979721998" sldId="257"/>
            <ac:picMk id="9" creationId="{9CC57B86-53FF-FE9B-AAB6-B8B3F7A4C1B0}"/>
          </ac:picMkLst>
        </pc:picChg>
      </pc:sldChg>
      <pc:sldChg chg="addSp delSp modSp new mod">
        <pc:chgData name="Liu Yibin" userId="f14d5d61-1758-4a77-8dfc-752ca5594c2d" providerId="ADAL" clId="{9B919936-BE4B-4738-ADAA-7115A2A8EE15}" dt="2024-10-29T08:52:20.305" v="33" actId="22"/>
        <pc:sldMkLst>
          <pc:docMk/>
          <pc:sldMk cId="3309066706" sldId="258"/>
        </pc:sldMkLst>
        <pc:spChg chg="del">
          <ac:chgData name="Liu Yibin" userId="f14d5d61-1758-4a77-8dfc-752ca5594c2d" providerId="ADAL" clId="{9B919936-BE4B-4738-ADAA-7115A2A8EE15}" dt="2024-10-29T08:49:45.013" v="26" actId="478"/>
          <ac:spMkLst>
            <pc:docMk/>
            <pc:sldMk cId="3309066706" sldId="258"/>
            <ac:spMk id="2" creationId="{6E5DEC6F-91EC-F83F-57FA-4C393C9FEDD3}"/>
          </ac:spMkLst>
        </pc:spChg>
        <pc:spChg chg="del">
          <ac:chgData name="Liu Yibin" userId="f14d5d61-1758-4a77-8dfc-752ca5594c2d" providerId="ADAL" clId="{9B919936-BE4B-4738-ADAA-7115A2A8EE15}" dt="2024-10-29T08:49:45.013" v="26" actId="478"/>
          <ac:spMkLst>
            <pc:docMk/>
            <pc:sldMk cId="3309066706" sldId="258"/>
            <ac:spMk id="3" creationId="{197A2F45-282A-1C6A-50F7-91588799A420}"/>
          </ac:spMkLst>
        </pc:spChg>
        <pc:spChg chg="add mod">
          <ac:chgData name="Liu Yibin" userId="f14d5d61-1758-4a77-8dfc-752ca5594c2d" providerId="ADAL" clId="{9B919936-BE4B-4738-ADAA-7115A2A8EE15}" dt="2024-10-29T08:49:50.169" v="29" actId="1076"/>
          <ac:spMkLst>
            <pc:docMk/>
            <pc:sldMk cId="3309066706" sldId="258"/>
            <ac:spMk id="5" creationId="{E3F84F3E-8856-5DD4-F0B8-868866950D53}"/>
          </ac:spMkLst>
        </pc:spChg>
        <pc:spChg chg="add mod">
          <ac:chgData name="Liu Yibin" userId="f14d5d61-1758-4a77-8dfc-752ca5594c2d" providerId="ADAL" clId="{9B919936-BE4B-4738-ADAA-7115A2A8EE15}" dt="2024-10-29T08:49:57.324" v="32" actId="1076"/>
          <ac:spMkLst>
            <pc:docMk/>
            <pc:sldMk cId="3309066706" sldId="258"/>
            <ac:spMk id="7" creationId="{03824957-6CFD-9866-5AB5-01FE3B0CFC13}"/>
          </ac:spMkLst>
        </pc:spChg>
        <pc:picChg chg="add">
          <ac:chgData name="Liu Yibin" userId="f14d5d61-1758-4a77-8dfc-752ca5594c2d" providerId="ADAL" clId="{9B919936-BE4B-4738-ADAA-7115A2A8EE15}" dt="2024-10-29T08:52:20.305" v="33" actId="22"/>
          <ac:picMkLst>
            <pc:docMk/>
            <pc:sldMk cId="3309066706" sldId="258"/>
            <ac:picMk id="9" creationId="{ECE6660C-3B8A-0C6A-64F0-6362712D27B3}"/>
          </ac:picMkLst>
        </pc:picChg>
      </pc:sldChg>
      <pc:sldChg chg="addSp delSp modSp new mod">
        <pc:chgData name="Liu Yibin" userId="f14d5d61-1758-4a77-8dfc-752ca5594c2d" providerId="ADAL" clId="{9B919936-BE4B-4738-ADAA-7115A2A8EE15}" dt="2024-10-29T09:22:07.576" v="41" actId="20577"/>
        <pc:sldMkLst>
          <pc:docMk/>
          <pc:sldMk cId="104803822" sldId="259"/>
        </pc:sldMkLst>
        <pc:spChg chg="del">
          <ac:chgData name="Liu Yibin" userId="f14d5d61-1758-4a77-8dfc-752ca5594c2d" providerId="ADAL" clId="{9B919936-BE4B-4738-ADAA-7115A2A8EE15}" dt="2024-10-29T08:53:29.668" v="35" actId="478"/>
          <ac:spMkLst>
            <pc:docMk/>
            <pc:sldMk cId="104803822" sldId="259"/>
            <ac:spMk id="2" creationId="{0EDE5E5C-1494-598E-CE14-2407942EFAB4}"/>
          </ac:spMkLst>
        </pc:spChg>
        <pc:spChg chg="del">
          <ac:chgData name="Liu Yibin" userId="f14d5d61-1758-4a77-8dfc-752ca5594c2d" providerId="ADAL" clId="{9B919936-BE4B-4738-ADAA-7115A2A8EE15}" dt="2024-10-29T08:53:29.668" v="35" actId="478"/>
          <ac:spMkLst>
            <pc:docMk/>
            <pc:sldMk cId="104803822" sldId="259"/>
            <ac:spMk id="3" creationId="{E544F04E-D903-A0D1-A6EC-B0DBDA6D26C1}"/>
          </ac:spMkLst>
        </pc:spChg>
        <pc:spChg chg="add mod">
          <ac:chgData name="Liu Yibin" userId="f14d5d61-1758-4a77-8dfc-752ca5594c2d" providerId="ADAL" clId="{9B919936-BE4B-4738-ADAA-7115A2A8EE15}" dt="2024-10-29T09:22:07.576" v="41" actId="20577"/>
          <ac:spMkLst>
            <pc:docMk/>
            <pc:sldMk cId="104803822" sldId="259"/>
            <ac:spMk id="6" creationId="{875A0E0B-964E-7E5E-4AC7-C4A3F752EE7A}"/>
          </ac:spMkLst>
        </pc:spChg>
        <pc:spChg chg="add mod">
          <ac:chgData name="Liu Yibin" userId="f14d5d61-1758-4a77-8dfc-752ca5594c2d" providerId="ADAL" clId="{9B919936-BE4B-4738-ADAA-7115A2A8EE15}" dt="2024-10-29T09:22:05.111" v="39"/>
          <ac:spMkLst>
            <pc:docMk/>
            <pc:sldMk cId="104803822" sldId="259"/>
            <ac:spMk id="7" creationId="{B8305898-1918-99CA-3351-47F8918E45FA}"/>
          </ac:spMkLst>
        </pc:spChg>
        <pc:picChg chg="add mod">
          <ac:chgData name="Liu Yibin" userId="f14d5d61-1758-4a77-8dfc-752ca5594c2d" providerId="ADAL" clId="{9B919936-BE4B-4738-ADAA-7115A2A8EE15}" dt="2024-10-29T09:21:58.775" v="38" actId="1076"/>
          <ac:picMkLst>
            <pc:docMk/>
            <pc:sldMk cId="104803822" sldId="259"/>
            <ac:picMk id="5" creationId="{ACAE0E31-DC10-6AF6-F2BE-4F4AFEB818B8}"/>
          </ac:picMkLst>
        </pc:picChg>
      </pc:sldChg>
      <pc:sldChg chg="addSp delSp modSp new del mod">
        <pc:chgData name="Liu Yibin" userId="f14d5d61-1758-4a77-8dfc-752ca5594c2d" providerId="ADAL" clId="{9B919936-BE4B-4738-ADAA-7115A2A8EE15}" dt="2024-10-30T05:55:30.756" v="90" actId="47"/>
        <pc:sldMkLst>
          <pc:docMk/>
          <pc:sldMk cId="3467691405" sldId="260"/>
        </pc:sldMkLst>
        <pc:spChg chg="del">
          <ac:chgData name="Liu Yibin" userId="f14d5d61-1758-4a77-8dfc-752ca5594c2d" providerId="ADAL" clId="{9B919936-BE4B-4738-ADAA-7115A2A8EE15}" dt="2024-10-30T01:55:31.686" v="43" actId="478"/>
          <ac:spMkLst>
            <pc:docMk/>
            <pc:sldMk cId="3467691405" sldId="260"/>
            <ac:spMk id="2" creationId="{8F923872-36E2-DD85-F299-789C951A612B}"/>
          </ac:spMkLst>
        </pc:spChg>
        <pc:spChg chg="del">
          <ac:chgData name="Liu Yibin" userId="f14d5d61-1758-4a77-8dfc-752ca5594c2d" providerId="ADAL" clId="{9B919936-BE4B-4738-ADAA-7115A2A8EE15}" dt="2024-10-30T01:55:31.686" v="43" actId="478"/>
          <ac:spMkLst>
            <pc:docMk/>
            <pc:sldMk cId="3467691405" sldId="260"/>
            <ac:spMk id="3" creationId="{7A42B1C3-204D-C759-76B4-D1AB9E2DC68E}"/>
          </ac:spMkLst>
        </pc:spChg>
        <pc:spChg chg="add mod">
          <ac:chgData name="Liu Yibin" userId="f14d5d61-1758-4a77-8dfc-752ca5594c2d" providerId="ADAL" clId="{9B919936-BE4B-4738-ADAA-7115A2A8EE15}" dt="2024-10-30T01:55:54.985" v="89" actId="20577"/>
          <ac:spMkLst>
            <pc:docMk/>
            <pc:sldMk cId="3467691405" sldId="260"/>
            <ac:spMk id="6" creationId="{7829F16F-E578-6145-9AF6-0D6C9A79D7D6}"/>
          </ac:spMkLst>
        </pc:spChg>
        <pc:picChg chg="add mod modCrop">
          <ac:chgData name="Liu Yibin" userId="f14d5d61-1758-4a77-8dfc-752ca5594c2d" providerId="ADAL" clId="{9B919936-BE4B-4738-ADAA-7115A2A8EE15}" dt="2024-10-30T01:55:38.048" v="46" actId="732"/>
          <ac:picMkLst>
            <pc:docMk/>
            <pc:sldMk cId="3467691405" sldId="260"/>
            <ac:picMk id="5" creationId="{B1169AFE-895E-E1C3-6A37-727D98B03AD1}"/>
          </ac:picMkLst>
        </pc:picChg>
      </pc:sldChg>
    </pc:docChg>
  </pc:docChgLst>
  <pc:docChgLst>
    <pc:chgData name="Liu Yibin" userId="f14d5d61-1758-4a77-8dfc-752ca5594c2d" providerId="ADAL" clId="{64193527-A8FC-480B-A31E-0DE5D7F91945}"/>
    <pc:docChg chg="custSel addSld modSld sldOrd">
      <pc:chgData name="Liu Yibin" userId="f14d5d61-1758-4a77-8dfc-752ca5594c2d" providerId="ADAL" clId="{64193527-A8FC-480B-A31E-0DE5D7F91945}" dt="2024-10-30T05:57:53.777" v="4" actId="22"/>
      <pc:docMkLst>
        <pc:docMk/>
      </pc:docMkLst>
      <pc:sldChg chg="addSp delSp new mod ord">
        <pc:chgData name="Liu Yibin" userId="f14d5d61-1758-4a77-8dfc-752ca5594c2d" providerId="ADAL" clId="{64193527-A8FC-480B-A31E-0DE5D7F91945}" dt="2024-10-30T05:57:53.777" v="4" actId="22"/>
        <pc:sldMkLst>
          <pc:docMk/>
          <pc:sldMk cId="10910765" sldId="260"/>
        </pc:sldMkLst>
        <pc:spChg chg="del">
          <ac:chgData name="Liu Yibin" userId="f14d5d61-1758-4a77-8dfc-752ca5594c2d" providerId="ADAL" clId="{64193527-A8FC-480B-A31E-0DE5D7F91945}" dt="2024-10-30T05:57:24.781" v="3" actId="478"/>
          <ac:spMkLst>
            <pc:docMk/>
            <pc:sldMk cId="10910765" sldId="260"/>
            <ac:spMk id="2" creationId="{6486B480-BA56-131F-6C97-BEF93E880084}"/>
          </ac:spMkLst>
        </pc:spChg>
        <pc:spChg chg="del">
          <ac:chgData name="Liu Yibin" userId="f14d5d61-1758-4a77-8dfc-752ca5594c2d" providerId="ADAL" clId="{64193527-A8FC-480B-A31E-0DE5D7F91945}" dt="2024-10-30T05:57:24.781" v="3" actId="478"/>
          <ac:spMkLst>
            <pc:docMk/>
            <pc:sldMk cId="10910765" sldId="260"/>
            <ac:spMk id="3" creationId="{E3A25F9C-8508-3B74-F88E-B60C4590D2EC}"/>
          </ac:spMkLst>
        </pc:spChg>
        <pc:picChg chg="add">
          <ac:chgData name="Liu Yibin" userId="f14d5d61-1758-4a77-8dfc-752ca5594c2d" providerId="ADAL" clId="{64193527-A8FC-480B-A31E-0DE5D7F91945}" dt="2024-10-30T05:57:53.777" v="4" actId="22"/>
          <ac:picMkLst>
            <pc:docMk/>
            <pc:sldMk cId="10910765" sldId="260"/>
            <ac:picMk id="5" creationId="{19CFFA6A-158B-71E2-BAC7-B38B84A252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54098-AC5F-9459-4497-47B8A07C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D1D76-7444-BFFD-0A2D-2B23F15A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E558C-29A2-3D2E-14A3-64AEE9C9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95AE7-CFFA-8F04-F3D0-D46302AD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ECF71-86F1-F8C8-DAD3-CCA57DA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0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519D-D285-C4E2-D481-34AE62BB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1F7A8-175F-D829-1CF8-A9A6F43FF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D4B44-F304-B0AD-3821-8C751DF7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0BFCA-BFDC-8B48-9D8D-CAF83840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23A69-8E24-559B-5214-2C91B6B7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B16FC9-02D8-4717-049A-5FDD36F4B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59F6F-73DA-8421-3566-22D30507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869A9-0D2D-927B-F633-335C67AD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B12E-B186-BB07-43E4-5AE1FC56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842C7-9065-F701-E3E2-53C0ED3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6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C3E3F-3127-1069-C720-B401618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FA8C9-2A9D-C6E3-B374-857600E2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57D7-1829-5FCD-31A0-F33B643C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F0367-4C49-EF7E-8E5C-9FE180FF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C1604-56A3-2439-44B3-8EB4F403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2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A7BA1-DFFD-ABEB-BE4D-9FC8C26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290AE-66EA-7D5C-DC8E-4364621D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64C78-A96E-E050-EDA0-F7843111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9C08B-BB51-7EA2-DDF9-D8EE1CC2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9A0C2-A12E-5037-93BF-79C0427F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9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E104-8695-3498-471D-901D9505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EDA8E-5ADD-0839-D837-75A6499FD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9125F-CD20-BB3C-7B9D-91A27F5C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49C4E-E7F5-C815-D4F8-AC7AE124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5238D-D311-E94F-19C7-76783D31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8E12A-0B5A-2DC1-20F5-7B302074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CD30C-8FF6-954E-A54D-C53D1DFC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EE90D-D643-F937-BB60-1C029568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EEFC0-8C10-21A9-F954-C4D91DD16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DC6AC6-B50B-EB0C-2B81-6AEF734B4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6ACEB-B6D8-BC50-39E7-C1CE56920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B5A29-0BC3-F406-5044-67FA8769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15E142-9C6D-83EB-6EAE-247E6BA6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98F0C0-FB42-0845-9FFC-7869DE30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2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BD183-FB21-B198-BBE4-2BD36DF2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6F7B34-7902-7E35-977D-BCC26A2B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D6BBA1-B25C-FFDF-462F-786FEA80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72D1DC-1C6E-16FC-8A22-2CA1A6CF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E60A4-8B1A-D723-5BA8-D83E827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27254-5107-BAD2-2AE4-6400C8D7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4428D-C0DD-03B0-04B7-13341B1E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6DFE-855C-354B-F80A-8C09F3F3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ED33-7125-3A96-E356-37242CC5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F4F09-1ED2-CF7B-17C5-886C42CF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FE8D7-2044-7CDC-9476-0A8ED2E7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AEFE8-FF85-D5BA-8717-2EDA9404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FBD50-C71D-991B-2A33-35F49BEA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4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1AAD-3C54-28D5-B1FB-CABE39BD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40DFFC-0840-F8F8-0EF6-8B139AB4D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C71EB-8C86-4ED1-79A0-956F7A87F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9EF06-338B-3727-2DA9-A96A0823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C18DD-35E3-1007-7042-11D7C4A3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B7419-DA5F-2F86-6125-FF74B51F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3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96368D-598B-11E0-FD9C-7891F100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82CA3-147B-64A1-6A2D-1C12BDF8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594EF-E935-C68E-9523-D8373A943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58263-11D0-45E7-8082-F37A72C3B97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A81E5-ED07-21EA-40C4-613C5768D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8FB3E-CA12-6022-CF3C-DE4CDB3A7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51695-36C8-4284-BE3A-7D30D3BEB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74B0E7-0D31-1451-0D4B-BCBFFE74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67095"/>
            <a:ext cx="7295238" cy="65238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36D381-47CE-7716-4C95-B6E8877DD5FB}"/>
              </a:ext>
            </a:extLst>
          </p:cNvPr>
          <p:cNvSpPr txBox="1"/>
          <p:nvPr/>
        </p:nvSpPr>
        <p:spPr>
          <a:xfrm>
            <a:off x="179404" y="345491"/>
            <a:ext cx="89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S1P26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08D38E-A5A6-CA42-5577-CFC253CE7841}"/>
              </a:ext>
            </a:extLst>
          </p:cNvPr>
          <p:cNvSpPr txBox="1"/>
          <p:nvPr/>
        </p:nvSpPr>
        <p:spPr>
          <a:xfrm>
            <a:off x="179404" y="714823"/>
            <a:ext cx="100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Lesion4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45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BB23FA-ACB2-557F-6FE3-1E01FC5454EF}"/>
              </a:ext>
            </a:extLst>
          </p:cNvPr>
          <p:cNvSpPr txBox="1"/>
          <p:nvPr/>
        </p:nvSpPr>
        <p:spPr>
          <a:xfrm>
            <a:off x="342900" y="452496"/>
            <a:ext cx="82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S1P46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CF0954-80D7-C96D-1BF9-E898406C3FD9}"/>
              </a:ext>
            </a:extLst>
          </p:cNvPr>
          <p:cNvSpPr txBox="1"/>
          <p:nvPr/>
        </p:nvSpPr>
        <p:spPr>
          <a:xfrm>
            <a:off x="342900" y="821828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Healthy liver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C57B86-53FF-FE9B-AAB6-B8B3F7A4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64" y="452496"/>
            <a:ext cx="6433471" cy="55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84F3E-8856-5DD4-F0B8-868866950D53}"/>
              </a:ext>
            </a:extLst>
          </p:cNvPr>
          <p:cNvSpPr txBox="1"/>
          <p:nvPr/>
        </p:nvSpPr>
        <p:spPr>
          <a:xfrm>
            <a:off x="488814" y="355219"/>
            <a:ext cx="97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S1P70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824957-6CFD-9866-5AB5-01FE3B0CFC13}"/>
              </a:ext>
            </a:extLst>
          </p:cNvPr>
          <p:cNvSpPr txBox="1"/>
          <p:nvPr/>
        </p:nvSpPr>
        <p:spPr>
          <a:xfrm>
            <a:off x="488814" y="724551"/>
            <a:ext cx="78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LUNG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E6660C-3B8A-0C6A-64F0-6362712D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67095"/>
            <a:ext cx="7295238" cy="6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6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AE0E31-DC10-6AF6-F2BE-4F4AFEB8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70" y="341644"/>
            <a:ext cx="6904860" cy="61747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5A0E0B-964E-7E5E-4AC7-C4A3F752EE7A}"/>
              </a:ext>
            </a:extLst>
          </p:cNvPr>
          <p:cNvSpPr txBox="1"/>
          <p:nvPr/>
        </p:nvSpPr>
        <p:spPr>
          <a:xfrm>
            <a:off x="488814" y="355219"/>
            <a:ext cx="97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S1P77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305898-1918-99CA-3351-47F8918E45FA}"/>
              </a:ext>
            </a:extLst>
          </p:cNvPr>
          <p:cNvSpPr txBox="1"/>
          <p:nvPr/>
        </p:nvSpPr>
        <p:spPr>
          <a:xfrm>
            <a:off x="488814" y="724551"/>
            <a:ext cx="78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LUNG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0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CFFA6A-158B-71E2-BAC7-B38B84A2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40" y="0"/>
            <a:ext cx="7530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Yibin</dc:creator>
  <cp:lastModifiedBy>Liu Yibin</cp:lastModifiedBy>
  <cp:revision>1</cp:revision>
  <dcterms:created xsi:type="dcterms:W3CDTF">2024-10-29T08:45:35Z</dcterms:created>
  <dcterms:modified xsi:type="dcterms:W3CDTF">2024-10-30T05:57:55Z</dcterms:modified>
</cp:coreProperties>
</file>