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vs ROI-Constrained Otsu Thresholding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5029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/>
                <a:gridCol w="1257300"/>
                <a:gridCol w="1257300"/>
                <a:gridCol w="1257300"/>
              </a:tblGrid>
              <a:tr h="365760">
                <a:tc>
                  <a:txBody>
                    <a:bodyPr/>
                    <a:lstStyle/>
                    <a:p>
                      <a:r>
                        <a:rPr sz="14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GT Vol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Pred Vol (mL)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Dice Score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400"/>
                        <a:t>Global Otsu (Raw)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4757.93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0.018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400"/>
                        <a:t>Global Otsu (Largest)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3597.38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0.000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sz="1400"/>
                        <a:t>ROI Otsu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42.66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35.32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/>
                        <a:t>0.906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86400" y="1371600"/>
            <a:ext cx="32004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t>• Global Otsu includes all bright organs → over-segmentation.</a:t>
            </a:r>
          </a:p>
          <a:p>
            <a:r>
              <a:t>• Largest component heuristic still wrong (Dice=0).</a:t>
            </a:r>
          </a:p>
          <a:p>
            <a:r>
              <a:t>• ROI-constrained Otsu isolates tumor (Dice≈0.91).</a:t>
            </a:r>
          </a:p>
          <a:p>
            <a:r>
              <a:t>• ROI guidance is critical for threshold-based segmentation.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