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Results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411480">
                <a:tc>
                  <a:txBody>
                    <a:bodyPr/>
                    <a:lstStyle/>
                    <a:p>
                      <a:r>
                        <a:rPr sz="1200" b="1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GT Vol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Pred Vol Raw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Pred Vol Largest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Dice (Largest)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252.58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560.68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337.63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91840"/>
          <a:ext cx="7772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sz="1200" b="1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GT Vol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Dice (p=0.30)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Dice (p=0.40)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Dice (p=0.50)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1"/>
                        <a:t>Best p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0.30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sz="120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