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11"/>
  </p:notesMasterIdLst>
  <p:handoutMasterIdLst>
    <p:handoutMasterId r:id="rId12"/>
  </p:handoutMasterIdLst>
  <p:sldIdLst>
    <p:sldId id="458" r:id="rId4"/>
    <p:sldId id="461" r:id="rId5"/>
    <p:sldId id="467" r:id="rId6"/>
    <p:sldId id="469" r:id="rId7"/>
    <p:sldId id="470" r:id="rId8"/>
    <p:sldId id="471" r:id="rId9"/>
    <p:sldId id="472" r:id="rId10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7048" autoAdjust="0"/>
  </p:normalViewPr>
  <p:slideViewPr>
    <p:cSldViewPr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123784"/>
            <a:ext cx="899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sng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Xx</a:t>
            </a:r>
            <a:r>
              <a:rPr kumimoji="0" lang="en-US" altLang="en-US" b="1" i="0" u="sng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Xxx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weekly Research Progress Report</a:t>
            </a:r>
          </a:p>
          <a:p>
            <a:pPr algn="ctr">
              <a:lnSpc>
                <a:spcPct val="150000"/>
              </a:lnSpc>
            </a:pPr>
            <a:r>
              <a:rPr lang="en-US" altLang="en-US" b="1" dirty="0" smtClean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: </a:t>
            </a:r>
            <a:r>
              <a:rPr lang="en-US" altLang="en-US" sz="1800" b="1" dirty="0" smtClean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13/02/2018 </a:t>
            </a:r>
            <a:r>
              <a:rPr lang="en-US" altLang="en-US" sz="1800" b="1" dirty="0" smtClean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en-US" sz="1800" b="1" dirty="0" smtClean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17/02/2018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2708551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Attachment start date: </a:t>
            </a:r>
            <a:r>
              <a:rPr lang="en-US" b="1" dirty="0" smtClean="0"/>
              <a:t>xx</a:t>
            </a:r>
            <a:r>
              <a:rPr lang="en-US" b="1" dirty="0" smtClean="0"/>
              <a:t>/xx/2018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Scope </a:t>
            </a:r>
            <a:r>
              <a:rPr lang="en-US" b="1" dirty="0"/>
              <a:t>of the </a:t>
            </a:r>
            <a:r>
              <a:rPr lang="en-US" b="1" dirty="0" smtClean="0"/>
              <a:t>work: 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….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…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Research Progress in last week</a:t>
            </a:r>
          </a:p>
          <a:p>
            <a:pPr lvl="1"/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  xxx1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xxx2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xxx3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xxx4</a:t>
            </a:r>
            <a:endParaRPr lang="en-US" altLang="zh-CN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425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96" y="1179255"/>
            <a:ext cx="89032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Research Plan for next </a:t>
            </a:r>
            <a:r>
              <a:rPr lang="en-US" b="1" dirty="0" smtClean="0"/>
              <a:t>week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  yyy1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yyy2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yyy3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28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6237" y="1037842"/>
            <a:ext cx="8229600" cy="11430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xxx1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000" dirty="0" smtClean="0"/>
              <a:t>  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111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6237" y="1037842"/>
            <a:ext cx="8229600" cy="11430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xxx2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000" dirty="0" smtClean="0"/>
              <a:t>  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6354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6237" y="1037842"/>
            <a:ext cx="8229600" cy="11430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xxx3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000" dirty="0" smtClean="0"/>
              <a:t>  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6354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6237" y="1037842"/>
            <a:ext cx="8229600" cy="11430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xxx4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000" dirty="0" smtClean="0"/>
              <a:t>  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635452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34166</TotalTime>
  <Words>64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Default Design</vt:lpstr>
      <vt:lpstr>Custom Design</vt:lpstr>
      <vt:lpstr>1_Default Design</vt:lpstr>
      <vt:lpstr>PowerPoint Presentation</vt:lpstr>
      <vt:lpstr>PowerPoint Presentation</vt:lpstr>
      <vt:lpstr>PowerPoint Presentation</vt:lpstr>
      <vt:lpstr>xxx1    </vt:lpstr>
      <vt:lpstr>xxx2    </vt:lpstr>
      <vt:lpstr>xxx3    </vt:lpstr>
      <vt:lpstr>xxx4    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DEEP</cp:lastModifiedBy>
  <cp:revision>1823</cp:revision>
  <dcterms:created xsi:type="dcterms:W3CDTF">2001-07-31T09:05:05Z</dcterms:created>
  <dcterms:modified xsi:type="dcterms:W3CDTF">2018-08-16T08:01:13Z</dcterms:modified>
</cp:coreProperties>
</file>