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9" y="2057400"/>
            <a:ext cx="3850212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3335869" y="308003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5721350" y="227186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5814481" y="234806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486669" y="3976654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C82D9D-B82F-4521-8362-5752199622AE}"/>
              </a:ext>
            </a:extLst>
          </p:cNvPr>
          <p:cNvCxnSpPr/>
          <p:nvPr/>
        </p:nvCxnSpPr>
        <p:spPr>
          <a:xfrm>
            <a:off x="4059769" y="2743200"/>
            <a:ext cx="0" cy="336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8F65B3-168F-436F-9956-0D75B742561F}"/>
              </a:ext>
            </a:extLst>
          </p:cNvPr>
          <p:cNvSpPr txBox="1"/>
          <p:nvPr/>
        </p:nvSpPr>
        <p:spPr>
          <a:xfrm>
            <a:off x="5638585" y="271070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CS100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A8135A-6C75-407F-B526-06516524521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707469" y="2462360"/>
            <a:ext cx="10138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0997E6-D4E4-4F24-9586-1874B086DD9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573871" y="2462360"/>
            <a:ext cx="838198" cy="4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Aung Myin Kyaw</cp:lastModifiedBy>
  <cp:revision>60</cp:revision>
  <dcterms:created xsi:type="dcterms:W3CDTF">2016-07-22T14:33:02Z</dcterms:created>
  <dcterms:modified xsi:type="dcterms:W3CDTF">2018-10-28T07:09:22Z</dcterms:modified>
</cp:coreProperties>
</file>