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8"/>
  </p:notesMasterIdLst>
  <p:handoutMasterIdLst>
    <p:handoutMasterId r:id="rId9"/>
  </p:handoutMasterIdLst>
  <p:sldIdLst>
    <p:sldId id="458" r:id="rId4"/>
    <p:sldId id="461" r:id="rId5"/>
    <p:sldId id="469" r:id="rId6"/>
    <p:sldId id="467" r:id="rId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0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26/08/2018 to 31/08/2018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Learning C# more in depth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Troubleshooting of the CCS100_CSharpDemo.exe (carry on from last week)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Creation of </a:t>
            </a:r>
            <a:r>
              <a:rPr lang="en-US" b="1" dirty="0" err="1"/>
              <a:t>github</a:t>
            </a:r>
            <a:r>
              <a:rPr lang="en-US" b="1" dirty="0"/>
              <a:t> for the backups of program files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Learning of C# programming through writing different programs to test the understandings of the language.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Troubleshooting of the </a:t>
            </a:r>
            <a:r>
              <a:rPr lang="en-US" altLang="zh-CN" sz="2000" dirty="0" err="1"/>
              <a:t>CSharpDemo</a:t>
            </a:r>
            <a:r>
              <a:rPr lang="en-US" altLang="zh-CN" sz="2000" dirty="0"/>
              <a:t> program that was downloaded through Thorlabs library.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Created 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 repository for the backing up of the files.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Completed ECE laboratory safety certificate.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65E3F-61B8-421E-90A2-3CB1C90C56F0}"/>
              </a:ext>
            </a:extLst>
          </p:cNvPr>
          <p:cNvSpPr txBox="1"/>
          <p:nvPr/>
        </p:nvSpPr>
        <p:spPr>
          <a:xfrm>
            <a:off x="178293" y="3916921"/>
            <a:ext cx="8903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Continue troubleshooting the </a:t>
            </a:r>
            <a:r>
              <a:rPr lang="en-US" sz="2000" dirty="0" err="1"/>
              <a:t>CSharpDemo</a:t>
            </a:r>
            <a:r>
              <a:rPr lang="en-US" sz="2000" dirty="0"/>
              <a:t> execution file as it is necessary in the progression of the project.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Research for different implemented programs using Thorlabs library.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Greater in depth research for tools that are available in C# language</a:t>
            </a:r>
          </a:p>
          <a:p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94250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66700" y="1143000"/>
            <a:ext cx="8610600" cy="4953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/>
              <a:t>Continue from last week there is still errors with the Demo file that was provided by Thorlabs. Though there is no understanding on what is the actual issue; I am comminuting with the technician on troubleshooting.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In addition, to test my understanding C# I have tried to write basic programs.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Created GitHub repository to keep track of the different updates I have made throughout the project period. (https://github.com/aungmyin23/Final-Year-Project)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118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6A8C50-5054-4E76-96ED-092F8A024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24815" r="50833" b="17408"/>
          <a:stretch/>
        </p:blipFill>
        <p:spPr>
          <a:xfrm>
            <a:off x="458755" y="990600"/>
            <a:ext cx="8153400" cy="55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85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34351</TotalTime>
  <Words>197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宋体</vt:lpstr>
      <vt:lpstr>宋体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Continue from last week there is still errors with the Demo file that was provided by Thorlabs. Though there is no understanding on what is the actual issue; I am comminuting with the technician on troubleshooting.  In addition, to test my understanding C# I have tried to write basic programs.   Created GitHub repository to keep track of the different updates I have made throughout the project period. (https://github.com/aungmyin23/Final-Year-Project)    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1833</cp:revision>
  <dcterms:created xsi:type="dcterms:W3CDTF">2001-07-31T09:05:05Z</dcterms:created>
  <dcterms:modified xsi:type="dcterms:W3CDTF">2018-08-31T18:06:13Z</dcterms:modified>
</cp:coreProperties>
</file>