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3" r:id="rId3"/>
  </p:sldMasterIdLst>
  <p:notesMasterIdLst>
    <p:notesMasterId r:id="rId8"/>
  </p:notesMasterIdLst>
  <p:handoutMasterIdLst>
    <p:handoutMasterId r:id="rId9"/>
  </p:handoutMasterIdLst>
  <p:sldIdLst>
    <p:sldId id="458" r:id="rId4"/>
    <p:sldId id="470" r:id="rId5"/>
    <p:sldId id="472" r:id="rId6"/>
    <p:sldId id="475" r:id="rId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6600CC"/>
    <a:srgbClr val="0000FF"/>
    <a:srgbClr val="CC3300"/>
    <a:srgbClr val="D3ECFF"/>
    <a:srgbClr val="FFE5F8"/>
    <a:srgbClr val="FF9933"/>
    <a:srgbClr val="0066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7048" autoAdjust="0"/>
  </p:normalViewPr>
  <p:slideViewPr>
    <p:cSldViewPr>
      <p:cViewPr varScale="1">
        <p:scale>
          <a:sx n="82" d="100"/>
          <a:sy n="82" d="100"/>
        </p:scale>
        <p:origin x="1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5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8" tIns="45499" rIns="90998" bIns="4549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07F2BD3E-D17B-4673-B019-4E84AE43F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79B43D-5123-4D1E-8490-4BB5FF3036B2}" type="datetimeFigureOut">
              <a:rPr lang="en-US"/>
              <a:pPr>
                <a:defRPr/>
              </a:pPr>
              <a:t>9/22/2018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74E84F-7BD3-4E27-92F2-8EDC56B41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66BBF0-DEF3-4A0B-BEF3-926E8C56595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510E-4C0F-4F2F-8F60-54B8A9692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D639C-52AA-4B9E-8E79-DED4F5086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E9D9F-46E9-4D7F-A609-A66D0D344B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623E2-2F37-4ECF-ACF7-7CBAB2484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01A03-FE9F-43D3-B3F6-309FD528F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7EC95-5330-4B90-9F00-E38BEEFD8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E276-876A-4F37-A025-CCF99AA68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C8633-5257-4601-BDCB-188E67162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669DE-A869-4390-844F-95FC2983C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5F60-7197-46CB-B1AE-E4EB3C0DCE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C55D5-4523-42CD-B7E2-BC58A0BD64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pic>
        <p:nvPicPr>
          <p:cNvPr id="1027" name="Picture 1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79" r:id="rId1"/>
    <p:sldLayoutId id="2147486080" r:id="rId2"/>
    <p:sldLayoutId id="2147486081" r:id="rId3"/>
    <p:sldLayoutId id="2147486082" r:id="rId4"/>
    <p:sldLayoutId id="2147486083" r:id="rId5"/>
    <p:sldLayoutId id="2147486084" r:id="rId6"/>
    <p:sldLayoutId id="2147486085" r:id="rId7"/>
    <p:sldLayoutId id="2147486086" r:id="rId8"/>
    <p:sldLayoutId id="2147486087" r:id="rId9"/>
    <p:sldLayoutId id="2147486088" r:id="rId10"/>
    <p:sldLayoutId id="2147486089" r:id="rId11"/>
    <p:sldLayoutId id="21474860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150813"/>
            <a:ext cx="152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12" r:id="rId1"/>
    <p:sldLayoutId id="2147486102" r:id="rId2"/>
    <p:sldLayoutId id="2147486103" r:id="rId3"/>
    <p:sldLayoutId id="2147486104" r:id="rId4"/>
    <p:sldLayoutId id="2147486105" r:id="rId5"/>
    <p:sldLayoutId id="2147486106" r:id="rId6"/>
    <p:sldLayoutId id="2147486107" r:id="rId7"/>
    <p:sldLayoutId id="2147486108" r:id="rId8"/>
    <p:sldLayoutId id="2147486109" r:id="rId9"/>
    <p:sldLayoutId id="2147486110" r:id="rId10"/>
    <p:sldLayoutId id="21474861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wtek.com/spectrometer-introduc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158024"/>
            <a:ext cx="899160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i="0" u="sng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Aung Myin Kyaw (Max)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weekly Research Progress Report</a:t>
            </a:r>
          </a:p>
          <a:p>
            <a:pPr algn="ctr">
              <a:lnSpc>
                <a:spcPct val="150000"/>
              </a:lnSpc>
            </a:pPr>
            <a:r>
              <a:rPr lang="en-US" altLang="en-US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Date : </a:t>
            </a:r>
            <a:r>
              <a:rPr lang="en-US" altLang="en-US" sz="1800" b="1" dirty="0"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01/09/2018 to 14/09/2018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100" y="2708551"/>
            <a:ext cx="815340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Scope of the work: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Programming own application for CS100 spectrometer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16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SG" altLang="zh-CN" sz="2000" dirty="0"/>
              <a:t>Continuity of last week research on different functions of the Thorlabs functions provided</a:t>
            </a:r>
            <a:endParaRPr lang="en-SG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AB2D5-DE78-4BD3-8457-FFD3FE510A64}"/>
              </a:ext>
            </a:extLst>
          </p:cNvPr>
          <p:cNvSpPr txBox="1"/>
          <p:nvPr/>
        </p:nvSpPr>
        <p:spPr>
          <a:xfrm>
            <a:off x="-23327" y="2733999"/>
            <a:ext cx="89032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</a:t>
            </a:r>
            <a:r>
              <a:rPr lang="en-US" b="1" dirty="0"/>
              <a:t> Plan for next week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Understanding the remaining functions and testing out different purposes.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Writing of the research report for the </a:t>
            </a:r>
            <a:r>
              <a:rPr lang="en-US" sz="2000" dirty="0" err="1"/>
              <a:t>raman</a:t>
            </a:r>
            <a:r>
              <a:rPr lang="en-US" sz="2000" dirty="0"/>
              <a:t> spectrometer</a:t>
            </a:r>
          </a:p>
        </p:txBody>
      </p:sp>
    </p:spTree>
    <p:extLst>
      <p:ext uri="{BB962C8B-B14F-4D97-AF65-F5344CB8AC3E}">
        <p14:creationId xmlns:p14="http://schemas.microsoft.com/office/powerpoint/2010/main" val="219897847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US" sz="2000" dirty="0"/>
              <a:t>- </a:t>
            </a:r>
            <a:r>
              <a:rPr lang="en-US" sz="2000" dirty="0" err="1"/>
              <a:t>tlccs_getWavelengthData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SG" sz="1600" dirty="0"/>
              <a:t> CCS100.getWavelengthData(0, </a:t>
            </a:r>
            <a:r>
              <a:rPr lang="en-SG" sz="1600" dirty="0" err="1"/>
              <a:t>wavelength_Data</a:t>
            </a:r>
            <a:r>
              <a:rPr lang="en-SG" sz="1600" dirty="0"/>
              <a:t>, out </a:t>
            </a:r>
            <a:r>
              <a:rPr lang="en-SG" sz="1600" dirty="0" err="1"/>
              <a:t>min_Wave</a:t>
            </a:r>
            <a:r>
              <a:rPr lang="en-SG" sz="1600" dirty="0"/>
              <a:t>, out </a:t>
            </a:r>
            <a:r>
              <a:rPr lang="en-SG" sz="1600" dirty="0" err="1"/>
              <a:t>max_Wave</a:t>
            </a:r>
            <a:r>
              <a:rPr lang="en-SG" sz="1600" dirty="0"/>
              <a:t>);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Purpose -</a:t>
            </a:r>
            <a:r>
              <a:rPr lang="en-SG" altLang="zh-CN" sz="2000" dirty="0"/>
              <a:t> This function returns data for the pixel-wavelength correlation. </a:t>
            </a:r>
          </a:p>
          <a:p>
            <a:pPr lvl="1"/>
            <a:r>
              <a:rPr lang="en-SG" altLang="zh-CN" sz="2000" dirty="0"/>
              <a:t>The maximum and the minimum wavelength are additionally provided in two separate return values. </a:t>
            </a:r>
          </a:p>
          <a:p>
            <a:pPr lvl="1"/>
            <a:r>
              <a:rPr lang="en-SG" altLang="zh-CN" sz="2000" dirty="0"/>
              <a:t>Note: </a:t>
            </a:r>
          </a:p>
          <a:p>
            <a:pPr lvl="1"/>
            <a:r>
              <a:rPr lang="en-SG" altLang="zh-CN" sz="2000" dirty="0"/>
              <a:t>If you do not need either of these values you may pass NULL. </a:t>
            </a:r>
          </a:p>
          <a:p>
            <a:pPr lvl="1"/>
            <a:r>
              <a:rPr lang="en-SG" altLang="zh-CN" sz="2000" dirty="0"/>
              <a:t>The value returned in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[0] is the wavelength at pixel 1, this is also the minimum wavelength, the value returned in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[1] is the wavelength at pixel 2 and so on until </a:t>
            </a:r>
            <a:r>
              <a:rPr lang="en-SG" altLang="zh-CN" sz="2000" dirty="0" err="1"/>
              <a:t>Wavelength_Data_Array</a:t>
            </a:r>
            <a:r>
              <a:rPr lang="en-SG" altLang="zh-CN" sz="2000" dirty="0"/>
              <a:t>[CCS_SERIES_NUM_PIXELS-1] which provides the wavelength at pixel CCS_SERIES_NUM_PIXELS (3648). This is the maximum wavelength.</a:t>
            </a:r>
            <a:endParaRPr lang="en-US" altLang="zh-CN" sz="20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8516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1"/>
          <p:cNvSpPr>
            <a:spLocks noChangeArrowheads="1"/>
          </p:cNvSpPr>
          <p:nvPr/>
        </p:nvSpPr>
        <p:spPr bwMode="auto">
          <a:xfrm>
            <a:off x="2438400" y="427038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150000"/>
              </a:lnSpc>
            </a:pPr>
            <a:r>
              <a:rPr lang="en-US" sz="2000" b="1" dirty="0"/>
              <a:t> </a:t>
            </a:r>
            <a:endParaRPr lang="en-US" altLang="zh-CN" sz="1800" dirty="0"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93" y="11888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Research Progress in last week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r>
              <a:rPr lang="en-SG" sz="2000" dirty="0"/>
              <a:t>The problem I faced with this function is that explanation of the function was not very clear. However, I am able to find the max and min wavelength that can be measured using the spectrometer.</a:t>
            </a:r>
          </a:p>
          <a:p>
            <a:pPr lvl="1"/>
            <a:endParaRPr lang="en-SG" altLang="zh-CN" sz="2000" dirty="0"/>
          </a:p>
          <a:p>
            <a:pPr lvl="1"/>
            <a:r>
              <a:rPr lang="en-SG" altLang="zh-CN" sz="2000" dirty="0"/>
              <a:t>Also through this function I found out that measuring the spectrometer uses a 1D CCD. Each pixel corresponding to the different wavelength. </a:t>
            </a:r>
          </a:p>
          <a:p>
            <a:pPr lvl="1"/>
            <a:endParaRPr lang="en-SG" altLang="zh-CN" sz="2000" dirty="0"/>
          </a:p>
          <a:p>
            <a:pPr lvl="1"/>
            <a:r>
              <a:rPr lang="en-US" altLang="zh-CN" sz="2000" dirty="0">
                <a:hlinkClick r:id="rId3"/>
              </a:rPr>
              <a:t>http://bwtek.com/spectrometer-introduction/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Through reading this website, it gives me better understanding on how different spectrometer works.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ACD2AB1-593E-4D29-B669-4AE8EFC024DF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4374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34424</TotalTime>
  <Words>91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SimSun</vt:lpstr>
      <vt:lpstr>Arial</vt:lpstr>
      <vt:lpstr>Calibri</vt:lpstr>
      <vt:lpstr>Comic Sans MS</vt:lpstr>
      <vt:lpstr>Times New Roman</vt:lpstr>
      <vt:lpstr>Wingdings</vt:lpstr>
      <vt:lpstr>Default Design</vt:lpstr>
      <vt:lpstr>Custom Design</vt:lpstr>
      <vt:lpstr>1_Default Design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Aung Myin Kyaw</cp:lastModifiedBy>
  <cp:revision>1842</cp:revision>
  <dcterms:created xsi:type="dcterms:W3CDTF">2001-07-31T09:05:05Z</dcterms:created>
  <dcterms:modified xsi:type="dcterms:W3CDTF">2018-09-22T16:05:56Z</dcterms:modified>
</cp:coreProperties>
</file>