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3" r:id="rId3"/>
  </p:sldMasterIdLst>
  <p:notesMasterIdLst>
    <p:notesMasterId r:id="rId9"/>
  </p:notesMasterIdLst>
  <p:handoutMasterIdLst>
    <p:handoutMasterId r:id="rId10"/>
  </p:handoutMasterIdLst>
  <p:sldIdLst>
    <p:sldId id="458" r:id="rId4"/>
    <p:sldId id="472" r:id="rId5"/>
    <p:sldId id="475" r:id="rId6"/>
    <p:sldId id="473" r:id="rId7"/>
    <p:sldId id="476" r:id="rId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6600CC"/>
    <a:srgbClr val="0000FF"/>
    <a:srgbClr val="CC3300"/>
    <a:srgbClr val="D3ECFF"/>
    <a:srgbClr val="FFE5F8"/>
    <a:srgbClr val="FF9933"/>
    <a:srgbClr val="0066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7048" autoAdjust="0"/>
  </p:normalViewPr>
  <p:slideViewPr>
    <p:cSldViewPr>
      <p:cViewPr varScale="1">
        <p:scale>
          <a:sx n="82" d="100"/>
          <a:sy n="82" d="100"/>
        </p:scale>
        <p:origin x="106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5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07F2BD3E-D17B-4673-B019-4E84AE43F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7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79B43D-5123-4D1E-8490-4BB5FF3036B2}" type="datetimeFigureOut">
              <a:rPr lang="en-US"/>
              <a:pPr>
                <a:defRPr/>
              </a:pPr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74E84F-7BD3-4E27-92F2-8EDC56B41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0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6510E-4C0F-4F2F-8F60-54B8A9692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D639C-52AA-4B9E-8E79-DED4F5086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E9D9F-46E9-4D7F-A609-A66D0D344B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23E2-2F37-4ECF-ACF7-7CBAB2484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01A03-FE9F-43D3-B3F6-309FD528F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7EC95-5330-4B90-9F00-E38BEEFD8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FE276-876A-4F37-A025-CCF99AA68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C8633-5257-4601-BDCB-188E67162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669DE-A869-4390-844F-95FC2983C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5F60-7197-46CB-B1AE-E4EB3C0DCE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55D5-4523-42CD-B7E2-BC58A0BD6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pic>
        <p:nvPicPr>
          <p:cNvPr id="1027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80" r:id="rId2"/>
    <p:sldLayoutId id="2147486081" r:id="rId3"/>
    <p:sldLayoutId id="2147486082" r:id="rId4"/>
    <p:sldLayoutId id="2147486083" r:id="rId5"/>
    <p:sldLayoutId id="2147486084" r:id="rId6"/>
    <p:sldLayoutId id="2147486085" r:id="rId7"/>
    <p:sldLayoutId id="2147486086" r:id="rId8"/>
    <p:sldLayoutId id="2147486087" r:id="rId9"/>
    <p:sldLayoutId id="2147486088" r:id="rId10"/>
    <p:sldLayoutId id="2147486089" r:id="rId11"/>
    <p:sldLayoutId id="21474860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02" r:id="rId2"/>
    <p:sldLayoutId id="2147486103" r:id="rId3"/>
    <p:sldLayoutId id="2147486104" r:id="rId4"/>
    <p:sldLayoutId id="2147486105" r:id="rId5"/>
    <p:sldLayoutId id="2147486106" r:id="rId6"/>
    <p:sldLayoutId id="2147486107" r:id="rId7"/>
    <p:sldLayoutId id="2147486108" r:id="rId8"/>
    <p:sldLayoutId id="2147486109" r:id="rId9"/>
    <p:sldLayoutId id="2147486110" r:id="rId10"/>
    <p:sldLayoutId id="21474861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158024"/>
            <a:ext cx="899160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Aung Myin Kyaw (Max)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weekly Research Progress Report</a:t>
            </a:r>
          </a:p>
          <a:p>
            <a:pPr algn="ctr">
              <a:lnSpc>
                <a:spcPct val="150000"/>
              </a:lnSpc>
            </a:pPr>
            <a:r>
              <a:rPr lang="en-US" altLang="en-US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Date : </a:t>
            </a:r>
            <a:r>
              <a:rPr lang="en-US" altLang="en-US" sz="18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06/10/2018 to 13/10/2018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2708551"/>
            <a:ext cx="815340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Scope of the work: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Troubleshooting of last week issue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9161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As I presented last week, there is an error in printing of scanned data from the saved array. Initial finding shows that it was due to the difference in integration timing.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I have tried to set different integration timing to get the scanned data. However, there were no improved and the error still exists.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627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lvl="1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I can conclude that the error is due to the missing function in the library that Thorlabs had set up. This is because the error message is “</a:t>
            </a:r>
            <a:r>
              <a:rPr lang="en-US" sz="2000" dirty="0" err="1"/>
              <a:t>System.EntryPOintNotFoundException</a:t>
            </a:r>
            <a:r>
              <a:rPr lang="en-US" sz="2000" dirty="0"/>
              <a:t>” occurred in Thorlabs.ccs.interop.dll (which is the library that Thorlabs provided for customization of the program)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16169-555B-42CB-B710-FE2A96871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59" r="19015" b="35854"/>
          <a:stretch/>
        </p:blipFill>
        <p:spPr>
          <a:xfrm>
            <a:off x="296390" y="3733801"/>
            <a:ext cx="8551219" cy="25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9914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8E3ED-C812-420D-9BAE-A5D10518139A}"/>
              </a:ext>
            </a:extLst>
          </p:cNvPr>
          <p:cNvSpPr txBox="1"/>
          <p:nvPr/>
        </p:nvSpPr>
        <p:spPr>
          <a:xfrm>
            <a:off x="178293" y="1188800"/>
            <a:ext cx="8534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next week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Since the error exist in the library there is very little that I can do to fix the issue. However, for next week I will try to experiment and find different ways to work around it. As there are no little information to help solve this issues, if I could not find a solution by next week, I will email Thorlabs again for advice.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766097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E86AA7-5F58-4B41-B269-E769B7A5D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D2AB1-593E-4D29-B669-4AE8EFC024D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7CE85-4408-4F80-897D-683E7A2E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0B9442-5F1B-482E-8E53-83B62054ED55}"/>
              </a:ext>
            </a:extLst>
          </p:cNvPr>
          <p:cNvSpPr/>
          <p:nvPr/>
        </p:nvSpPr>
        <p:spPr>
          <a:xfrm>
            <a:off x="0" y="6027003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https://stackoverflow.com/questions/5449956/how-to-add-a-delay-for-a-2-or-3-seconds</a:t>
            </a:r>
          </a:p>
        </p:txBody>
      </p:sp>
    </p:spTree>
    <p:extLst>
      <p:ext uri="{BB962C8B-B14F-4D97-AF65-F5344CB8AC3E}">
        <p14:creationId xmlns:p14="http://schemas.microsoft.com/office/powerpoint/2010/main" val="10352255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34413</TotalTime>
  <Words>252</Words>
  <Application>Microsoft Office PowerPoint</Application>
  <PresentationFormat>On-screen Show (4:3)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SimSun</vt:lpstr>
      <vt:lpstr>Arial</vt:lpstr>
      <vt:lpstr>Calibri</vt:lpstr>
      <vt:lpstr>Comic Sans MS</vt:lpstr>
      <vt:lpstr>Times New Roman</vt:lpstr>
      <vt:lpstr>Wingdings</vt:lpstr>
      <vt:lpstr>Default Design</vt:lpstr>
      <vt:lpstr>Custom Design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Aung Myin Kyaw</cp:lastModifiedBy>
  <cp:revision>1840</cp:revision>
  <dcterms:created xsi:type="dcterms:W3CDTF">2001-07-31T09:05:05Z</dcterms:created>
  <dcterms:modified xsi:type="dcterms:W3CDTF">2018-10-16T07:48:59Z</dcterms:modified>
</cp:coreProperties>
</file>