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8"/>
  </p:notesMasterIdLst>
  <p:handoutMasterIdLst>
    <p:handoutMasterId r:id="rId9"/>
  </p:handoutMasterIdLst>
  <p:sldIdLst>
    <p:sldId id="458" r:id="rId4"/>
    <p:sldId id="470" r:id="rId5"/>
    <p:sldId id="472" r:id="rId6"/>
    <p:sldId id="475" r:id="rId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048" autoAdjust="0"/>
  </p:normalViewPr>
  <p:slideViewPr>
    <p:cSldViewPr>
      <p:cViewPr varScale="1">
        <p:scale>
          <a:sx n="82" d="100"/>
          <a:sy n="82" d="100"/>
        </p:scale>
        <p:origin x="18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9/22/2018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wtek.com/spectrometer-introduc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58024"/>
            <a:ext cx="8991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Aung Myin Kyaw (Max)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01/09/2018 to 14/09/2018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Scope of the work: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Programming own application for CS100 spectrometer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altLang="zh-CN" sz="2000" dirty="0"/>
              <a:t>Continuity of last week research on different functions of the Thorlabs functions provided</a:t>
            </a:r>
            <a:endParaRPr lang="en-SG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AB2D5-DE78-4BD3-8457-FFD3FE510A64}"/>
              </a:ext>
            </a:extLst>
          </p:cNvPr>
          <p:cNvSpPr txBox="1"/>
          <p:nvPr/>
        </p:nvSpPr>
        <p:spPr>
          <a:xfrm>
            <a:off x="-23327" y="2733999"/>
            <a:ext cx="89032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</a:t>
            </a:r>
            <a:r>
              <a:rPr lang="en-US" b="1" dirty="0"/>
              <a:t> Plan for next week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Understanding the remaining functions and testing out different purposes.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Writing of the research report for the </a:t>
            </a:r>
            <a:r>
              <a:rPr lang="en-US" sz="2000" dirty="0" err="1"/>
              <a:t>raman</a:t>
            </a:r>
            <a:r>
              <a:rPr lang="en-US" sz="2000" dirty="0"/>
              <a:t> spectrometer</a:t>
            </a:r>
          </a:p>
        </p:txBody>
      </p:sp>
    </p:spTree>
    <p:extLst>
      <p:ext uri="{BB962C8B-B14F-4D97-AF65-F5344CB8AC3E}">
        <p14:creationId xmlns:p14="http://schemas.microsoft.com/office/powerpoint/2010/main" val="219897847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tlccs_getWavelengthData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SG" sz="1600" dirty="0"/>
              <a:t> CCS100.getWavelengthData(0, </a:t>
            </a:r>
            <a:r>
              <a:rPr lang="en-SG" sz="1600" dirty="0" err="1"/>
              <a:t>wavelength_Data</a:t>
            </a:r>
            <a:r>
              <a:rPr lang="en-SG" sz="1600" dirty="0"/>
              <a:t>, out </a:t>
            </a:r>
            <a:r>
              <a:rPr lang="en-SG" sz="1600" dirty="0" err="1"/>
              <a:t>min_Wave</a:t>
            </a:r>
            <a:r>
              <a:rPr lang="en-SG" sz="1600" dirty="0"/>
              <a:t>, out </a:t>
            </a:r>
            <a:r>
              <a:rPr lang="en-SG" sz="1600" dirty="0" err="1"/>
              <a:t>max_Wave</a:t>
            </a:r>
            <a:r>
              <a:rPr lang="en-SG" sz="1600" dirty="0"/>
              <a:t>);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Purpose -</a:t>
            </a:r>
            <a:r>
              <a:rPr lang="en-SG" altLang="zh-CN" sz="2000" dirty="0"/>
              <a:t> This function returns data for the pixel-wavelength correlation. </a:t>
            </a:r>
          </a:p>
          <a:p>
            <a:pPr lvl="1"/>
            <a:r>
              <a:rPr lang="en-SG" altLang="zh-CN" sz="2000" dirty="0"/>
              <a:t>The maximum and the minimum wavelength are additionally provided in two separate return values. </a:t>
            </a:r>
          </a:p>
          <a:p>
            <a:pPr lvl="1"/>
            <a:r>
              <a:rPr lang="en-SG" altLang="zh-CN" sz="2000" dirty="0"/>
              <a:t>Note: </a:t>
            </a:r>
          </a:p>
          <a:p>
            <a:pPr lvl="1"/>
            <a:r>
              <a:rPr lang="en-SG" altLang="zh-CN" sz="2000" dirty="0"/>
              <a:t>If you do not need either of these values you may pass NULL. </a:t>
            </a:r>
          </a:p>
          <a:p>
            <a:pPr lvl="1"/>
            <a:r>
              <a:rPr lang="en-SG" altLang="zh-CN" sz="2000" dirty="0"/>
              <a:t>The value returned in </a:t>
            </a:r>
            <a:r>
              <a:rPr lang="en-SG" altLang="zh-CN" sz="2000" dirty="0" err="1"/>
              <a:t>Wavelength_Data_Array</a:t>
            </a:r>
            <a:r>
              <a:rPr lang="en-SG" altLang="zh-CN" sz="2000" dirty="0"/>
              <a:t>[0] is the wavelength at pixel 1, this is also the minimum wavelength, the value returned in </a:t>
            </a:r>
            <a:r>
              <a:rPr lang="en-SG" altLang="zh-CN" sz="2000" dirty="0" err="1"/>
              <a:t>Wavelength_Data_Array</a:t>
            </a:r>
            <a:r>
              <a:rPr lang="en-SG" altLang="zh-CN" sz="2000" dirty="0"/>
              <a:t>[1] is the wavelength at pixel 2 and so on until </a:t>
            </a:r>
            <a:r>
              <a:rPr lang="en-SG" altLang="zh-CN" sz="2000" dirty="0" err="1"/>
              <a:t>Wavelength_Data_Array</a:t>
            </a:r>
            <a:r>
              <a:rPr lang="en-SG" altLang="zh-CN" sz="2000" dirty="0"/>
              <a:t>[CCS_SERIES_NUM_PIXELS-1] which provides the wavelength at pixel CCS_SERIES_NUM_PIXELS (3648). This is the maximum wavelength.</a:t>
            </a:r>
            <a:endParaRPr lang="en-US" altLang="zh-CN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8516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SG" sz="2000" dirty="0"/>
              <a:t>The problem I faced with this function is that explanation of the function was not very clear. However, I am able to find the max and min wavelength that can be measured using the spectrometer.</a:t>
            </a:r>
          </a:p>
          <a:p>
            <a:pPr lvl="1"/>
            <a:endParaRPr lang="en-SG" altLang="zh-CN" sz="2000" dirty="0"/>
          </a:p>
          <a:p>
            <a:pPr lvl="1"/>
            <a:r>
              <a:rPr lang="en-SG" altLang="zh-CN" sz="2000" dirty="0"/>
              <a:t>Also through this function I found out that measuring the spectrometer uses a 1D CCD. Each pixel corresponding to the different wavelength. </a:t>
            </a:r>
          </a:p>
          <a:p>
            <a:pPr lvl="1"/>
            <a:endParaRPr lang="en-SG" altLang="zh-CN" sz="2000" dirty="0"/>
          </a:p>
          <a:p>
            <a:pPr lvl="1"/>
            <a:r>
              <a:rPr lang="en-US" altLang="zh-CN" sz="2000" dirty="0">
                <a:hlinkClick r:id="rId3"/>
              </a:rPr>
              <a:t>http://bwtek.com/spectrometer-introduction/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Through reading this website, it gives me better understanding on how different spectrometer works.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4374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34424</TotalTime>
  <Words>91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SimSun</vt:lpstr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1842</cp:revision>
  <dcterms:created xsi:type="dcterms:W3CDTF">2001-07-31T09:05:05Z</dcterms:created>
  <dcterms:modified xsi:type="dcterms:W3CDTF">2018-09-22T16:06:23Z</dcterms:modified>
</cp:coreProperties>
</file>